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519" r:id="rId3"/>
    <p:sldId id="843" r:id="rId4"/>
    <p:sldId id="908" r:id="rId5"/>
    <p:sldId id="929" r:id="rId6"/>
    <p:sldId id="909" r:id="rId7"/>
    <p:sldId id="922" r:id="rId8"/>
    <p:sldId id="877" r:id="rId9"/>
    <p:sldId id="900" r:id="rId10"/>
    <p:sldId id="78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AE769-ACC6-42C2-9A0C-D5A1973AE6A5}" v="696" dt="2020-06-03T20:01:10.4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7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1ECAE769-ACC6-42C2-9A0C-D5A1973AE6A5}"/>
    <pc:docChg chg="delSld modSld sldOrd">
      <pc:chgData name="Michael Bennett" userId="808163721be62333" providerId="LiveId" clId="{1ECAE769-ACC6-42C2-9A0C-D5A1973AE6A5}" dt="2020-06-03T20:01:10.496" v="714"/>
      <pc:docMkLst>
        <pc:docMk/>
      </pc:docMkLst>
      <pc:sldChg chg="modSp mod">
        <pc:chgData name="Michael Bennett" userId="808163721be62333" providerId="LiveId" clId="{1ECAE769-ACC6-42C2-9A0C-D5A1973AE6A5}" dt="2020-06-03T16:17:56.176" v="4" actId="20577"/>
        <pc:sldMkLst>
          <pc:docMk/>
          <pc:sldMk cId="0" sldId="256"/>
        </pc:sldMkLst>
        <pc:spChg chg="mod">
          <ac:chgData name="Michael Bennett" userId="808163721be62333" providerId="LiveId" clId="{1ECAE769-ACC6-42C2-9A0C-D5A1973AE6A5}" dt="2020-06-03T16:17:56.176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384815537" sldId="711"/>
        </pc:sldMkLst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1978721001" sldId="736"/>
        </pc:sldMkLst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3008998463" sldId="741"/>
        </pc:sldMkLst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2481286202" sldId="836"/>
        </pc:sldMkLst>
      </pc:sldChg>
      <pc:sldChg chg="modSp">
        <pc:chgData name="Michael Bennett" userId="808163721be62333" providerId="LiveId" clId="{1ECAE769-ACC6-42C2-9A0C-D5A1973AE6A5}" dt="2020-06-03T18:16:02.075" v="182" actId="20577"/>
        <pc:sldMkLst>
          <pc:docMk/>
          <pc:sldMk cId="3947954689" sldId="843"/>
        </pc:sldMkLst>
        <pc:spChg chg="mod">
          <ac:chgData name="Michael Bennett" userId="808163721be62333" providerId="LiveId" clId="{1ECAE769-ACC6-42C2-9A0C-D5A1973AE6A5}" dt="2020-06-03T18:16:02.075" v="182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272755766" sldId="851"/>
        </pc:sldMkLst>
      </pc:sldChg>
      <pc:sldChg chg="modSp ord">
        <pc:chgData name="Michael Bennett" userId="808163721be62333" providerId="LiveId" clId="{1ECAE769-ACC6-42C2-9A0C-D5A1973AE6A5}" dt="2020-06-03T18:18:51.536" v="254" actId="5793"/>
        <pc:sldMkLst>
          <pc:docMk/>
          <pc:sldMk cId="1264760981" sldId="877"/>
        </pc:sldMkLst>
        <pc:spChg chg="mod">
          <ac:chgData name="Michael Bennett" userId="808163721be62333" providerId="LiveId" clId="{1ECAE769-ACC6-42C2-9A0C-D5A1973AE6A5}" dt="2020-06-03T18:18:51.536" v="254" actId="5793"/>
          <ac:spMkLst>
            <pc:docMk/>
            <pc:sldMk cId="1264760981" sldId="877"/>
            <ac:spMk id="3" creationId="{98B39579-CEA6-4401-BA03-B12DFEF7D8FB}"/>
          </ac:spMkLst>
        </pc:spChg>
      </pc:sldChg>
      <pc:sldChg chg="del">
        <pc:chgData name="Michael Bennett" userId="808163721be62333" providerId="LiveId" clId="{1ECAE769-ACC6-42C2-9A0C-D5A1973AE6A5}" dt="2020-06-03T18:11:22.335" v="13" actId="47"/>
        <pc:sldMkLst>
          <pc:docMk/>
          <pc:sldMk cId="339620338" sldId="879"/>
        </pc:sldMkLst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261059309" sldId="883"/>
        </pc:sldMkLst>
      </pc:sldChg>
      <pc:sldChg chg="del">
        <pc:chgData name="Michael Bennett" userId="808163721be62333" providerId="LiveId" clId="{1ECAE769-ACC6-42C2-9A0C-D5A1973AE6A5}" dt="2020-06-03T18:11:57.431" v="21" actId="47"/>
        <pc:sldMkLst>
          <pc:docMk/>
          <pc:sldMk cId="4281557317" sldId="888"/>
        </pc:sldMkLst>
      </pc:sldChg>
      <pc:sldChg chg="ord">
        <pc:chgData name="Michael Bennett" userId="808163721be62333" providerId="LiveId" clId="{1ECAE769-ACC6-42C2-9A0C-D5A1973AE6A5}" dt="2020-06-03T18:11:35.082" v="17"/>
        <pc:sldMkLst>
          <pc:docMk/>
          <pc:sldMk cId="1536842702" sldId="900"/>
        </pc:sldMkLst>
      </pc:sldChg>
      <pc:sldChg chg="del">
        <pc:chgData name="Michael Bennett" userId="808163721be62333" providerId="LiveId" clId="{1ECAE769-ACC6-42C2-9A0C-D5A1973AE6A5}" dt="2020-06-03T18:10:33.364" v="7" actId="47"/>
        <pc:sldMkLst>
          <pc:docMk/>
          <pc:sldMk cId="150161656" sldId="901"/>
        </pc:sldMkLst>
      </pc:sldChg>
      <pc:sldChg chg="del">
        <pc:chgData name="Michael Bennett" userId="808163721be62333" providerId="LiveId" clId="{1ECAE769-ACC6-42C2-9A0C-D5A1973AE6A5}" dt="2020-06-03T18:14:29.305" v="92" actId="47"/>
        <pc:sldMkLst>
          <pc:docMk/>
          <pc:sldMk cId="3317830303" sldId="904"/>
        </pc:sldMkLst>
      </pc:sldChg>
      <pc:sldChg chg="del">
        <pc:chgData name="Michael Bennett" userId="808163721be62333" providerId="LiveId" clId="{1ECAE769-ACC6-42C2-9A0C-D5A1973AE6A5}" dt="2020-06-03T18:14:28.538" v="91" actId="47"/>
        <pc:sldMkLst>
          <pc:docMk/>
          <pc:sldMk cId="1359140690" sldId="906"/>
        </pc:sldMkLst>
      </pc:sldChg>
      <pc:sldChg chg="modSp ord">
        <pc:chgData name="Michael Bennett" userId="808163721be62333" providerId="LiveId" clId="{1ECAE769-ACC6-42C2-9A0C-D5A1973AE6A5}" dt="2020-06-03T20:01:10.496" v="714"/>
        <pc:sldMkLst>
          <pc:docMk/>
          <pc:sldMk cId="3683865179" sldId="908"/>
        </pc:sldMkLst>
        <pc:spChg chg="mod">
          <ac:chgData name="Michael Bennett" userId="808163721be62333" providerId="LiveId" clId="{1ECAE769-ACC6-42C2-9A0C-D5A1973AE6A5}" dt="2020-06-03T20:01:10.496" v="714"/>
          <ac:spMkLst>
            <pc:docMk/>
            <pc:sldMk cId="3683865179" sldId="908"/>
            <ac:spMk id="3" creationId="{A3AAC95C-8C32-4593-B67B-ACF8E2384D78}"/>
          </ac:spMkLst>
        </pc:spChg>
      </pc:sldChg>
      <pc:sldChg chg="modSp">
        <pc:chgData name="Michael Bennett" userId="808163721be62333" providerId="LiveId" clId="{1ECAE769-ACC6-42C2-9A0C-D5A1973AE6A5}" dt="2020-06-03T18:18:14.271" v="225" actId="6549"/>
        <pc:sldMkLst>
          <pc:docMk/>
          <pc:sldMk cId="2815055961" sldId="909"/>
        </pc:sldMkLst>
        <pc:spChg chg="mod">
          <ac:chgData name="Michael Bennett" userId="808163721be62333" providerId="LiveId" clId="{1ECAE769-ACC6-42C2-9A0C-D5A1973AE6A5}" dt="2020-06-03T18:18:14.271" v="225" actId="6549"/>
          <ac:spMkLst>
            <pc:docMk/>
            <pc:sldMk cId="2815055961" sldId="909"/>
            <ac:spMk id="3" creationId="{B2957C12-1993-4137-B645-237F46E79BE0}"/>
          </ac:spMkLst>
        </pc:spChg>
      </pc:sldChg>
      <pc:sldChg chg="del">
        <pc:chgData name="Michael Bennett" userId="808163721be62333" providerId="LiveId" clId="{1ECAE769-ACC6-42C2-9A0C-D5A1973AE6A5}" dt="2020-06-03T18:11:10.915" v="11" actId="47"/>
        <pc:sldMkLst>
          <pc:docMk/>
          <pc:sldMk cId="2958888321" sldId="911"/>
        </pc:sldMkLst>
      </pc:sldChg>
      <pc:sldChg chg="del">
        <pc:chgData name="Michael Bennett" userId="808163721be62333" providerId="LiveId" clId="{1ECAE769-ACC6-42C2-9A0C-D5A1973AE6A5}" dt="2020-06-03T18:11:07.492" v="10" actId="47"/>
        <pc:sldMkLst>
          <pc:docMk/>
          <pc:sldMk cId="2173340345" sldId="912"/>
        </pc:sldMkLst>
      </pc:sldChg>
      <pc:sldChg chg="del">
        <pc:chgData name="Michael Bennett" userId="808163721be62333" providerId="LiveId" clId="{1ECAE769-ACC6-42C2-9A0C-D5A1973AE6A5}" dt="2020-06-03T18:12:03.570" v="22" actId="47"/>
        <pc:sldMkLst>
          <pc:docMk/>
          <pc:sldMk cId="586003452" sldId="913"/>
        </pc:sldMkLst>
      </pc:sldChg>
      <pc:sldChg chg="del">
        <pc:chgData name="Michael Bennett" userId="808163721be62333" providerId="LiveId" clId="{1ECAE769-ACC6-42C2-9A0C-D5A1973AE6A5}" dt="2020-06-03T18:11:11.363" v="12" actId="47"/>
        <pc:sldMkLst>
          <pc:docMk/>
          <pc:sldMk cId="3402813845" sldId="919"/>
        </pc:sldMkLst>
      </pc:sldChg>
      <pc:sldChg chg="del ord">
        <pc:chgData name="Michael Bennett" userId="808163721be62333" providerId="LiveId" clId="{1ECAE769-ACC6-42C2-9A0C-D5A1973AE6A5}" dt="2020-06-03T18:13:16.882" v="32" actId="2696"/>
        <pc:sldMkLst>
          <pc:docMk/>
          <pc:sldMk cId="3379236417" sldId="923"/>
        </pc:sldMkLst>
      </pc:sldChg>
      <pc:sldChg chg="del">
        <pc:chgData name="Michael Bennett" userId="808163721be62333" providerId="LiveId" clId="{1ECAE769-ACC6-42C2-9A0C-D5A1973AE6A5}" dt="2020-06-03T18:11:46.348" v="18" actId="47"/>
        <pc:sldMkLst>
          <pc:docMk/>
          <pc:sldMk cId="3028221400" sldId="924"/>
        </pc:sldMkLst>
      </pc:sldChg>
      <pc:sldChg chg="del">
        <pc:chgData name="Michael Bennett" userId="808163721be62333" providerId="LiveId" clId="{1ECAE769-ACC6-42C2-9A0C-D5A1973AE6A5}" dt="2020-06-03T18:11:46.643" v="19" actId="47"/>
        <pc:sldMkLst>
          <pc:docMk/>
          <pc:sldMk cId="1327305673" sldId="925"/>
        </pc:sldMkLst>
      </pc:sldChg>
      <pc:sldChg chg="del">
        <pc:chgData name="Michael Bennett" userId="808163721be62333" providerId="LiveId" clId="{1ECAE769-ACC6-42C2-9A0C-D5A1973AE6A5}" dt="2020-06-03T18:11:47.840" v="20" actId="47"/>
        <pc:sldMkLst>
          <pc:docMk/>
          <pc:sldMk cId="1305169800" sldId="926"/>
        </pc:sldMkLst>
      </pc:sldChg>
      <pc:sldChg chg="del">
        <pc:chgData name="Michael Bennett" userId="808163721be62333" providerId="LiveId" clId="{1ECAE769-ACC6-42C2-9A0C-D5A1973AE6A5}" dt="2020-06-03T18:10:18.279" v="5" actId="47"/>
        <pc:sldMkLst>
          <pc:docMk/>
          <pc:sldMk cId="650887780" sldId="927"/>
        </pc:sldMkLst>
      </pc:sldChg>
      <pc:sldChg chg="del">
        <pc:chgData name="Michael Bennett" userId="808163721be62333" providerId="LiveId" clId="{1ECAE769-ACC6-42C2-9A0C-D5A1973AE6A5}" dt="2020-06-03T18:10:20.925" v="6" actId="47"/>
        <pc:sldMkLst>
          <pc:docMk/>
          <pc:sldMk cId="2375488208" sldId="928"/>
        </pc:sldMkLst>
      </pc:sldChg>
      <pc:sldChg chg="modSp ord">
        <pc:chgData name="Michael Bennett" userId="808163721be62333" providerId="LiveId" clId="{1ECAE769-ACC6-42C2-9A0C-D5A1973AE6A5}" dt="2020-06-03T18:26:07.580" v="550" actId="20577"/>
        <pc:sldMkLst>
          <pc:docMk/>
          <pc:sldMk cId="195602988" sldId="929"/>
        </pc:sldMkLst>
        <pc:spChg chg="mod">
          <ac:chgData name="Michael Bennett" userId="808163721be62333" providerId="LiveId" clId="{1ECAE769-ACC6-42C2-9A0C-D5A1973AE6A5}" dt="2020-06-03T18:26:07.580" v="550" actId="20577"/>
          <ac:spMkLst>
            <pc:docMk/>
            <pc:sldMk cId="195602988" sldId="929"/>
            <ac:spMk id="3" creationId="{A4E95900-D60E-48B3-9E5E-0564C8F6B8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June 3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Housekeeping – email lists</a:t>
            </a:r>
          </a:p>
          <a:p>
            <a:r>
              <a:rPr lang="en-US" sz="2400" dirty="0"/>
              <a:t>Agenda Planning – ‘Orlando’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  <a:p>
            <a:r>
              <a:rPr lang="en-US" sz="2400" dirty="0"/>
              <a:t>FIBO Status Takeaway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June Quarterly Meeting – all virtual (as March)</a:t>
            </a:r>
          </a:p>
          <a:p>
            <a:pPr lvl="0"/>
            <a:r>
              <a:rPr lang="en-US" sz="2400" dirty="0"/>
              <a:t>FIBO </a:t>
            </a:r>
          </a:p>
          <a:p>
            <a:pPr lvl="1"/>
            <a:r>
              <a:rPr lang="en-US" sz="2000" dirty="0"/>
              <a:t>Propose a FIBO 2.1 RFC in place of FIBO 2.0 FTF Report</a:t>
            </a:r>
          </a:p>
          <a:p>
            <a:pPr lvl="1"/>
            <a:r>
              <a:rPr lang="en-US" sz="2000" dirty="0"/>
              <a:t>Ongoing discussions on ontology documentation requirements</a:t>
            </a:r>
          </a:p>
          <a:p>
            <a:pPr lvl="1"/>
            <a:r>
              <a:rPr lang="en-US" sz="2000" dirty="0"/>
              <a:t>EDMC and OMG liaising directly on Jira / GitHub alignment</a:t>
            </a:r>
          </a:p>
          <a:p>
            <a:pPr lvl="0"/>
            <a:r>
              <a:rPr lang="en-US" sz="2400" dirty="0"/>
              <a:t>Blockchain PSIG</a:t>
            </a:r>
          </a:p>
          <a:p>
            <a:pPr lvl="1"/>
            <a:r>
              <a:rPr lang="en-US" sz="1800" dirty="0"/>
              <a:t>LETS RFP</a:t>
            </a:r>
          </a:p>
          <a:p>
            <a:pPr lvl="1"/>
            <a:r>
              <a:rPr lang="en-US" sz="1800" dirty="0"/>
              <a:t>Possible SSID RFP</a:t>
            </a:r>
          </a:p>
          <a:p>
            <a:pPr lvl="2"/>
            <a:r>
              <a:rPr lang="en-US" sz="1400" dirty="0"/>
              <a:t>‘Disposable IDs’ (context specific, GDPR conformant)</a:t>
            </a:r>
          </a:p>
          <a:p>
            <a:pPr lvl="1"/>
            <a:r>
              <a:rPr lang="en-US" sz="1800" dirty="0"/>
              <a:t>IOTA Tangle – to be targeted at </a:t>
            </a:r>
            <a:r>
              <a:rPr lang="en-US" sz="1800" dirty="0" err="1"/>
              <a:t>Coordicide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June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MISMO</a:t>
            </a:r>
          </a:p>
          <a:p>
            <a:pPr lvl="1"/>
            <a:r>
              <a:rPr lang="en-US" sz="1800" dirty="0"/>
              <a:t>The need for formal semantics of MISMO is coming</a:t>
            </a:r>
            <a:r>
              <a:rPr lang="en-US" sz="1800" baseline="0" dirty="0"/>
              <a:t> up again (see </a:t>
            </a:r>
            <a:r>
              <a:rPr lang="en-US" sz="1800" baseline="0" dirty="0" err="1"/>
              <a:t>GovDTF</a:t>
            </a:r>
            <a:r>
              <a:rPr lang="en-US" sz="1800" baseline="0" dirty="0"/>
              <a:t>)</a:t>
            </a:r>
          </a:p>
          <a:p>
            <a:pPr lvl="1"/>
            <a:r>
              <a:rPr lang="en-US" sz="1800" baseline="0" dirty="0"/>
              <a:t>FIBO has draft ontology of MISMO terms (under loans) but not integrated with foundations / FBC concepts yet</a:t>
            </a:r>
            <a:endParaRPr lang="en-US" sz="1800" dirty="0"/>
          </a:p>
          <a:p>
            <a:r>
              <a:rPr lang="en-US" sz="2200" dirty="0"/>
              <a:t>ACTUS</a:t>
            </a:r>
          </a:p>
          <a:p>
            <a:r>
              <a:rPr lang="en-US" sz="2200" dirty="0"/>
              <a:t>Enterprise Risk Model ontology</a:t>
            </a:r>
          </a:p>
          <a:p>
            <a:r>
              <a:rPr lang="en-US" sz="2200" baseline="0" dirty="0"/>
              <a:t>Finance</a:t>
            </a:r>
            <a:r>
              <a:rPr lang="en-US" sz="2200" dirty="0"/>
              <a:t> </a:t>
            </a:r>
            <a:r>
              <a:rPr lang="en-US" sz="2200" baseline="0" dirty="0"/>
              <a:t>domain ontologies in general</a:t>
            </a:r>
          </a:p>
          <a:p>
            <a:pPr lvl="1"/>
            <a:r>
              <a:rPr lang="en-US" sz="1800" baseline="0" dirty="0"/>
              <a:t>Discuss potential FIBO compatibilities (here and for MISMO and others)</a:t>
            </a:r>
          </a:p>
          <a:p>
            <a:pPr lvl="1"/>
            <a:r>
              <a:rPr lang="en-US" sz="1800" baseline="0" dirty="0"/>
              <a:t>Ontology requirements definitions (temporality etc.)</a:t>
            </a:r>
          </a:p>
          <a:p>
            <a:r>
              <a:rPr lang="en-US" sz="2400" dirty="0"/>
              <a:t>FIBO Status and updates</a:t>
            </a:r>
          </a:p>
          <a:p>
            <a:pPr lvl="1"/>
            <a:r>
              <a:rPr lang="en-US" sz="2000" dirty="0"/>
              <a:t>Assess the new open EDM Council FIBO dev process (per motion in December)</a:t>
            </a:r>
          </a:p>
          <a:p>
            <a:pPr lvl="1"/>
            <a:r>
              <a:rPr lang="en-US" sz="2000" dirty="0"/>
              <a:t>FIBO v2.1 RFC Proposal</a:t>
            </a:r>
            <a:r>
              <a:rPr lang="en-US" sz="2000" baseline="0" dirty="0"/>
              <a:t> – vote?</a:t>
            </a:r>
          </a:p>
          <a:p>
            <a:r>
              <a:rPr lang="en-US" sz="2200" baseline="0" dirty="0"/>
              <a:t>Maybe</a:t>
            </a:r>
          </a:p>
          <a:p>
            <a:pPr lvl="1"/>
            <a:r>
              <a:rPr lang="en-US" sz="1800" baseline="0" dirty="0"/>
              <a:t>ISO 20022 semantics? – if updates available / interest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4126-05F0-40AE-839F-36E6D28D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Possibly joint with </a:t>
            </a:r>
            <a:r>
              <a:rPr lang="en-US" dirty="0" err="1"/>
              <a:t>GovDTF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95900-D60E-48B3-9E5E-0564C8F6B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Earlier planning notes </a:t>
            </a:r>
            <a:r>
              <a:rPr lang="en-US" sz="2400" baseline="0" dirty="0"/>
              <a:t> – not cross-checked with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Agenda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New NIEM ‘Slice’ starting for financial reporting </a:t>
            </a:r>
          </a:p>
          <a:p>
            <a:pPr lvl="1"/>
            <a:r>
              <a:rPr lang="en-US" sz="2000" dirty="0"/>
              <a:t>With US Treasury</a:t>
            </a:r>
            <a:r>
              <a:rPr lang="en-US" sz="2000" baseline="0" dirty="0"/>
              <a:t> Fiscal Bureau</a:t>
            </a:r>
          </a:p>
          <a:p>
            <a:pPr lvl="1"/>
            <a:r>
              <a:rPr lang="en-US" sz="2000" baseline="0" dirty="0"/>
              <a:t>Include a taxonomy (NIEM XML Schema rolled forward to a taxonomy)</a:t>
            </a:r>
          </a:p>
          <a:p>
            <a:pPr lvl="1"/>
            <a:r>
              <a:rPr lang="en-US" sz="2000" baseline="0" dirty="0"/>
              <a:t>Terms for 2014 Data Act conformance (200-odd terms)</a:t>
            </a:r>
          </a:p>
          <a:p>
            <a:pPr lvl="0"/>
            <a:r>
              <a:rPr lang="en-US" sz="2400" dirty="0"/>
              <a:t>For Gov DTF slot: Evidence Based Act and GREAT Act at OMB</a:t>
            </a:r>
          </a:p>
          <a:p>
            <a:pPr lvl="1"/>
            <a:r>
              <a:rPr lang="en-US" sz="2000" dirty="0"/>
              <a:t>GREAT Act ‘ontology’ </a:t>
            </a:r>
          </a:p>
          <a:p>
            <a:pPr lvl="1"/>
            <a:r>
              <a:rPr lang="en-US" sz="2000" dirty="0"/>
              <a:t>Single Audit arrangements</a:t>
            </a:r>
          </a:p>
          <a:p>
            <a:pPr lvl="2"/>
            <a:r>
              <a:rPr lang="en-US" sz="1600" dirty="0"/>
              <a:t>Any entity</a:t>
            </a:r>
            <a:r>
              <a:rPr lang="en-US" sz="1600" baseline="0" dirty="0"/>
              <a:t> using &gt;x total Gov funds reporting to grant agencies, as singe audit of funds usage</a:t>
            </a:r>
          </a:p>
          <a:p>
            <a:pPr lvl="2"/>
            <a:r>
              <a:rPr lang="en-US" sz="1600" baseline="0" dirty="0"/>
              <a:t>All US Government related e.g. health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7B097-A3C8-41FA-ABC3-7CCCFDDE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2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Tuesday</a:t>
            </a:r>
          </a:p>
          <a:p>
            <a:pPr lvl="1"/>
            <a:r>
              <a:rPr lang="en-US" sz="1800" dirty="0"/>
              <a:t>Morning: Gov DTF</a:t>
            </a:r>
          </a:p>
          <a:p>
            <a:pPr lvl="2"/>
            <a:r>
              <a:rPr lang="en-US" sz="1600" dirty="0"/>
              <a:t>Including NIST, NIEM and NIEM/UML </a:t>
            </a:r>
          </a:p>
          <a:p>
            <a:pPr lvl="1"/>
            <a:r>
              <a:rPr lang="en-US" sz="1800" dirty="0"/>
              <a:t>Afternoon: Gov DTF</a:t>
            </a:r>
          </a:p>
          <a:p>
            <a:pPr lvl="2"/>
            <a:r>
              <a:rPr lang="en-US" sz="1600" dirty="0"/>
              <a:t>MIT, OMB, Crypto Asset, Internationalization, Gov Blockchain</a:t>
            </a:r>
          </a:p>
          <a:p>
            <a:pPr lvl="2"/>
            <a:r>
              <a:rPr lang="en-US" sz="1600" dirty="0"/>
              <a:t>FERM + FDTF half afternoon</a:t>
            </a:r>
          </a:p>
          <a:p>
            <a:pPr lvl="0"/>
            <a:r>
              <a:rPr lang="en-US" sz="2000" dirty="0"/>
              <a:t>Wednesday</a:t>
            </a:r>
          </a:p>
          <a:p>
            <a:pPr lvl="1"/>
            <a:r>
              <a:rPr lang="en-US" sz="1800" dirty="0"/>
              <a:t>Morning: </a:t>
            </a:r>
            <a:r>
              <a:rPr lang="en-US" sz="1600" dirty="0"/>
              <a:t>FDTF </a:t>
            </a:r>
          </a:p>
          <a:p>
            <a:pPr lvl="1"/>
            <a:r>
              <a:rPr lang="en-US" sz="1800" dirty="0"/>
              <a:t>Afternoon: Blockchain PSIG</a:t>
            </a:r>
          </a:p>
          <a:p>
            <a:pPr lvl="0"/>
            <a:r>
              <a:rPr lang="en-US" sz="2200" dirty="0"/>
              <a:t>Other Groups</a:t>
            </a:r>
          </a:p>
          <a:p>
            <a:pPr lvl="1"/>
            <a:r>
              <a:rPr lang="en-US" sz="1600" dirty="0"/>
              <a:t>AI PTF – Tue all day</a:t>
            </a:r>
          </a:p>
          <a:p>
            <a:pPr lvl="1"/>
            <a:r>
              <a:rPr lang="en-US" sz="1600" dirty="0"/>
              <a:t>SBRM – Monday 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Liaisons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Blockchain PSIG</a:t>
            </a:r>
          </a:p>
          <a:p>
            <a:r>
              <a:rPr lang="en-US" dirty="0"/>
              <a:t>FERM WG</a:t>
            </a:r>
          </a:p>
          <a:p>
            <a:r>
              <a:rPr lang="en-US" dirty="0"/>
              <a:t>Gov DTF</a:t>
            </a:r>
          </a:p>
          <a:p>
            <a:r>
              <a:rPr lang="en-US" dirty="0"/>
              <a:t>AI DTF</a:t>
            </a:r>
          </a:p>
          <a:p>
            <a:r>
              <a:rPr lang="en-US" dirty="0"/>
              <a:t>SBRM</a:t>
            </a:r>
          </a:p>
          <a:p>
            <a:endParaRPr lang="en-US" dirty="0"/>
          </a:p>
          <a:p>
            <a:pPr lvl="0"/>
            <a:r>
              <a:rPr lang="en-US" dirty="0"/>
              <a:t>No Board</a:t>
            </a:r>
            <a:r>
              <a:rPr lang="en-US" baseline="0" dirty="0"/>
              <a:t> meeting in June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 / v2.1 RFC)</a:t>
            </a:r>
          </a:p>
          <a:p>
            <a:pPr lvl="1"/>
            <a:r>
              <a:rPr lang="en-US" sz="2000" baseline="0" dirty="0"/>
              <a:t>FIGI (ID4CA is FIGI next version) – September?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24959</TotalTime>
  <Words>552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OMG Finance Domain Task Force (FDTF)</vt:lpstr>
      <vt:lpstr>Agenda</vt:lpstr>
      <vt:lpstr>NEWS</vt:lpstr>
      <vt:lpstr>FDTF Activities for June</vt:lpstr>
      <vt:lpstr>Possibly joint with GovDTF</vt:lpstr>
      <vt:lpstr>Days to Meet</vt:lpstr>
      <vt:lpstr>June Liaisons</vt:lpstr>
      <vt:lpstr>FDTF Ongoing Activities</vt:lpstr>
      <vt:lpstr>FDTF Directions and Future Work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730</cp:revision>
  <dcterms:created xsi:type="dcterms:W3CDTF">2011-04-19T19:19:23Z</dcterms:created>
  <dcterms:modified xsi:type="dcterms:W3CDTF">2020-06-03T20:01:27Z</dcterms:modified>
</cp:coreProperties>
</file>