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519" r:id="rId3"/>
    <p:sldId id="843" r:id="rId4"/>
    <p:sldId id="931" r:id="rId5"/>
    <p:sldId id="932" r:id="rId6"/>
    <p:sldId id="933" r:id="rId7"/>
    <p:sldId id="934" r:id="rId8"/>
    <p:sldId id="935" r:id="rId9"/>
    <p:sldId id="936" r:id="rId10"/>
    <p:sldId id="937" r:id="rId11"/>
    <p:sldId id="938" r:id="rId12"/>
    <p:sldId id="939" r:id="rId13"/>
    <p:sldId id="940" r:id="rId14"/>
    <p:sldId id="941" r:id="rId15"/>
    <p:sldId id="908" r:id="rId16"/>
    <p:sldId id="930" r:id="rId17"/>
    <p:sldId id="909" r:id="rId18"/>
    <p:sldId id="922" r:id="rId19"/>
    <p:sldId id="877" r:id="rId20"/>
    <p:sldId id="900" r:id="rId21"/>
    <p:sldId id="78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5622C5-1ACD-4D7C-8BBD-B8815E16ACBB}" v="4595" dt="2020-07-08T19:38:25.1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58" d="100"/>
          <a:sy n="58" d="100"/>
        </p:scale>
        <p:origin x="790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66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F35622C5-1ACD-4D7C-8BBD-B8815E16ACBB}"/>
    <pc:docChg chg="addSld delSld modSld">
      <pc:chgData name="Michael Bennett" userId="808163721be62333" providerId="LiveId" clId="{F35622C5-1ACD-4D7C-8BBD-B8815E16ACBB}" dt="2020-07-08T19:38:25.190" v="4592" actId="20577"/>
      <pc:docMkLst>
        <pc:docMk/>
      </pc:docMkLst>
      <pc:sldChg chg="modSp mod">
        <pc:chgData name="Michael Bennett" userId="808163721be62333" providerId="LiveId" clId="{F35622C5-1ACD-4D7C-8BBD-B8815E16ACBB}" dt="2020-07-08T17:59:58.179" v="6" actId="20577"/>
        <pc:sldMkLst>
          <pc:docMk/>
          <pc:sldMk cId="0" sldId="256"/>
        </pc:sldMkLst>
        <pc:spChg chg="mod">
          <ac:chgData name="Michael Bennett" userId="808163721be62333" providerId="LiveId" clId="{F35622C5-1ACD-4D7C-8BBD-B8815E16ACBB}" dt="2020-07-08T17:59:58.179" v="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F35622C5-1ACD-4D7C-8BBD-B8815E16ACBB}" dt="2020-07-08T18:11:07.374" v="316" actId="20577"/>
        <pc:sldMkLst>
          <pc:docMk/>
          <pc:sldMk cId="2334629059" sldId="519"/>
        </pc:sldMkLst>
        <pc:spChg chg="mod">
          <ac:chgData name="Michael Bennett" userId="808163721be62333" providerId="LiveId" clId="{F35622C5-1ACD-4D7C-8BBD-B8815E16ACBB}" dt="2020-07-08T18:11:07.374" v="316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F35622C5-1ACD-4D7C-8BBD-B8815E16ACBB}" dt="2020-07-08T18:11:30.100" v="340" actId="20577"/>
        <pc:sldMkLst>
          <pc:docMk/>
          <pc:sldMk cId="3947954689" sldId="843"/>
        </pc:sldMkLst>
        <pc:spChg chg="mod">
          <ac:chgData name="Michael Bennett" userId="808163721be62333" providerId="LiveId" clId="{F35622C5-1ACD-4D7C-8BBD-B8815E16ACBB}" dt="2020-07-08T18:11:30.100" v="340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F35622C5-1ACD-4D7C-8BBD-B8815E16ACBB}" dt="2020-07-08T18:09:45.822" v="210" actId="20577"/>
        <pc:sldMkLst>
          <pc:docMk/>
          <pc:sldMk cId="1264760981" sldId="877"/>
        </pc:sldMkLst>
        <pc:spChg chg="mod">
          <ac:chgData name="Michael Bennett" userId="808163721be62333" providerId="LiveId" clId="{F35622C5-1ACD-4D7C-8BBD-B8815E16ACBB}" dt="2020-07-08T18:09:45.822" v="210" actId="20577"/>
          <ac:spMkLst>
            <pc:docMk/>
            <pc:sldMk cId="1264760981" sldId="877"/>
            <ac:spMk id="3" creationId="{98B39579-CEA6-4401-BA03-B12DFEF7D8FB}"/>
          </ac:spMkLst>
        </pc:spChg>
      </pc:sldChg>
      <pc:sldChg chg="modSp">
        <pc:chgData name="Michael Bennett" userId="808163721be62333" providerId="LiveId" clId="{F35622C5-1ACD-4D7C-8BBD-B8815E16ACBB}" dt="2020-07-08T18:22:56.810" v="1071" actId="404"/>
        <pc:sldMkLst>
          <pc:docMk/>
          <pc:sldMk cId="3683865179" sldId="908"/>
        </pc:sldMkLst>
        <pc:spChg chg="mod">
          <ac:chgData name="Michael Bennett" userId="808163721be62333" providerId="LiveId" clId="{F35622C5-1ACD-4D7C-8BBD-B8815E16ACBB}" dt="2020-07-08T18:17:07.136" v="942"/>
          <ac:spMkLst>
            <pc:docMk/>
            <pc:sldMk cId="3683865179" sldId="908"/>
            <ac:spMk id="2" creationId="{AB48908B-492A-4DB2-89A4-B5B910565B4E}"/>
          </ac:spMkLst>
        </pc:spChg>
        <pc:spChg chg="mod">
          <ac:chgData name="Michael Bennett" userId="808163721be62333" providerId="LiveId" clId="{F35622C5-1ACD-4D7C-8BBD-B8815E16ACBB}" dt="2020-07-08T18:22:56.810" v="1071" actId="404"/>
          <ac:spMkLst>
            <pc:docMk/>
            <pc:sldMk cId="3683865179" sldId="908"/>
            <ac:spMk id="3" creationId="{A3AAC95C-8C32-4593-B67B-ACF8E2384D78}"/>
          </ac:spMkLst>
        </pc:spChg>
      </pc:sldChg>
      <pc:sldChg chg="modSp">
        <pc:chgData name="Michael Bennett" userId="808163721be62333" providerId="LiveId" clId="{F35622C5-1ACD-4D7C-8BBD-B8815E16ACBB}" dt="2020-07-08T18:08:31.587" v="179" actId="20577"/>
        <pc:sldMkLst>
          <pc:docMk/>
          <pc:sldMk cId="2815055961" sldId="909"/>
        </pc:sldMkLst>
        <pc:spChg chg="mod">
          <ac:chgData name="Michael Bennett" userId="808163721be62333" providerId="LiveId" clId="{F35622C5-1ACD-4D7C-8BBD-B8815E16ACBB}" dt="2020-07-08T18:08:31.587" v="179" actId="20577"/>
          <ac:spMkLst>
            <pc:docMk/>
            <pc:sldMk cId="2815055961" sldId="909"/>
            <ac:spMk id="3" creationId="{B2957C12-1993-4137-B645-237F46E79BE0}"/>
          </ac:spMkLst>
        </pc:spChg>
      </pc:sldChg>
      <pc:sldChg chg="modSp">
        <pc:chgData name="Michael Bennett" userId="808163721be62333" providerId="LiveId" clId="{F35622C5-1ACD-4D7C-8BBD-B8815E16ACBB}" dt="2020-07-08T18:18:18.965" v="1031" actId="20577"/>
        <pc:sldMkLst>
          <pc:docMk/>
          <pc:sldMk cId="2020199945" sldId="922"/>
        </pc:sldMkLst>
        <pc:spChg chg="mod">
          <ac:chgData name="Michael Bennett" userId="808163721be62333" providerId="LiveId" clId="{F35622C5-1ACD-4D7C-8BBD-B8815E16ACBB}" dt="2020-07-08T18:08:37.654" v="183" actId="20577"/>
          <ac:spMkLst>
            <pc:docMk/>
            <pc:sldMk cId="2020199945" sldId="922"/>
            <ac:spMk id="2" creationId="{8053F227-6017-406B-B2E4-AA9A90565C54}"/>
          </ac:spMkLst>
        </pc:spChg>
        <pc:spChg chg="mod">
          <ac:chgData name="Michael Bennett" userId="808163721be62333" providerId="LiveId" clId="{F35622C5-1ACD-4D7C-8BBD-B8815E16ACBB}" dt="2020-07-08T18:18:18.965" v="1031" actId="20577"/>
          <ac:spMkLst>
            <pc:docMk/>
            <pc:sldMk cId="2020199945" sldId="922"/>
            <ac:spMk id="3" creationId="{2B739607-F00E-41D4-A897-B736CD4E23AD}"/>
          </ac:spMkLst>
        </pc:spChg>
      </pc:sldChg>
      <pc:sldChg chg="del">
        <pc:chgData name="Michael Bennett" userId="808163721be62333" providerId="LiveId" clId="{F35622C5-1ACD-4D7C-8BBD-B8815E16ACBB}" dt="2020-07-08T18:07:43.833" v="152" actId="2696"/>
        <pc:sldMkLst>
          <pc:docMk/>
          <pc:sldMk cId="195602988" sldId="929"/>
        </pc:sldMkLst>
      </pc:sldChg>
      <pc:sldChg chg="modSp add">
        <pc:chgData name="Michael Bennett" userId="808163721be62333" providerId="LiveId" clId="{F35622C5-1ACD-4D7C-8BBD-B8815E16ACBB}" dt="2020-07-08T18:23:41.321" v="1073"/>
        <pc:sldMkLst>
          <pc:docMk/>
          <pc:sldMk cId="1678804831" sldId="930"/>
        </pc:sldMkLst>
        <pc:spChg chg="mod">
          <ac:chgData name="Michael Bennett" userId="808163721be62333" providerId="LiveId" clId="{F35622C5-1ACD-4D7C-8BBD-B8815E16ACBB}" dt="2020-07-08T18:23:41.321" v="1073"/>
          <ac:spMkLst>
            <pc:docMk/>
            <pc:sldMk cId="1678804831" sldId="930"/>
            <ac:spMk id="3" creationId="{A3AAC95C-8C32-4593-B67B-ACF8E2384D78}"/>
          </ac:spMkLst>
        </pc:spChg>
      </pc:sldChg>
      <pc:sldChg chg="modSp add">
        <pc:chgData name="Michael Bennett" userId="808163721be62333" providerId="LiveId" clId="{F35622C5-1ACD-4D7C-8BBD-B8815E16ACBB}" dt="2020-07-08T18:13:35.763" v="499" actId="20577"/>
        <pc:sldMkLst>
          <pc:docMk/>
          <pc:sldMk cId="3731819503" sldId="931"/>
        </pc:sldMkLst>
        <pc:spChg chg="mod">
          <ac:chgData name="Michael Bennett" userId="808163721be62333" providerId="LiveId" clId="{F35622C5-1ACD-4D7C-8BBD-B8815E16ACBB}" dt="2020-07-08T18:11:24.395" v="323"/>
          <ac:spMkLst>
            <pc:docMk/>
            <pc:sldMk cId="3731819503" sldId="931"/>
            <ac:spMk id="2" creationId="{3C72B763-D58D-43E5-99F6-B4E33C29018C}"/>
          </ac:spMkLst>
        </pc:spChg>
        <pc:spChg chg="mod">
          <ac:chgData name="Michael Bennett" userId="808163721be62333" providerId="LiveId" clId="{F35622C5-1ACD-4D7C-8BBD-B8815E16ACBB}" dt="2020-07-08T18:13:35.763" v="499" actId="20577"/>
          <ac:spMkLst>
            <pc:docMk/>
            <pc:sldMk cId="3731819503" sldId="931"/>
            <ac:spMk id="3" creationId="{4E8E9284-AC28-487A-A7BB-0C3E16696B88}"/>
          </ac:spMkLst>
        </pc:spChg>
      </pc:sldChg>
      <pc:sldChg chg="modSp add">
        <pc:chgData name="Michael Bennett" userId="808163721be62333" providerId="LiveId" clId="{F35622C5-1ACD-4D7C-8BBD-B8815E16ACBB}" dt="2020-07-08T18:16:56.691" v="941" actId="20577"/>
        <pc:sldMkLst>
          <pc:docMk/>
          <pc:sldMk cId="736721708" sldId="932"/>
        </pc:sldMkLst>
        <pc:spChg chg="mod">
          <ac:chgData name="Michael Bennett" userId="808163721be62333" providerId="LiveId" clId="{F35622C5-1ACD-4D7C-8BBD-B8815E16ACBB}" dt="2020-07-08T18:13:45.082" v="514" actId="20577"/>
          <ac:spMkLst>
            <pc:docMk/>
            <pc:sldMk cId="736721708" sldId="932"/>
            <ac:spMk id="2" creationId="{B68F7F9F-24EB-4F80-AF35-816EE6EE5B23}"/>
          </ac:spMkLst>
        </pc:spChg>
        <pc:spChg chg="mod">
          <ac:chgData name="Michael Bennett" userId="808163721be62333" providerId="LiveId" clId="{F35622C5-1ACD-4D7C-8BBD-B8815E16ACBB}" dt="2020-07-08T18:16:56.691" v="941" actId="20577"/>
          <ac:spMkLst>
            <pc:docMk/>
            <pc:sldMk cId="736721708" sldId="932"/>
            <ac:spMk id="3" creationId="{FBC7BC1B-ED4F-436D-B39F-FA3BCF7A949D}"/>
          </ac:spMkLst>
        </pc:spChg>
      </pc:sldChg>
      <pc:sldChg chg="modSp add del">
        <pc:chgData name="Michael Bennett" userId="808163721be62333" providerId="LiveId" clId="{F35622C5-1ACD-4D7C-8BBD-B8815E16ACBB}" dt="2020-07-08T18:11:27.078" v="325" actId="2696"/>
        <pc:sldMkLst>
          <pc:docMk/>
          <pc:sldMk cId="3438290576" sldId="932"/>
        </pc:sldMkLst>
        <pc:spChg chg="mod">
          <ac:chgData name="Michael Bennett" userId="808163721be62333" providerId="LiveId" clId="{F35622C5-1ACD-4D7C-8BBD-B8815E16ACBB}" dt="2020-07-08T18:11:26.796" v="324"/>
          <ac:spMkLst>
            <pc:docMk/>
            <pc:sldMk cId="3438290576" sldId="932"/>
            <ac:spMk id="2" creationId="{E6696F70-918A-4AAA-9E64-F2A4F8BF0EE8}"/>
          </ac:spMkLst>
        </pc:spChg>
      </pc:sldChg>
      <pc:sldChg chg="modSp add">
        <pc:chgData name="Michael Bennett" userId="808163721be62333" providerId="LiveId" clId="{F35622C5-1ACD-4D7C-8BBD-B8815E16ACBB}" dt="2020-07-08T19:12:08.017" v="1457"/>
        <pc:sldMkLst>
          <pc:docMk/>
          <pc:sldMk cId="3230518574" sldId="933"/>
        </pc:sldMkLst>
        <pc:spChg chg="mod">
          <ac:chgData name="Michael Bennett" userId="808163721be62333" providerId="LiveId" clId="{F35622C5-1ACD-4D7C-8BBD-B8815E16ACBB}" dt="2020-07-08T18:17:18.636" v="983" actId="20577"/>
          <ac:spMkLst>
            <pc:docMk/>
            <pc:sldMk cId="3230518574" sldId="933"/>
            <ac:spMk id="2" creationId="{DA8E4D8F-177E-469D-BDF1-C558AD5AF8FF}"/>
          </ac:spMkLst>
        </pc:spChg>
        <pc:spChg chg="mod">
          <ac:chgData name="Michael Bennett" userId="808163721be62333" providerId="LiveId" clId="{F35622C5-1ACD-4D7C-8BBD-B8815E16ACBB}" dt="2020-07-08T19:12:08.017" v="1457"/>
          <ac:spMkLst>
            <pc:docMk/>
            <pc:sldMk cId="3230518574" sldId="933"/>
            <ac:spMk id="3" creationId="{18B9217C-90A0-45AF-AA58-0AD9EF5AEF2F}"/>
          </ac:spMkLst>
        </pc:spChg>
      </pc:sldChg>
      <pc:sldChg chg="modSp add del">
        <pc:chgData name="Michael Bennett" userId="808163721be62333" providerId="LiveId" clId="{F35622C5-1ACD-4D7C-8BBD-B8815E16ACBB}" dt="2020-07-08T18:13:45.722" v="516" actId="2696"/>
        <pc:sldMkLst>
          <pc:docMk/>
          <pc:sldMk cId="3576822205" sldId="933"/>
        </pc:sldMkLst>
        <pc:spChg chg="mod">
          <ac:chgData name="Michael Bennett" userId="808163721be62333" providerId="LiveId" clId="{F35622C5-1ACD-4D7C-8BBD-B8815E16ACBB}" dt="2020-07-08T18:13:45.519" v="515"/>
          <ac:spMkLst>
            <pc:docMk/>
            <pc:sldMk cId="3576822205" sldId="933"/>
            <ac:spMk id="2" creationId="{6A7B7CFD-5D2A-4FB5-BBB3-01EC2C670057}"/>
          </ac:spMkLst>
        </pc:spChg>
      </pc:sldChg>
      <pc:sldChg chg="modSp add del">
        <pc:chgData name="Michael Bennett" userId="808163721be62333" providerId="LiveId" clId="{F35622C5-1ACD-4D7C-8BBD-B8815E16ACBB}" dt="2020-07-08T18:58:47.528" v="1075" actId="2696"/>
        <pc:sldMkLst>
          <pc:docMk/>
          <pc:sldMk cId="72096214" sldId="934"/>
        </pc:sldMkLst>
        <pc:spChg chg="mod">
          <ac:chgData name="Michael Bennett" userId="808163721be62333" providerId="LiveId" clId="{F35622C5-1ACD-4D7C-8BBD-B8815E16ACBB}" dt="2020-07-08T18:58:47.395" v="1074"/>
          <ac:spMkLst>
            <pc:docMk/>
            <pc:sldMk cId="72096214" sldId="934"/>
            <ac:spMk id="2" creationId="{70DAF085-B387-4BF8-B6C5-DF78EAF6EB13}"/>
          </ac:spMkLst>
        </pc:spChg>
      </pc:sldChg>
      <pc:sldChg chg="modSp add del">
        <pc:chgData name="Michael Bennett" userId="808163721be62333" providerId="LiveId" clId="{F35622C5-1ACD-4D7C-8BBD-B8815E16ACBB}" dt="2020-07-08T19:09:08.017" v="1084" actId="2696"/>
        <pc:sldMkLst>
          <pc:docMk/>
          <pc:sldMk cId="3161526288" sldId="934"/>
        </pc:sldMkLst>
        <pc:spChg chg="mod">
          <ac:chgData name="Michael Bennett" userId="808163721be62333" providerId="LiveId" clId="{F35622C5-1ACD-4D7C-8BBD-B8815E16ACBB}" dt="2020-07-08T19:09:07.551" v="1083"/>
          <ac:spMkLst>
            <pc:docMk/>
            <pc:sldMk cId="3161526288" sldId="934"/>
            <ac:spMk id="2" creationId="{F11BBE65-7513-44F1-A0A9-3C4A77E59008}"/>
          </ac:spMkLst>
        </pc:spChg>
      </pc:sldChg>
      <pc:sldChg chg="modSp add">
        <pc:chgData name="Michael Bennett" userId="808163721be62333" providerId="LiveId" clId="{F35622C5-1ACD-4D7C-8BBD-B8815E16ACBB}" dt="2020-07-08T19:21:48.808" v="2269" actId="20577"/>
        <pc:sldMkLst>
          <pc:docMk/>
          <pc:sldMk cId="3882167603" sldId="934"/>
        </pc:sldMkLst>
        <pc:spChg chg="mod">
          <ac:chgData name="Michael Bennett" userId="808163721be62333" providerId="LiveId" clId="{F35622C5-1ACD-4D7C-8BBD-B8815E16ACBB}" dt="2020-07-08T19:12:17.950" v="1479" actId="20577"/>
          <ac:spMkLst>
            <pc:docMk/>
            <pc:sldMk cId="3882167603" sldId="934"/>
            <ac:spMk id="2" creationId="{4080EC25-7915-4D19-8799-071EDD767BAC}"/>
          </ac:spMkLst>
        </pc:spChg>
        <pc:spChg chg="mod">
          <ac:chgData name="Michael Bennett" userId="808163721be62333" providerId="LiveId" clId="{F35622C5-1ACD-4D7C-8BBD-B8815E16ACBB}" dt="2020-07-08T19:21:48.808" v="2269" actId="20577"/>
          <ac:spMkLst>
            <pc:docMk/>
            <pc:sldMk cId="3882167603" sldId="934"/>
            <ac:spMk id="3" creationId="{1CB83B05-46C2-4F1D-95CA-3B0A891006C2}"/>
          </ac:spMkLst>
        </pc:spChg>
      </pc:sldChg>
      <pc:sldChg chg="modSp add del">
        <pc:chgData name="Michael Bennett" userId="808163721be62333" providerId="LiveId" clId="{F35622C5-1ACD-4D7C-8BBD-B8815E16ACBB}" dt="2020-07-08T19:12:19.732" v="1481" actId="2696"/>
        <pc:sldMkLst>
          <pc:docMk/>
          <pc:sldMk cId="318110395" sldId="935"/>
        </pc:sldMkLst>
        <pc:spChg chg="mod">
          <ac:chgData name="Michael Bennett" userId="808163721be62333" providerId="LiveId" clId="{F35622C5-1ACD-4D7C-8BBD-B8815E16ACBB}" dt="2020-07-08T19:12:19.398" v="1480"/>
          <ac:spMkLst>
            <pc:docMk/>
            <pc:sldMk cId="318110395" sldId="935"/>
            <ac:spMk id="2" creationId="{EAD6D873-A4CF-417D-87C1-E40AB567A8D9}"/>
          </ac:spMkLst>
        </pc:spChg>
      </pc:sldChg>
      <pc:sldChg chg="modSp add">
        <pc:chgData name="Michael Bennett" userId="808163721be62333" providerId="LiveId" clId="{F35622C5-1ACD-4D7C-8BBD-B8815E16ACBB}" dt="2020-07-08T19:25:08.704" v="2833" actId="403"/>
        <pc:sldMkLst>
          <pc:docMk/>
          <pc:sldMk cId="1359381947" sldId="935"/>
        </pc:sldMkLst>
        <pc:spChg chg="mod">
          <ac:chgData name="Michael Bennett" userId="808163721be62333" providerId="LiveId" clId="{F35622C5-1ACD-4D7C-8BBD-B8815E16ACBB}" dt="2020-07-08T19:21:43.642" v="2268" actId="20577"/>
          <ac:spMkLst>
            <pc:docMk/>
            <pc:sldMk cId="1359381947" sldId="935"/>
            <ac:spMk id="2" creationId="{CD2B8CED-EC19-469A-BA38-D92554C08A33}"/>
          </ac:spMkLst>
        </pc:spChg>
        <pc:spChg chg="mod">
          <ac:chgData name="Michael Bennett" userId="808163721be62333" providerId="LiveId" clId="{F35622C5-1ACD-4D7C-8BBD-B8815E16ACBB}" dt="2020-07-08T19:25:08.704" v="2833" actId="403"/>
          <ac:spMkLst>
            <pc:docMk/>
            <pc:sldMk cId="1359381947" sldId="935"/>
            <ac:spMk id="3" creationId="{DDBB59FE-9368-4490-9840-BEAF4B277DAB}"/>
          </ac:spMkLst>
        </pc:spChg>
      </pc:sldChg>
      <pc:sldChg chg="modSp add">
        <pc:chgData name="Michael Bennett" userId="808163721be62333" providerId="LiveId" clId="{F35622C5-1ACD-4D7C-8BBD-B8815E16ACBB}" dt="2020-07-08T19:26:32.944" v="3105" actId="20577"/>
        <pc:sldMkLst>
          <pc:docMk/>
          <pc:sldMk cId="970710282" sldId="936"/>
        </pc:sldMkLst>
        <pc:spChg chg="mod">
          <ac:chgData name="Michael Bennett" userId="808163721be62333" providerId="LiveId" clId="{F35622C5-1ACD-4D7C-8BBD-B8815E16ACBB}" dt="2020-07-08T19:22:36.268" v="2423" actId="20577"/>
          <ac:spMkLst>
            <pc:docMk/>
            <pc:sldMk cId="970710282" sldId="936"/>
            <ac:spMk id="2" creationId="{D45DAD2F-27D9-4684-AD35-BF647CD4F5EE}"/>
          </ac:spMkLst>
        </pc:spChg>
        <pc:spChg chg="mod">
          <ac:chgData name="Michael Bennett" userId="808163721be62333" providerId="LiveId" clId="{F35622C5-1ACD-4D7C-8BBD-B8815E16ACBB}" dt="2020-07-08T19:26:32.944" v="3105" actId="20577"/>
          <ac:spMkLst>
            <pc:docMk/>
            <pc:sldMk cId="970710282" sldId="936"/>
            <ac:spMk id="3" creationId="{BEC2508D-B3FD-4CAD-BBC4-51A047083EFF}"/>
          </ac:spMkLst>
        </pc:spChg>
      </pc:sldChg>
      <pc:sldChg chg="modSp add del">
        <pc:chgData name="Michael Bennett" userId="808163721be62333" providerId="LiveId" clId="{F35622C5-1ACD-4D7C-8BBD-B8815E16ACBB}" dt="2020-07-08T19:25:14.462" v="2836" actId="2696"/>
        <pc:sldMkLst>
          <pc:docMk/>
          <pc:sldMk cId="440072204" sldId="937"/>
        </pc:sldMkLst>
        <pc:spChg chg="mod">
          <ac:chgData name="Michael Bennett" userId="808163721be62333" providerId="LiveId" clId="{F35622C5-1ACD-4D7C-8BBD-B8815E16ACBB}" dt="2020-07-08T19:25:13.734" v="2835"/>
          <ac:spMkLst>
            <pc:docMk/>
            <pc:sldMk cId="440072204" sldId="937"/>
            <ac:spMk id="2" creationId="{CC75ECDA-CA44-4F7A-B106-7EA13DDAEFFE}"/>
          </ac:spMkLst>
        </pc:spChg>
      </pc:sldChg>
      <pc:sldChg chg="modSp add">
        <pc:chgData name="Michael Bennett" userId="808163721be62333" providerId="LiveId" clId="{F35622C5-1ACD-4D7C-8BBD-B8815E16ACBB}" dt="2020-07-08T19:29:15.954" v="3572" actId="20577"/>
        <pc:sldMkLst>
          <pc:docMk/>
          <pc:sldMk cId="3269588315" sldId="937"/>
        </pc:sldMkLst>
        <pc:spChg chg="mod">
          <ac:chgData name="Michael Bennett" userId="808163721be62333" providerId="LiveId" clId="{F35622C5-1ACD-4D7C-8BBD-B8815E16ACBB}" dt="2020-07-08T19:26:41.306" v="3127" actId="20577"/>
          <ac:spMkLst>
            <pc:docMk/>
            <pc:sldMk cId="3269588315" sldId="937"/>
            <ac:spMk id="2" creationId="{933F6EB8-0345-4E6F-81DE-92C17ADE1C6B}"/>
          </ac:spMkLst>
        </pc:spChg>
        <pc:spChg chg="mod">
          <ac:chgData name="Michael Bennett" userId="808163721be62333" providerId="LiveId" clId="{F35622C5-1ACD-4D7C-8BBD-B8815E16ACBB}" dt="2020-07-08T19:29:15.954" v="3572" actId="20577"/>
          <ac:spMkLst>
            <pc:docMk/>
            <pc:sldMk cId="3269588315" sldId="937"/>
            <ac:spMk id="3" creationId="{0ED0EF43-7F56-49EC-AAFC-81B00AE5C86D}"/>
          </ac:spMkLst>
        </pc:spChg>
      </pc:sldChg>
      <pc:sldChg chg="modSp add del">
        <pc:chgData name="Michael Bennett" userId="808163721be62333" providerId="LiveId" clId="{F35622C5-1ACD-4D7C-8BBD-B8815E16ACBB}" dt="2020-07-08T19:22:36.847" v="2425" actId="2696"/>
        <pc:sldMkLst>
          <pc:docMk/>
          <pc:sldMk cId="4028793600" sldId="937"/>
        </pc:sldMkLst>
        <pc:spChg chg="mod">
          <ac:chgData name="Michael Bennett" userId="808163721be62333" providerId="LiveId" clId="{F35622C5-1ACD-4D7C-8BBD-B8815E16ACBB}" dt="2020-07-08T19:22:36.693" v="2424"/>
          <ac:spMkLst>
            <pc:docMk/>
            <pc:sldMk cId="4028793600" sldId="937"/>
            <ac:spMk id="2" creationId="{953C8144-E2DE-4DC5-9431-AD860BA8F1F0}"/>
          </ac:spMkLst>
        </pc:spChg>
      </pc:sldChg>
      <pc:sldChg chg="modSp add">
        <pc:chgData name="Michael Bennett" userId="808163721be62333" providerId="LiveId" clId="{F35622C5-1ACD-4D7C-8BBD-B8815E16ACBB}" dt="2020-07-08T19:35:07.321" v="4125" actId="20577"/>
        <pc:sldMkLst>
          <pc:docMk/>
          <pc:sldMk cId="2117483283" sldId="938"/>
        </pc:sldMkLst>
        <pc:spChg chg="mod">
          <ac:chgData name="Michael Bennett" userId="808163721be62333" providerId="LiveId" clId="{F35622C5-1ACD-4D7C-8BBD-B8815E16ACBB}" dt="2020-07-08T19:29:20.372" v="3573"/>
          <ac:spMkLst>
            <pc:docMk/>
            <pc:sldMk cId="2117483283" sldId="938"/>
            <ac:spMk id="2" creationId="{F6B5DAC6-E392-4649-B02A-20CDF9409623}"/>
          </ac:spMkLst>
        </pc:spChg>
        <pc:spChg chg="mod">
          <ac:chgData name="Michael Bennett" userId="808163721be62333" providerId="LiveId" clId="{F35622C5-1ACD-4D7C-8BBD-B8815E16ACBB}" dt="2020-07-08T19:35:07.321" v="4125" actId="20577"/>
          <ac:spMkLst>
            <pc:docMk/>
            <pc:sldMk cId="2117483283" sldId="938"/>
            <ac:spMk id="3" creationId="{2286F745-B2B2-4576-A080-9BA0BC6BE1B0}"/>
          </ac:spMkLst>
        </pc:spChg>
      </pc:sldChg>
      <pc:sldChg chg="modSp add">
        <pc:chgData name="Michael Bennett" userId="808163721be62333" providerId="LiveId" clId="{F35622C5-1ACD-4D7C-8BBD-B8815E16ACBB}" dt="2020-07-08T19:35:02.182" v="4124" actId="20577"/>
        <pc:sldMkLst>
          <pc:docMk/>
          <pc:sldMk cId="3652424737" sldId="939"/>
        </pc:sldMkLst>
        <pc:spChg chg="mod">
          <ac:chgData name="Michael Bennett" userId="808163721be62333" providerId="LiveId" clId="{F35622C5-1ACD-4D7C-8BBD-B8815E16ACBB}" dt="2020-07-08T19:33:26.350" v="3796" actId="20577"/>
          <ac:spMkLst>
            <pc:docMk/>
            <pc:sldMk cId="3652424737" sldId="939"/>
            <ac:spMk id="2" creationId="{737F2B5F-6C1E-4290-8586-063B09E954FA}"/>
          </ac:spMkLst>
        </pc:spChg>
        <pc:spChg chg="mod">
          <ac:chgData name="Michael Bennett" userId="808163721be62333" providerId="LiveId" clId="{F35622C5-1ACD-4D7C-8BBD-B8815E16ACBB}" dt="2020-07-08T19:35:02.182" v="4124" actId="20577"/>
          <ac:spMkLst>
            <pc:docMk/>
            <pc:sldMk cId="3652424737" sldId="939"/>
            <ac:spMk id="3" creationId="{548847D6-BCC6-4410-9735-267A4F54ADAA}"/>
          </ac:spMkLst>
        </pc:spChg>
      </pc:sldChg>
      <pc:sldChg chg="modSp add del">
        <pc:chgData name="Michael Bennett" userId="808163721be62333" providerId="LiveId" clId="{F35622C5-1ACD-4D7C-8BBD-B8815E16ACBB}" dt="2020-07-08T19:34:02.625" v="3988" actId="2696"/>
        <pc:sldMkLst>
          <pc:docMk/>
          <pc:sldMk cId="2056243421" sldId="940"/>
        </pc:sldMkLst>
        <pc:spChg chg="mod">
          <ac:chgData name="Michael Bennett" userId="808163721be62333" providerId="LiveId" clId="{F35622C5-1ACD-4D7C-8BBD-B8815E16ACBB}" dt="2020-07-08T19:34:01.709" v="3987"/>
          <ac:spMkLst>
            <pc:docMk/>
            <pc:sldMk cId="2056243421" sldId="940"/>
            <ac:spMk id="2" creationId="{FF119E08-F0BF-400D-9F8A-0C3A94E79994}"/>
          </ac:spMkLst>
        </pc:spChg>
      </pc:sldChg>
      <pc:sldChg chg="modSp add">
        <pc:chgData name="Michael Bennett" userId="808163721be62333" providerId="LiveId" clId="{F35622C5-1ACD-4D7C-8BBD-B8815E16ACBB}" dt="2020-07-08T19:37:38.109" v="4443" actId="20577"/>
        <pc:sldMkLst>
          <pc:docMk/>
          <pc:sldMk cId="2086716091" sldId="940"/>
        </pc:sldMkLst>
        <pc:spChg chg="mod">
          <ac:chgData name="Michael Bennett" userId="808163721be62333" providerId="LiveId" clId="{F35622C5-1ACD-4D7C-8BBD-B8815E16ACBB}" dt="2020-07-08T19:35:23.016" v="4149" actId="20577"/>
          <ac:spMkLst>
            <pc:docMk/>
            <pc:sldMk cId="2086716091" sldId="940"/>
            <ac:spMk id="2" creationId="{5D3C9CE1-5887-45C5-92DC-DC7498E09ED6}"/>
          </ac:spMkLst>
        </pc:spChg>
        <pc:spChg chg="mod">
          <ac:chgData name="Michael Bennett" userId="808163721be62333" providerId="LiveId" clId="{F35622C5-1ACD-4D7C-8BBD-B8815E16ACBB}" dt="2020-07-08T19:37:38.109" v="4443" actId="20577"/>
          <ac:spMkLst>
            <pc:docMk/>
            <pc:sldMk cId="2086716091" sldId="940"/>
            <ac:spMk id="3" creationId="{58660D86-513E-43DF-A956-F0B68CD67631}"/>
          </ac:spMkLst>
        </pc:spChg>
      </pc:sldChg>
      <pc:sldChg chg="modSp add del">
        <pc:chgData name="Michael Bennett" userId="808163721be62333" providerId="LiveId" clId="{F35622C5-1ACD-4D7C-8BBD-B8815E16ACBB}" dt="2020-07-08T19:33:27.767" v="3798" actId="2696"/>
        <pc:sldMkLst>
          <pc:docMk/>
          <pc:sldMk cId="3122899505" sldId="940"/>
        </pc:sldMkLst>
        <pc:spChg chg="mod">
          <ac:chgData name="Michael Bennett" userId="808163721be62333" providerId="LiveId" clId="{F35622C5-1ACD-4D7C-8BBD-B8815E16ACBB}" dt="2020-07-08T19:33:27.195" v="3797"/>
          <ac:spMkLst>
            <pc:docMk/>
            <pc:sldMk cId="3122899505" sldId="940"/>
            <ac:spMk id="2" creationId="{C68EC463-4C21-4CD4-8697-42FFB28B285A}"/>
          </ac:spMkLst>
        </pc:spChg>
      </pc:sldChg>
      <pc:sldChg chg="modSp add">
        <pc:chgData name="Michael Bennett" userId="808163721be62333" providerId="LiveId" clId="{F35622C5-1ACD-4D7C-8BBD-B8815E16ACBB}" dt="2020-07-08T19:38:25.190" v="4592" actId="20577"/>
        <pc:sldMkLst>
          <pc:docMk/>
          <pc:sldMk cId="187853636" sldId="941"/>
        </pc:sldMkLst>
        <pc:spChg chg="mod">
          <ac:chgData name="Michael Bennett" userId="808163721be62333" providerId="LiveId" clId="{F35622C5-1ACD-4D7C-8BBD-B8815E16ACBB}" dt="2020-07-08T19:37:41.022" v="4451" actId="20577"/>
          <ac:spMkLst>
            <pc:docMk/>
            <pc:sldMk cId="187853636" sldId="941"/>
            <ac:spMk id="2" creationId="{B21897B8-3E3D-457E-9446-86DAB505DBF1}"/>
          </ac:spMkLst>
        </pc:spChg>
        <pc:spChg chg="mod">
          <ac:chgData name="Michael Bennett" userId="808163721be62333" providerId="LiveId" clId="{F35622C5-1ACD-4D7C-8BBD-B8815E16ACBB}" dt="2020-07-08T19:38:25.190" v="4592" actId="20577"/>
          <ac:spMkLst>
            <pc:docMk/>
            <pc:sldMk cId="187853636" sldId="941"/>
            <ac:spMk id="3" creationId="{229917AC-6432-4495-9C3C-99CB86FD2F46}"/>
          </ac:spMkLst>
        </pc:spChg>
      </pc:sldChg>
      <pc:sldChg chg="modSp add del">
        <pc:chgData name="Michael Bennett" userId="808163721be62333" providerId="LiveId" clId="{F35622C5-1ACD-4D7C-8BBD-B8815E16ACBB}" dt="2020-07-08T19:35:24.044" v="4151" actId="2696"/>
        <pc:sldMkLst>
          <pc:docMk/>
          <pc:sldMk cId="584290584" sldId="941"/>
        </pc:sldMkLst>
        <pc:spChg chg="mod">
          <ac:chgData name="Michael Bennett" userId="808163721be62333" providerId="LiveId" clId="{F35622C5-1ACD-4D7C-8BBD-B8815E16ACBB}" dt="2020-07-08T19:35:23.592" v="4150"/>
          <ac:spMkLst>
            <pc:docMk/>
            <pc:sldMk cId="584290584" sldId="941"/>
            <ac:spMk id="2" creationId="{D2B0859A-5684-4553-ABC9-4D6408A850DB}"/>
          </ac:spMkLst>
        </pc:spChg>
      </pc:sldChg>
      <pc:sldChg chg="modSp add del">
        <pc:chgData name="Michael Bennett" userId="808163721be62333" providerId="LiveId" clId="{F35622C5-1ACD-4D7C-8BBD-B8815E16ACBB}" dt="2020-07-08T19:37:42.017" v="4453" actId="2696"/>
        <pc:sldMkLst>
          <pc:docMk/>
          <pc:sldMk cId="2193157543" sldId="942"/>
        </pc:sldMkLst>
        <pc:spChg chg="mod">
          <ac:chgData name="Michael Bennett" userId="808163721be62333" providerId="LiveId" clId="{F35622C5-1ACD-4D7C-8BBD-B8815E16ACBB}" dt="2020-07-08T19:37:41.382" v="4452"/>
          <ac:spMkLst>
            <pc:docMk/>
            <pc:sldMk cId="2193157543" sldId="942"/>
            <ac:spMk id="2" creationId="{DBB18B2D-3006-4255-9547-4F5AFE2CC2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7/8/2020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7/8/2020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7/8/2020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7/8/2020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7/8/2020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7/8/2020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7/8/2020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July 8,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F6EB8-0345-4E6F-81DE-92C17ADE1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Sideways Interactions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0EF43-7F56-49EC-AAFC-81B00AE5C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Address sideways interaction with things that exist already</a:t>
            </a:r>
          </a:p>
          <a:p>
            <a:pPr lvl="1"/>
            <a:r>
              <a:rPr lang="en-US" sz="2000" baseline="0" dirty="0"/>
              <a:t>And identify when they do or don’t work in the stated context</a:t>
            </a:r>
          </a:p>
          <a:p>
            <a:pPr lvl="1"/>
            <a:r>
              <a:rPr lang="en-US" sz="2000" baseline="0" dirty="0"/>
              <a:t>Aim far; pre-existing ontologies will take us back to where we need to be</a:t>
            </a:r>
          </a:p>
          <a:p>
            <a:pPr lvl="1"/>
            <a:r>
              <a:rPr lang="en-US" sz="2000" baseline="0" dirty="0"/>
              <a:t>Emergent and new banking and finance things</a:t>
            </a:r>
          </a:p>
          <a:p>
            <a:pPr lvl="2"/>
            <a:r>
              <a:rPr lang="en-US" sz="1600" baseline="0" dirty="0"/>
              <a:t>Blockchain</a:t>
            </a:r>
          </a:p>
          <a:p>
            <a:pPr lvl="2"/>
            <a:r>
              <a:rPr lang="en-US" sz="1600" baseline="0" dirty="0"/>
              <a:t>The new currency concept CBDC</a:t>
            </a:r>
          </a:p>
          <a:p>
            <a:pPr lvl="3"/>
            <a:r>
              <a:rPr lang="en-US" dirty="0"/>
              <a:t>This is a good starting pint for our context</a:t>
            </a:r>
          </a:p>
          <a:p>
            <a:pPr lvl="3"/>
            <a:r>
              <a:rPr lang="en-US" dirty="0"/>
              <a:t>Can CDBC</a:t>
            </a:r>
            <a:r>
              <a:rPr lang="en-US" baseline="0" dirty="0"/>
              <a:t> adopt our intended contextual ontology and lexicon</a:t>
            </a:r>
          </a:p>
          <a:p>
            <a:pPr lvl="3"/>
            <a:r>
              <a:rPr lang="en-US" baseline="0" dirty="0"/>
              <a:t>Expect structure of the context and how the terms are to relate to one another in the ontology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70E63C-D869-4FF0-808E-31028D0EC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588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5DAC6-E392-4649-B02A-20CDF9409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Exercise: Contextual Ontology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6F745-B2B2-4576-A080-9BA0BC6BE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Deliverables</a:t>
            </a:r>
          </a:p>
          <a:p>
            <a:pPr lvl="1"/>
            <a:r>
              <a:rPr lang="en-US" dirty="0"/>
              <a:t>Might be this, or concept ontology, or contextual terminological resource or something else</a:t>
            </a:r>
          </a:p>
          <a:p>
            <a:pPr lvl="2"/>
            <a:r>
              <a:rPr lang="en-US" dirty="0"/>
              <a:t>Don’t pre-define what these will be until we deliver them</a:t>
            </a:r>
          </a:p>
          <a:p>
            <a:pPr lvl="0"/>
            <a:r>
              <a:rPr lang="en-US" dirty="0"/>
              <a:t>Audiences / Levels</a:t>
            </a:r>
          </a:p>
          <a:p>
            <a:pPr lvl="1"/>
            <a:r>
              <a:rPr lang="en-US" dirty="0"/>
              <a:t>Business stakeholders (owns the problem in outline)</a:t>
            </a:r>
          </a:p>
          <a:p>
            <a:pPr lvl="1"/>
            <a:r>
              <a:rPr lang="en-US" dirty="0"/>
              <a:t>SMEs (domain specialist)</a:t>
            </a:r>
          </a:p>
          <a:p>
            <a:pPr lvl="1"/>
            <a:r>
              <a:rPr lang="en-US" dirty="0"/>
              <a:t>Us </a:t>
            </a:r>
            <a:r>
              <a:rPr lang="en-US" dirty="0" err="1"/>
              <a:t>ontologists</a:t>
            </a:r>
            <a:endParaRPr lang="en-US" dirty="0"/>
          </a:p>
          <a:p>
            <a:pPr lvl="1"/>
            <a:r>
              <a:rPr lang="en-US" dirty="0"/>
              <a:t>Implementation</a:t>
            </a:r>
            <a:r>
              <a:rPr lang="en-US" baseline="0" dirty="0"/>
              <a:t> (technology)</a:t>
            </a:r>
          </a:p>
          <a:p>
            <a:pPr lvl="0"/>
            <a:r>
              <a:rPr lang="en-US" dirty="0"/>
              <a:t>We fine tune our language for each of these audiences as appropriate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5023AE-815B-4F3B-B1B6-A5EEEADB3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483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F2B5F-6C1E-4290-8586-063B09E95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847D6-BCC6-4410-9735-267A4F54A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domain?</a:t>
            </a:r>
          </a:p>
          <a:p>
            <a:r>
              <a:rPr lang="en-US" dirty="0"/>
              <a:t>How it relates to Context</a:t>
            </a:r>
          </a:p>
          <a:p>
            <a:r>
              <a:rPr lang="en-US" dirty="0" err="1"/>
              <a:t>Eg.</a:t>
            </a:r>
            <a:r>
              <a:rPr lang="en-US" dirty="0"/>
              <a:t> business loans is a domain</a:t>
            </a:r>
          </a:p>
          <a:p>
            <a:pPr lvl="1"/>
            <a:r>
              <a:rPr lang="en-US" dirty="0"/>
              <a:t>Is a sub set of a broader domain – Loans</a:t>
            </a:r>
          </a:p>
          <a:p>
            <a:pPr lvl="2"/>
            <a:r>
              <a:rPr lang="en-US" dirty="0"/>
              <a:t>Is a sub set of an even broader domain: debt</a:t>
            </a:r>
          </a:p>
          <a:p>
            <a:pPr lvl="3"/>
            <a:r>
              <a:rPr lang="en-US" dirty="0"/>
              <a:t>And so on</a:t>
            </a:r>
          </a:p>
          <a:p>
            <a:pPr lvl="0"/>
            <a:r>
              <a:rPr lang="en-US" dirty="0"/>
              <a:t>Scope</a:t>
            </a:r>
          </a:p>
          <a:p>
            <a:pPr lvl="1"/>
            <a:r>
              <a:rPr lang="en-US" dirty="0"/>
              <a:t>Is more qualified than a Domain</a:t>
            </a:r>
          </a:p>
          <a:p>
            <a:pPr lvl="2"/>
            <a:r>
              <a:rPr lang="en-US" dirty="0"/>
              <a:t>E.g. medium term debt</a:t>
            </a:r>
          </a:p>
          <a:p>
            <a:pPr lvl="1"/>
            <a:r>
              <a:rPr lang="en-US" dirty="0"/>
              <a:t>Scope of this exercise might be as simple as ‘Terminology’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F2977C-C268-439E-81D8-EB665396A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424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C9CE1-5887-45C5-92DC-DC7498E0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Exercise for </a:t>
            </a:r>
            <a:r>
              <a:rPr lang="en-US" dirty="0" err="1"/>
              <a:t>GovDTF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60D86-513E-43DF-A956-F0B68CD67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above is a preliminary conversation on these issues</a:t>
            </a:r>
          </a:p>
          <a:p>
            <a:r>
              <a:rPr lang="en-US" dirty="0"/>
              <a:t>Participants:</a:t>
            </a:r>
          </a:p>
          <a:p>
            <a:pPr lvl="1"/>
            <a:r>
              <a:rPr lang="en-US" dirty="0"/>
              <a:t>Cory</a:t>
            </a:r>
          </a:p>
          <a:p>
            <a:pPr lvl="1"/>
            <a:r>
              <a:rPr lang="en-US" dirty="0"/>
              <a:t>Mark Montoya</a:t>
            </a:r>
          </a:p>
          <a:p>
            <a:pPr lvl="1"/>
            <a:r>
              <a:rPr lang="en-US" dirty="0"/>
              <a:t>Also invite Ed</a:t>
            </a:r>
            <a:r>
              <a:rPr lang="en-US" baseline="0" dirty="0"/>
              <a:t> Schuster</a:t>
            </a:r>
          </a:p>
          <a:p>
            <a:pPr lvl="0"/>
            <a:r>
              <a:rPr lang="en-US" dirty="0"/>
              <a:t>Mark: “Contextual business ontology for FinTech / </a:t>
            </a:r>
            <a:r>
              <a:rPr lang="en-US" dirty="0" err="1"/>
              <a:t>RegTech</a:t>
            </a:r>
            <a:r>
              <a:rPr lang="en-US" dirty="0"/>
              <a:t> / </a:t>
            </a:r>
            <a:r>
              <a:rPr lang="en-US" dirty="0" err="1"/>
              <a:t>SupTech</a:t>
            </a:r>
            <a:r>
              <a:rPr lang="en-US" dirty="0"/>
              <a:t> is surely needed today”</a:t>
            </a:r>
          </a:p>
          <a:p>
            <a:pPr lvl="0"/>
            <a:r>
              <a:rPr lang="en-US" dirty="0"/>
              <a:t>See what emerges from this exercise with these possibilities in mind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AC36E-AF8F-41D6-8E28-46643F214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716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897B8-3E3D-457E-9446-86DAB505D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917AC-6432-4495-9C3C-99CB86FD2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context are</a:t>
            </a:r>
          </a:p>
          <a:p>
            <a:pPr lvl="1"/>
            <a:r>
              <a:rPr lang="en-US" dirty="0"/>
              <a:t>FinTech</a:t>
            </a:r>
          </a:p>
          <a:p>
            <a:pPr lvl="1"/>
            <a:r>
              <a:rPr lang="en-US" dirty="0" err="1"/>
              <a:t>RegTech</a:t>
            </a:r>
            <a:endParaRPr lang="en-US" dirty="0"/>
          </a:p>
          <a:p>
            <a:pPr lvl="1"/>
            <a:r>
              <a:rPr lang="en-US" dirty="0" err="1"/>
              <a:t>SubTech</a:t>
            </a:r>
            <a:endParaRPr lang="en-US" dirty="0"/>
          </a:p>
          <a:p>
            <a:pPr lvl="1"/>
            <a:r>
              <a:rPr lang="en-US" dirty="0" err="1"/>
              <a:t>InsureTech</a:t>
            </a:r>
            <a:endParaRPr lang="en-US" dirty="0"/>
          </a:p>
          <a:p>
            <a:pPr lvl="0"/>
            <a:r>
              <a:rPr lang="en-US" dirty="0"/>
              <a:t>Await lexicon from Lars</a:t>
            </a:r>
          </a:p>
          <a:p>
            <a:pPr lvl="1"/>
            <a:r>
              <a:rPr lang="en-US" dirty="0"/>
              <a:t>Start modeling that</a:t>
            </a:r>
          </a:p>
          <a:p>
            <a:pPr lvl="1"/>
            <a:r>
              <a:rPr lang="en-US" dirty="0"/>
              <a:t>See the shape of it appear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775380-44D1-4EEE-ABD5-D0C2212F7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53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Activities for September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MISMO</a:t>
            </a:r>
          </a:p>
          <a:p>
            <a:r>
              <a:rPr lang="en-US" sz="2000" dirty="0"/>
              <a:t>ACTUS</a:t>
            </a:r>
          </a:p>
          <a:p>
            <a:r>
              <a:rPr lang="en-US" sz="2000" dirty="0"/>
              <a:t>Enterprise Risk Model ontology</a:t>
            </a:r>
          </a:p>
          <a:p>
            <a:r>
              <a:rPr lang="en-US" sz="2000" baseline="0" dirty="0"/>
              <a:t>Finance</a:t>
            </a:r>
            <a:r>
              <a:rPr lang="en-US" sz="2000" dirty="0"/>
              <a:t> </a:t>
            </a:r>
            <a:r>
              <a:rPr lang="en-US" sz="2000" baseline="0" dirty="0"/>
              <a:t>domain ontologies in general</a:t>
            </a:r>
          </a:p>
          <a:p>
            <a:pPr lvl="1"/>
            <a:r>
              <a:rPr lang="en-US" sz="1600" baseline="0" dirty="0"/>
              <a:t>Discuss potential FIBO compatibilities (here and for MISMO and others)</a:t>
            </a:r>
          </a:p>
          <a:p>
            <a:pPr lvl="1"/>
            <a:r>
              <a:rPr lang="en-US" sz="1600" baseline="0" dirty="0"/>
              <a:t>Ontology requirements definitions (temporality etc.)</a:t>
            </a:r>
          </a:p>
          <a:p>
            <a:r>
              <a:rPr lang="en-US" sz="2000" dirty="0"/>
              <a:t>FIBO Status and updates</a:t>
            </a:r>
          </a:p>
          <a:p>
            <a:pPr lvl="1"/>
            <a:r>
              <a:rPr lang="en-US" sz="1800" dirty="0"/>
              <a:t>Assess the new open EDM Council FIBO dev process (per motion in December)</a:t>
            </a:r>
          </a:p>
          <a:p>
            <a:pPr lvl="1"/>
            <a:r>
              <a:rPr lang="en-US" sz="1800" dirty="0"/>
              <a:t>FIBO v2.1 RFC Proposal</a:t>
            </a:r>
            <a:r>
              <a:rPr lang="en-US" sz="1800" baseline="0" dirty="0"/>
              <a:t> – vote?</a:t>
            </a:r>
          </a:p>
          <a:p>
            <a:r>
              <a:rPr lang="en-US" sz="2000" baseline="0" dirty="0"/>
              <a:t>ISO TC68</a:t>
            </a:r>
          </a:p>
          <a:p>
            <a:pPr lvl="1"/>
            <a:r>
              <a:rPr lang="en-US" sz="1600" baseline="0" dirty="0"/>
              <a:t>TAG1 update if available</a:t>
            </a:r>
          </a:p>
          <a:p>
            <a:r>
              <a:rPr lang="en-US" sz="2000" baseline="0" dirty="0"/>
              <a:t>Maybe</a:t>
            </a:r>
          </a:p>
          <a:p>
            <a:pPr lvl="1"/>
            <a:r>
              <a:rPr lang="en-US" sz="1600" baseline="0" dirty="0"/>
              <a:t>ISO 20022 semantics? – if updates available / interest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865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Activities for September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FIGI – ID</a:t>
            </a:r>
            <a:r>
              <a:rPr lang="en-US" sz="2000" baseline="0" dirty="0"/>
              <a:t>s for Crypto Assets</a:t>
            </a:r>
          </a:p>
          <a:p>
            <a:pPr lvl="1"/>
            <a:r>
              <a:rPr lang="en-US" sz="1600" dirty="0"/>
              <a:t>RFC / Submission?</a:t>
            </a:r>
          </a:p>
          <a:p>
            <a:pPr lvl="0"/>
            <a:r>
              <a:rPr lang="en-US" sz="2000" dirty="0"/>
              <a:t>Semantics</a:t>
            </a:r>
            <a:r>
              <a:rPr lang="en-US" sz="2000" baseline="0" dirty="0"/>
              <a:t> for Finance (reprise)</a:t>
            </a:r>
            <a:endParaRPr lang="en-US" sz="2000" dirty="0"/>
          </a:p>
          <a:p>
            <a:pPr lvl="1"/>
            <a:r>
              <a:rPr lang="en-US" sz="1600" dirty="0"/>
              <a:t>MISMO</a:t>
            </a:r>
          </a:p>
          <a:p>
            <a:pPr lvl="1"/>
            <a:r>
              <a:rPr lang="en-US" sz="1800" dirty="0"/>
              <a:t>ACTUS</a:t>
            </a:r>
          </a:p>
          <a:p>
            <a:pPr lvl="1"/>
            <a:r>
              <a:rPr lang="en-US" sz="1800" dirty="0"/>
              <a:t>Enterprise Risk Model ontology</a:t>
            </a:r>
          </a:p>
          <a:p>
            <a:pPr lvl="1"/>
            <a:r>
              <a:rPr lang="en-US" sz="1800" baseline="0" dirty="0"/>
              <a:t>Finance</a:t>
            </a:r>
            <a:r>
              <a:rPr lang="en-US" sz="1800" dirty="0"/>
              <a:t> </a:t>
            </a:r>
            <a:r>
              <a:rPr lang="en-US" sz="1800" baseline="0" dirty="0"/>
              <a:t>domain ontologies in general</a:t>
            </a:r>
          </a:p>
          <a:p>
            <a:pPr lvl="2"/>
            <a:r>
              <a:rPr lang="en-US" sz="1400" baseline="0" dirty="0"/>
              <a:t>Potential FIBO compatibilities (here and for MISMO and others)</a:t>
            </a:r>
          </a:p>
          <a:p>
            <a:pPr lvl="2"/>
            <a:r>
              <a:rPr lang="en-US" sz="1400" baseline="0" dirty="0"/>
              <a:t>Ontology requirements definitions (temporality etc.)</a:t>
            </a:r>
          </a:p>
          <a:p>
            <a:r>
              <a:rPr lang="en-US" sz="2400" dirty="0"/>
              <a:t>FIBO Status and updates</a:t>
            </a:r>
          </a:p>
          <a:p>
            <a:pPr lvl="1"/>
            <a:r>
              <a:rPr lang="en-US" sz="2000" dirty="0"/>
              <a:t>FIBO v2.1 RFC Proposal</a:t>
            </a:r>
            <a:r>
              <a:rPr lang="en-US" sz="2000" baseline="0" dirty="0"/>
              <a:t> – vote?</a:t>
            </a:r>
          </a:p>
          <a:p>
            <a:pPr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 TC68</a:t>
            </a:r>
            <a:endParaRPr lang="en-US" sz="2800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TAG1 update if available</a:t>
            </a:r>
            <a:endParaRPr lang="en-US" sz="2000" dirty="0">
              <a:effectLst/>
            </a:endParaRPr>
          </a:p>
          <a:p>
            <a:r>
              <a:rPr lang="en-US" sz="2200" baseline="0" dirty="0"/>
              <a:t>Maybe</a:t>
            </a:r>
          </a:p>
          <a:p>
            <a:pPr lvl="1"/>
            <a:r>
              <a:rPr lang="en-US" sz="1800" baseline="0" dirty="0"/>
              <a:t>ISO 20022 semantics? – if updates available / interest</a:t>
            </a:r>
          </a:p>
          <a:p>
            <a:pPr lvl="0"/>
            <a:r>
              <a:rPr lang="en-US" sz="2200" baseline="0" dirty="0"/>
              <a:t>Other things?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804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Tuesday</a:t>
            </a:r>
          </a:p>
          <a:p>
            <a:pPr lvl="1"/>
            <a:r>
              <a:rPr lang="en-US" sz="1800" dirty="0"/>
              <a:t>Morning: Gov DTF</a:t>
            </a:r>
          </a:p>
          <a:p>
            <a:pPr lvl="1"/>
            <a:r>
              <a:rPr lang="en-US" sz="1800" dirty="0"/>
              <a:t>Afternoon: Gov DTF</a:t>
            </a:r>
          </a:p>
          <a:p>
            <a:pPr lvl="0"/>
            <a:r>
              <a:rPr lang="en-US" sz="2000" dirty="0"/>
              <a:t>Wednesday</a:t>
            </a:r>
          </a:p>
          <a:p>
            <a:pPr lvl="1"/>
            <a:r>
              <a:rPr lang="en-US" sz="1800" dirty="0"/>
              <a:t>Morning: </a:t>
            </a:r>
            <a:r>
              <a:rPr lang="en-US" sz="1600" dirty="0"/>
              <a:t> </a:t>
            </a:r>
          </a:p>
          <a:p>
            <a:pPr lvl="1"/>
            <a:r>
              <a:rPr lang="en-US" sz="1800" dirty="0"/>
              <a:t>Afternoon: </a:t>
            </a:r>
          </a:p>
          <a:p>
            <a:pPr lvl="0"/>
            <a:r>
              <a:rPr lang="en-US" sz="2600" dirty="0"/>
              <a:t>Other Groups</a:t>
            </a:r>
          </a:p>
          <a:p>
            <a:pPr lvl="1"/>
            <a:r>
              <a:rPr lang="en-US" sz="1600" dirty="0"/>
              <a:t>AI PTF</a:t>
            </a:r>
          </a:p>
          <a:p>
            <a:pPr lvl="1"/>
            <a:r>
              <a:rPr lang="en-US" sz="1600" dirty="0"/>
              <a:t>SBRM</a:t>
            </a:r>
          </a:p>
          <a:p>
            <a:pPr lvl="1"/>
            <a:r>
              <a:rPr lang="en-US" sz="1600" dirty="0"/>
              <a:t>FERM?</a:t>
            </a:r>
          </a:p>
          <a:p>
            <a:pPr lvl="1"/>
            <a:r>
              <a:rPr lang="en-US" sz="1600" dirty="0"/>
              <a:t>Statistics</a:t>
            </a:r>
            <a:r>
              <a:rPr lang="en-US" sz="1600" baseline="0" dirty="0"/>
              <a:t> WG?</a:t>
            </a: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5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F227-6017-406B-B2E4-AA9A90565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Sept Liaisons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39607-F00E-41D4-A897-B736CD4E2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Blockchain PSIG</a:t>
            </a:r>
          </a:p>
          <a:p>
            <a:r>
              <a:rPr lang="en-US" dirty="0"/>
              <a:t>MARS: Monday pm with BC-PSIG</a:t>
            </a:r>
          </a:p>
          <a:p>
            <a:r>
              <a:rPr lang="en-US" dirty="0"/>
              <a:t>FERM WG</a:t>
            </a:r>
          </a:p>
          <a:p>
            <a:r>
              <a:rPr lang="en-US" dirty="0"/>
              <a:t>ADTF (Wed?)</a:t>
            </a:r>
          </a:p>
          <a:p>
            <a:r>
              <a:rPr lang="en-US" dirty="0"/>
              <a:t>BMI (Monday)</a:t>
            </a:r>
          </a:p>
          <a:p>
            <a:r>
              <a:rPr lang="en-US" dirty="0"/>
              <a:t>Gov DTF</a:t>
            </a:r>
          </a:p>
          <a:p>
            <a:r>
              <a:rPr lang="en-US" dirty="0"/>
              <a:t>AI DTF – likely Wednesday (am / pm or both?)</a:t>
            </a:r>
          </a:p>
          <a:p>
            <a:r>
              <a:rPr lang="en-US" dirty="0"/>
              <a:t>SBRM</a:t>
            </a:r>
          </a:p>
          <a:p>
            <a:r>
              <a:rPr lang="en-US" dirty="0"/>
              <a:t>Statistics WG: Monday pm</a:t>
            </a:r>
          </a:p>
          <a:p>
            <a:endParaRPr lang="en-US" dirty="0"/>
          </a:p>
          <a:p>
            <a:pPr lvl="0"/>
            <a:r>
              <a:rPr lang="en-US" dirty="0"/>
              <a:t>OMG Board</a:t>
            </a:r>
            <a:r>
              <a:rPr lang="en-US" baseline="0" dirty="0"/>
              <a:t> meeting?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9B690-B4AF-4EEF-80DD-1B073DC89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99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Ongoing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1"/>
            <a:r>
              <a:rPr lang="en-US" sz="2000" baseline="0" dirty="0"/>
              <a:t>Blockchain PSIG and MARS Joint Initiatives</a:t>
            </a:r>
          </a:p>
          <a:p>
            <a:pPr lvl="2"/>
            <a:r>
              <a:rPr lang="en-US" baseline="0" dirty="0"/>
              <a:t>DLT Interoperability RFI (with MARS)</a:t>
            </a:r>
          </a:p>
          <a:p>
            <a:pPr lvl="2"/>
            <a:r>
              <a:rPr lang="en-US" baseline="0" dirty="0"/>
              <a:t>IOTA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2"/>
            <a:r>
              <a:rPr lang="en-US" baseline="0" dirty="0"/>
              <a:t>DIDO-RA 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(with MARS)</a:t>
            </a:r>
            <a:endParaRPr lang="en-US" sz="1600" baseline="0" dirty="0"/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(v2.1 RFC)</a:t>
            </a:r>
          </a:p>
          <a:p>
            <a:pPr lvl="1"/>
            <a:r>
              <a:rPr lang="en-US" sz="2000" baseline="0" dirty="0"/>
              <a:t>FIGI (ID4CA is FIGI next version) – September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6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400" dirty="0"/>
              <a:t>News</a:t>
            </a:r>
          </a:p>
          <a:p>
            <a:r>
              <a:rPr lang="en-US" sz="2400" dirty="0"/>
              <a:t>June QM Feedback</a:t>
            </a:r>
          </a:p>
          <a:p>
            <a:pPr lvl="1"/>
            <a:r>
              <a:rPr lang="en-US" sz="2000" dirty="0"/>
              <a:t>Semantics</a:t>
            </a:r>
          </a:p>
          <a:p>
            <a:pPr lvl="1"/>
            <a:r>
              <a:rPr lang="en-US" sz="2000" dirty="0"/>
              <a:t>FIBO</a:t>
            </a:r>
          </a:p>
          <a:p>
            <a:r>
              <a:rPr lang="en-US" sz="2400" dirty="0"/>
              <a:t>Agenda Planning – September</a:t>
            </a:r>
          </a:p>
          <a:p>
            <a:pPr lvl="1"/>
            <a:r>
              <a:rPr lang="en-US" sz="2000" dirty="0"/>
              <a:t>FDTF and Blockchain</a:t>
            </a:r>
            <a:r>
              <a:rPr lang="en-US" sz="2000" baseline="0" dirty="0"/>
              <a:t> PSIG agendas</a:t>
            </a:r>
          </a:p>
          <a:p>
            <a:pPr lvl="1"/>
            <a:r>
              <a:rPr lang="en-US" sz="2000" dirty="0"/>
              <a:t>Room block bookings</a:t>
            </a:r>
          </a:p>
          <a:p>
            <a:pPr lvl="1"/>
            <a:r>
              <a:rPr lang="en-US" sz="2000" dirty="0"/>
              <a:t>Liaisons</a:t>
            </a:r>
          </a:p>
          <a:p>
            <a:r>
              <a:rPr lang="en-US" sz="2400" dirty="0"/>
              <a:t>FDTF ongoing activities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dirty="0"/>
              <a:t>FDTF possible future activities</a:t>
            </a:r>
            <a:endParaRPr lang="en-US" sz="2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400" dirty="0">
              <a:effectLst/>
            </a:endParaRPr>
          </a:p>
          <a:p>
            <a:r>
              <a:rPr lang="en-US" sz="2400" dirty="0"/>
              <a:t>FIBO Status Takeaway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marL="1371600" lvl="3" indent="0">
              <a:buNone/>
            </a:pPr>
            <a:r>
              <a:rPr lang="en-US" sz="14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 – including Smart Contract, Crypto Assets (with BC-PSIG)</a:t>
            </a:r>
          </a:p>
          <a:p>
            <a:pPr lvl="0"/>
            <a:r>
              <a:rPr lang="en-US" sz="2000" baseline="0" dirty="0"/>
              <a:t>What else?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42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dirty="0"/>
              <a:t>No new news?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2B763-D58D-43E5-99F6-B4E33C290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June Quarterly Meeting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E9284-AC28-487A-A7BB-0C3E16696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Virtual (as March)</a:t>
            </a:r>
          </a:p>
          <a:p>
            <a:pPr lvl="0"/>
            <a:r>
              <a:rPr lang="en-US" sz="2400" dirty="0"/>
              <a:t>FDTF</a:t>
            </a:r>
          </a:p>
          <a:p>
            <a:pPr lvl="1"/>
            <a:r>
              <a:rPr lang="en-US" sz="2000" dirty="0"/>
              <a:t>Started to look at ontology requirements</a:t>
            </a:r>
            <a:r>
              <a:rPr lang="en-US" sz="2000" baseline="0" dirty="0"/>
              <a:t> in finance</a:t>
            </a:r>
            <a:endParaRPr lang="en-US" sz="2000" dirty="0"/>
          </a:p>
          <a:p>
            <a:pPr lvl="0"/>
            <a:r>
              <a:rPr lang="en-US" sz="2400" dirty="0"/>
              <a:t>FIBO </a:t>
            </a:r>
          </a:p>
          <a:p>
            <a:pPr lvl="1"/>
            <a:r>
              <a:rPr lang="en-US" sz="2000" dirty="0"/>
              <a:t>Expect a FIBO 2.1 RFC in place of FIBO 2.0 FTF Report</a:t>
            </a:r>
          </a:p>
          <a:p>
            <a:pPr lvl="1"/>
            <a:r>
              <a:rPr lang="en-US" sz="2000" dirty="0"/>
              <a:t>September or December TBC</a:t>
            </a:r>
          </a:p>
          <a:p>
            <a:pPr lvl="0"/>
            <a:r>
              <a:rPr lang="en-US" dirty="0"/>
              <a:t>Blockchain PSIG</a:t>
            </a:r>
          </a:p>
          <a:p>
            <a:pPr lvl="1"/>
            <a:r>
              <a:rPr lang="en-US" dirty="0"/>
              <a:t>MARS: IOTA, LETS, Disposable ID, DIDO</a:t>
            </a:r>
          </a:p>
          <a:p>
            <a:pPr lvl="1"/>
            <a:r>
              <a:rPr lang="en-US" dirty="0"/>
              <a:t>BC-PSIG: IOTA detail, LETS drafting, </a:t>
            </a:r>
            <a:r>
              <a:rPr lang="en-US" dirty="0" err="1"/>
              <a:t>DispID</a:t>
            </a:r>
            <a:r>
              <a:rPr lang="en-US" dirty="0"/>
              <a:t>, DIDO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8D56F-70FB-44BB-B829-13D7CD3FA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819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F7F9F-24EB-4F80-AF35-816EE6EE5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June QM Feedback: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7BC1B-ED4F-436D-B39F-FA3BCF7A9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Loans: MISMO, FIBO, Requirements</a:t>
            </a:r>
          </a:p>
          <a:p>
            <a:r>
              <a:rPr lang="en-US" dirty="0"/>
              <a:t>ACTUS: Cashflows ontology proposal</a:t>
            </a:r>
          </a:p>
          <a:p>
            <a:r>
              <a:rPr lang="en-US" dirty="0"/>
              <a:t>ERM: Ontology for ERM concepts</a:t>
            </a:r>
          </a:p>
          <a:p>
            <a:r>
              <a:rPr lang="en-US" dirty="0"/>
              <a:t>General:</a:t>
            </a:r>
          </a:p>
          <a:p>
            <a:pPr lvl="1"/>
            <a:r>
              <a:rPr lang="en-US" dirty="0"/>
              <a:t>Understand ontology characteristics</a:t>
            </a:r>
          </a:p>
          <a:p>
            <a:pPr lvl="1"/>
            <a:r>
              <a:rPr lang="en-US" dirty="0"/>
              <a:t>Ontology v Terminology clarity</a:t>
            </a:r>
          </a:p>
          <a:p>
            <a:pPr lvl="1"/>
            <a:r>
              <a:rPr lang="en-US" dirty="0"/>
              <a:t>What style of ontology are indicated</a:t>
            </a:r>
            <a:r>
              <a:rPr lang="en-US" baseline="0" dirty="0"/>
              <a:t> for</a:t>
            </a:r>
            <a:endParaRPr lang="en-US" dirty="0"/>
          </a:p>
          <a:p>
            <a:pPr lvl="0"/>
            <a:r>
              <a:rPr lang="en-US" dirty="0"/>
              <a:t>MB presented at Ontology PSIG on Ontology Characterization (styles)</a:t>
            </a:r>
          </a:p>
          <a:p>
            <a:pPr lvl="1"/>
            <a:r>
              <a:rPr lang="en-US" dirty="0"/>
              <a:t>Conceptual v Operational</a:t>
            </a:r>
          </a:p>
          <a:p>
            <a:pPr lvl="1"/>
            <a:r>
              <a:rPr lang="en-US" dirty="0"/>
              <a:t>Different kinds of data-facing ontology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B3913-128B-4443-9806-D92DEA6EE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721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4D8F-177E-469D-BDF1-C558AD5AF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Semantics Discussion and Next</a:t>
            </a:r>
            <a:r>
              <a:rPr lang="en-US" baseline="0" dirty="0"/>
              <a:t> Steps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9217C-90A0-45AF-AA58-0AD9EF5AE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dirty="0"/>
              <a:t>Need some kind of coordination across these various WGs</a:t>
            </a:r>
          </a:p>
          <a:p>
            <a:pPr marL="742950" lvl="1" indent="-342900"/>
            <a:r>
              <a:rPr lang="en-US" dirty="0"/>
              <a:t>FDTF, </a:t>
            </a:r>
            <a:r>
              <a:rPr lang="en-US" dirty="0" err="1"/>
              <a:t>GovDTF</a:t>
            </a:r>
            <a:r>
              <a:rPr lang="en-US" dirty="0"/>
              <a:t>, BMI, SBRM, Statistics, AI,</a:t>
            </a:r>
            <a:r>
              <a:rPr lang="en-US" baseline="0" dirty="0"/>
              <a:t> Ontology PSIG and the rest</a:t>
            </a:r>
          </a:p>
          <a:p>
            <a:pPr marL="342900" lvl="0" indent="-342900"/>
            <a:r>
              <a:rPr lang="en-US" dirty="0"/>
              <a:t>This initiative:</a:t>
            </a:r>
          </a:p>
          <a:p>
            <a:pPr marL="742950" lvl="1" indent="-342900"/>
            <a:r>
              <a:rPr lang="en-US" dirty="0"/>
              <a:t>Via </a:t>
            </a:r>
            <a:r>
              <a:rPr lang="en-US" dirty="0" err="1"/>
              <a:t>GovDTF</a:t>
            </a:r>
            <a:r>
              <a:rPr lang="en-US" baseline="0" dirty="0"/>
              <a:t> today:</a:t>
            </a:r>
          </a:p>
          <a:p>
            <a:pPr marL="1143000" lvl="2" indent="-342900"/>
            <a:r>
              <a:rPr lang="en-US" dirty="0"/>
              <a:t>Lars document starting point</a:t>
            </a:r>
          </a:p>
          <a:p>
            <a:pPr marL="1143000" lvl="2" indent="-342900"/>
            <a:r>
              <a:rPr lang="en-US" dirty="0"/>
              <a:t>Context / Scope comes</a:t>
            </a:r>
            <a:r>
              <a:rPr lang="en-US" baseline="0" dirty="0"/>
              <a:t> from this</a:t>
            </a:r>
          </a:p>
          <a:p>
            <a:pPr marL="1143000" lvl="2" indent="-342900"/>
            <a:r>
              <a:rPr lang="en-US" dirty="0"/>
              <a:t>Use / extension of FIBO</a:t>
            </a:r>
          </a:p>
          <a:p>
            <a:pPr marL="742950" lvl="1" indent="-342900"/>
            <a:r>
              <a:rPr lang="en-US" dirty="0"/>
              <a:t>Deliverable(s)?</a:t>
            </a:r>
          </a:p>
          <a:p>
            <a:pPr marL="1143000" lvl="2" indent="-342900"/>
            <a:r>
              <a:rPr lang="en-US" dirty="0"/>
              <a:t>Contextual ontology?</a:t>
            </a:r>
            <a:r>
              <a:rPr lang="en-US" baseline="0" dirty="0"/>
              <a:t> </a:t>
            </a:r>
          </a:p>
          <a:p>
            <a:pPr marL="1143000" lvl="2" indent="-342900"/>
            <a:r>
              <a:rPr lang="en-US" baseline="0" dirty="0"/>
              <a:t>Terminological clearing house resource</a:t>
            </a:r>
          </a:p>
          <a:p>
            <a:pPr marL="1143000" lvl="2" indent="-342900"/>
            <a:r>
              <a:rPr lang="en-US" baseline="0" dirty="0"/>
              <a:t>Conceptual ontology/</a:t>
            </a:r>
            <a:r>
              <a:rPr lang="en-US" baseline="0" dirty="0" err="1"/>
              <a:t>ies</a:t>
            </a:r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3C26B-297A-4FCD-AA28-1B3B738A9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518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0EC25-7915-4D19-8799-071EDD767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83B05-46C2-4F1D-95CA-3B0A89100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Comparisons: </a:t>
            </a:r>
            <a:r>
              <a:rPr lang="en-US" sz="2000" dirty="0" err="1"/>
              <a:t>CoVID</a:t>
            </a:r>
            <a:r>
              <a:rPr lang="en-US" sz="2000" dirty="0"/>
              <a:t> research / common data formats</a:t>
            </a:r>
          </a:p>
          <a:p>
            <a:r>
              <a:rPr lang="en-US" sz="2000" dirty="0"/>
              <a:t>Characterization</a:t>
            </a:r>
          </a:p>
          <a:p>
            <a:pPr lvl="1"/>
            <a:r>
              <a:rPr lang="en-US" sz="1800" dirty="0"/>
              <a:t>Elsa – when not to use Prov-O</a:t>
            </a:r>
            <a:r>
              <a:rPr lang="en-US" sz="1800" baseline="0" dirty="0"/>
              <a:t> or FOAF for one kind of ontology</a:t>
            </a:r>
          </a:p>
          <a:p>
            <a:pPr lvl="1"/>
            <a:r>
              <a:rPr lang="en-US" sz="1800" baseline="0" dirty="0"/>
              <a:t>Us: do the reciprocal thing – when to use Prov-O, FOAF </a:t>
            </a:r>
            <a:r>
              <a:rPr lang="en-US" sz="1800" baseline="0" dirty="0" err="1"/>
              <a:t>etc</a:t>
            </a:r>
            <a:r>
              <a:rPr lang="en-US" sz="1800" baseline="0" dirty="0"/>
              <a:t> for THAT kind of ontology</a:t>
            </a:r>
          </a:p>
          <a:p>
            <a:pPr lvl="1"/>
            <a:r>
              <a:rPr lang="en-US" sz="1800" baseline="0" dirty="0"/>
              <a:t>Use this to surface the ontology characteristics stuff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9E33EC-AA15-45CC-AEC4-37F1A483C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167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B8CED-EC19-469A-BA38-D92554C08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Contextual ontology v Clearing House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B59FE-9368-4490-9840-BEAF4B277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All</a:t>
            </a:r>
            <a:r>
              <a:rPr lang="en-US" sz="1800" baseline="0" dirty="0"/>
              <a:t> ontologies are conceptual in some sense</a:t>
            </a:r>
          </a:p>
          <a:p>
            <a:pPr lvl="1"/>
            <a:r>
              <a:rPr lang="en-US" sz="1600" dirty="0"/>
              <a:t>So how do we characterize what sense? </a:t>
            </a:r>
          </a:p>
          <a:p>
            <a:pPr lvl="0"/>
            <a:r>
              <a:rPr lang="en-US" sz="1800" dirty="0"/>
              <a:t>Reference other ontologies via RUL in the ontology itself</a:t>
            </a:r>
          </a:p>
          <a:p>
            <a:pPr lvl="1"/>
            <a:r>
              <a:rPr lang="en-US" sz="1600" dirty="0"/>
              <a:t>FIBO, NIEM Risk URL etc. </a:t>
            </a:r>
          </a:p>
          <a:p>
            <a:pPr lvl="2"/>
            <a:r>
              <a:rPr lang="en-US" sz="1400" dirty="0"/>
              <a:t>Does NIEM have URLs yet? </a:t>
            </a:r>
          </a:p>
          <a:p>
            <a:pPr lvl="1"/>
            <a:r>
              <a:rPr lang="en-US" sz="1600" dirty="0"/>
              <a:t>ISO 20022? </a:t>
            </a:r>
          </a:p>
          <a:p>
            <a:pPr lvl="0"/>
            <a:r>
              <a:rPr lang="en-US" sz="1800" dirty="0"/>
              <a:t>Result: a contextual clearing house for terminology</a:t>
            </a:r>
          </a:p>
          <a:p>
            <a:pPr lvl="1"/>
            <a:r>
              <a:rPr lang="en-US" sz="1600" dirty="0"/>
              <a:t>Links to ontologies that are out there</a:t>
            </a:r>
          </a:p>
          <a:p>
            <a:pPr lvl="1"/>
            <a:r>
              <a:rPr lang="en-US" sz="1600" dirty="0"/>
              <a:t>Determines usability for each kind of ontology</a:t>
            </a:r>
          </a:p>
          <a:p>
            <a:pPr lvl="0"/>
            <a:r>
              <a:rPr lang="en-US" sz="2000" dirty="0"/>
              <a:t>Middle out ontology?</a:t>
            </a:r>
          </a:p>
          <a:p>
            <a:pPr lvl="1"/>
            <a:r>
              <a:rPr lang="en-US" sz="1600" dirty="0"/>
              <a:t>Hazard: you end</a:t>
            </a:r>
            <a:r>
              <a:rPr lang="en-US" sz="1600" baseline="0" dirty="0"/>
              <a:t> up where you end up</a:t>
            </a:r>
          </a:p>
          <a:p>
            <a:pPr lvl="1"/>
            <a:r>
              <a:rPr lang="en-US" sz="1600" baseline="0" dirty="0"/>
              <a:t>Create the structure of context first</a:t>
            </a:r>
          </a:p>
          <a:p>
            <a:pPr lvl="0"/>
            <a:r>
              <a:rPr lang="en-US" sz="2000" dirty="0"/>
              <a:t>Wire Frame approach</a:t>
            </a:r>
          </a:p>
          <a:p>
            <a:pPr lvl="1"/>
            <a:r>
              <a:rPr lang="en-US" sz="1800" dirty="0"/>
              <a:t>When you see a concept, set in the abstraction as though</a:t>
            </a:r>
            <a:r>
              <a:rPr lang="en-US" sz="1800" baseline="0" dirty="0"/>
              <a:t> it were in the TLO but don’t give away the whole TLO</a:t>
            </a:r>
          </a:p>
          <a:p>
            <a:pPr lvl="0"/>
            <a:r>
              <a:rPr lang="en-US" sz="2000" baseline="0" dirty="0"/>
              <a:t>Document what we do as we go.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75E270-7DD4-43AC-B37A-38EC5E5BD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381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AD2F-27D9-4684-AD35-BF647CD4F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2508D-B3FD-4CAD-BBC4-51A047083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Context of Context model – not likely to create for OMG</a:t>
            </a:r>
          </a:p>
          <a:p>
            <a:r>
              <a:rPr lang="en-US" sz="2400" dirty="0"/>
              <a:t>Already rejected</a:t>
            </a:r>
            <a:r>
              <a:rPr lang="en-US" sz="2400" baseline="0" dirty="0"/>
              <a:t> the FIBO Context approach</a:t>
            </a:r>
          </a:p>
          <a:p>
            <a:r>
              <a:rPr lang="en-US" sz="2400" baseline="0" dirty="0"/>
              <a:t>Have context</a:t>
            </a:r>
          </a:p>
          <a:p>
            <a:pPr lvl="1"/>
            <a:r>
              <a:rPr lang="en-US" sz="2000" dirty="0"/>
              <a:t>Expandable for different viewpoints?</a:t>
            </a:r>
          </a:p>
          <a:p>
            <a:pPr lvl="0"/>
            <a:r>
              <a:rPr lang="en-US" sz="2400" dirty="0"/>
              <a:t>Lars thing</a:t>
            </a:r>
          </a:p>
          <a:p>
            <a:pPr lvl="1"/>
            <a:r>
              <a:rPr lang="en-US" sz="2000" dirty="0"/>
              <a:t>Expect Gov data context (with US context)</a:t>
            </a:r>
          </a:p>
          <a:p>
            <a:pPr lvl="1"/>
            <a:r>
              <a:rPr lang="en-US" sz="2000" dirty="0"/>
              <a:t>Banks / CBs (see new CB Ccy term)</a:t>
            </a:r>
          </a:p>
          <a:p>
            <a:pPr lvl="2"/>
            <a:r>
              <a:rPr lang="en-US" sz="1800" dirty="0"/>
              <a:t>Not just</a:t>
            </a:r>
            <a:r>
              <a:rPr lang="en-US" sz="1800" baseline="0" dirty="0"/>
              <a:t> political but all economic and regulatory systems</a:t>
            </a:r>
          </a:p>
          <a:p>
            <a:pPr lvl="2"/>
            <a:r>
              <a:rPr lang="en-US" sz="1800" baseline="0" dirty="0"/>
              <a:t>Bretton Woods / Post- Bretton Woods world (context?)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783172-377C-4E12-8D87-905C40401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710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25058</TotalTime>
  <Words>1161</Words>
  <Application>Microsoft Office PowerPoint</Application>
  <PresentationFormat>On-screen Show (4:3)</PresentationFormat>
  <Paragraphs>235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OMG Finance Domain Task Force (FDTF)</vt:lpstr>
      <vt:lpstr>Agenda</vt:lpstr>
      <vt:lpstr>NEWS</vt:lpstr>
      <vt:lpstr>June Quarterly Meeting</vt:lpstr>
      <vt:lpstr>June QM Feedback: Semantics</vt:lpstr>
      <vt:lpstr>Semantics Discussion and Next Steps</vt:lpstr>
      <vt:lpstr>More Detail</vt:lpstr>
      <vt:lpstr>Contextual ontology v Clearing House</vt:lpstr>
      <vt:lpstr>Context Model</vt:lpstr>
      <vt:lpstr>Sideways Interactions</vt:lpstr>
      <vt:lpstr>Exercise: Contextual Ontology</vt:lpstr>
      <vt:lpstr>Domains</vt:lpstr>
      <vt:lpstr>The Exercise for GovDTF</vt:lpstr>
      <vt:lpstr>Context</vt:lpstr>
      <vt:lpstr>FDTF Activities for September</vt:lpstr>
      <vt:lpstr>FDTF Activities for September</vt:lpstr>
      <vt:lpstr>Days to Meet</vt:lpstr>
      <vt:lpstr>Sept Liaisons</vt:lpstr>
      <vt:lpstr>FDTF Ongoing Activities</vt:lpstr>
      <vt:lpstr>FDTF Directions and Future Work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731</cp:revision>
  <dcterms:created xsi:type="dcterms:W3CDTF">2011-04-19T19:19:23Z</dcterms:created>
  <dcterms:modified xsi:type="dcterms:W3CDTF">2020-07-08T19:38:52Z</dcterms:modified>
</cp:coreProperties>
</file>