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877" r:id="rId3"/>
    <p:sldId id="879" r:id="rId4"/>
    <p:sldId id="900" r:id="rId5"/>
    <p:sldId id="904" r:id="rId6"/>
    <p:sldId id="884" r:id="rId7"/>
    <p:sldId id="741" r:id="rId8"/>
    <p:sldId id="78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C3AF2B-8AA8-4D6C-931C-C5F2426F18B9}" v="19" dt="2019-12-09T20:42:31.8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3" d="100"/>
          <a:sy n="53" d="100"/>
        </p:scale>
        <p:origin x="9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7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D53E7193-87C0-4DE5-AE8A-15F64CDD0753}"/>
    <pc:docChg chg="undo custSel addSld delSld modSld sldOrd">
      <pc:chgData name="Michael Bennett" userId="808163721be62333" providerId="LiveId" clId="{D53E7193-87C0-4DE5-AE8A-15F64CDD0753}" dt="2019-12-09T20:42:31.870" v="90" actId="20577"/>
      <pc:docMkLst>
        <pc:docMk/>
      </pc:docMkLst>
      <pc:sldChg chg="modSp">
        <pc:chgData name="Michael Bennett" userId="808163721be62333" providerId="LiveId" clId="{D53E7193-87C0-4DE5-AE8A-15F64CDD0753}" dt="2019-12-09T20:42:31.870" v="90" actId="20577"/>
        <pc:sldMkLst>
          <pc:docMk/>
          <pc:sldMk cId="0" sldId="256"/>
        </pc:sldMkLst>
        <pc:spChg chg="mod">
          <ac:chgData name="Michael Bennett" userId="808163721be62333" providerId="LiveId" clId="{D53E7193-87C0-4DE5-AE8A-15F64CDD0753}" dt="2019-12-09T20:42:31.870" v="90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Michael Bennett" userId="808163721be62333" providerId="LiveId" clId="{D53E7193-87C0-4DE5-AE8A-15F64CDD0753}" dt="2019-12-09T20:40:32.181" v="24" actId="20577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Michael Bennett" userId="808163721be62333" providerId="LiveId" clId="{D53E7193-87C0-4DE5-AE8A-15F64CDD0753}" dt="2019-12-09T20:41:28.562" v="55" actId="47"/>
        <pc:sldMkLst>
          <pc:docMk/>
          <pc:sldMk cId="2988312974" sldId="261"/>
        </pc:sldMkLst>
      </pc:sldChg>
      <pc:sldChg chg="del">
        <pc:chgData name="Michael Bennett" userId="808163721be62333" providerId="LiveId" clId="{D53E7193-87C0-4DE5-AE8A-15F64CDD0753}" dt="2019-12-09T20:40:47.280" v="40" actId="47"/>
        <pc:sldMkLst>
          <pc:docMk/>
          <pc:sldMk cId="2334629059" sldId="519"/>
        </pc:sldMkLst>
      </pc:sldChg>
      <pc:sldChg chg="del">
        <pc:chgData name="Michael Bennett" userId="808163721be62333" providerId="LiveId" clId="{D53E7193-87C0-4DE5-AE8A-15F64CDD0753}" dt="2019-12-09T20:41:59.362" v="72" actId="47"/>
        <pc:sldMkLst>
          <pc:docMk/>
          <pc:sldMk cId="667753286" sldId="700"/>
        </pc:sldMkLst>
      </pc:sldChg>
      <pc:sldChg chg="del">
        <pc:chgData name="Michael Bennett" userId="808163721be62333" providerId="LiveId" clId="{D53E7193-87C0-4DE5-AE8A-15F64CDD0753}" dt="2019-12-09T20:42:01.676" v="74" actId="47"/>
        <pc:sldMkLst>
          <pc:docMk/>
          <pc:sldMk cId="2520164171" sldId="701"/>
        </pc:sldMkLst>
      </pc:sldChg>
      <pc:sldChg chg="del">
        <pc:chgData name="Michael Bennett" userId="808163721be62333" providerId="LiveId" clId="{D53E7193-87C0-4DE5-AE8A-15F64CDD0753}" dt="2019-12-09T20:42:00.544" v="73" actId="47"/>
        <pc:sldMkLst>
          <pc:docMk/>
          <pc:sldMk cId="1092722869" sldId="704"/>
        </pc:sldMkLst>
      </pc:sldChg>
      <pc:sldChg chg="del">
        <pc:chgData name="Michael Bennett" userId="808163721be62333" providerId="LiveId" clId="{D53E7193-87C0-4DE5-AE8A-15F64CDD0753}" dt="2019-12-09T20:41:27.025" v="52" actId="47"/>
        <pc:sldMkLst>
          <pc:docMk/>
          <pc:sldMk cId="384815537" sldId="711"/>
        </pc:sldMkLst>
      </pc:sldChg>
      <pc:sldChg chg="del">
        <pc:chgData name="Michael Bennett" userId="808163721be62333" providerId="LiveId" clId="{D53E7193-87C0-4DE5-AE8A-15F64CDD0753}" dt="2019-12-09T20:41:47.160" v="65" actId="47"/>
        <pc:sldMkLst>
          <pc:docMk/>
          <pc:sldMk cId="1338918683" sldId="734"/>
        </pc:sldMkLst>
      </pc:sldChg>
      <pc:sldChg chg="del">
        <pc:chgData name="Michael Bennett" userId="808163721be62333" providerId="LiveId" clId="{D53E7193-87C0-4DE5-AE8A-15F64CDD0753}" dt="2019-12-09T20:41:47.455" v="66" actId="47"/>
        <pc:sldMkLst>
          <pc:docMk/>
          <pc:sldMk cId="1176610310" sldId="735"/>
        </pc:sldMkLst>
      </pc:sldChg>
      <pc:sldChg chg="add del">
        <pc:chgData name="Michael Bennett" userId="808163721be62333" providerId="LiveId" clId="{D53E7193-87C0-4DE5-AE8A-15F64CDD0753}" dt="2019-12-09T20:41:54.602" v="71" actId="47"/>
        <pc:sldMkLst>
          <pc:docMk/>
          <pc:sldMk cId="1978721001" sldId="736"/>
        </pc:sldMkLst>
      </pc:sldChg>
      <pc:sldChg chg="add del">
        <pc:chgData name="Michael Bennett" userId="808163721be62333" providerId="LiveId" clId="{D53E7193-87C0-4DE5-AE8A-15F64CDD0753}" dt="2019-12-09T20:41:51.451" v="69" actId="47"/>
        <pc:sldMkLst>
          <pc:docMk/>
          <pc:sldMk cId="3008998463" sldId="741"/>
        </pc:sldMkLst>
      </pc:sldChg>
      <pc:sldChg chg="modSp">
        <pc:chgData name="Michael Bennett" userId="808163721be62333" providerId="LiveId" clId="{D53E7193-87C0-4DE5-AE8A-15F64CDD0753}" dt="2019-12-09T20:42:11.997" v="83" actId="20577"/>
        <pc:sldMkLst>
          <pc:docMk/>
          <pc:sldMk cId="4256715035" sldId="787"/>
        </pc:sldMkLst>
        <pc:spChg chg="mod">
          <ac:chgData name="Michael Bennett" userId="808163721be62333" providerId="LiveId" clId="{D53E7193-87C0-4DE5-AE8A-15F64CDD0753}" dt="2019-12-09T20:42:11.997" v="83" actId="20577"/>
          <ac:spMkLst>
            <pc:docMk/>
            <pc:sldMk cId="4256715035" sldId="787"/>
            <ac:spMk id="2" creationId="{00000000-0000-0000-0000-000000000000}"/>
          </ac:spMkLst>
        </pc:spChg>
      </pc:sldChg>
      <pc:sldChg chg="del">
        <pc:chgData name="Michael Bennett" userId="808163721be62333" providerId="LiveId" clId="{D53E7193-87C0-4DE5-AE8A-15F64CDD0753}" dt="2019-12-09T20:41:39.317" v="59" actId="47"/>
        <pc:sldMkLst>
          <pc:docMk/>
          <pc:sldMk cId="2100641947" sldId="798"/>
        </pc:sldMkLst>
      </pc:sldChg>
      <pc:sldChg chg="del">
        <pc:chgData name="Michael Bennett" userId="808163721be62333" providerId="LiveId" clId="{D53E7193-87C0-4DE5-AE8A-15F64CDD0753}" dt="2019-12-09T20:41:46.067" v="62" actId="47"/>
        <pc:sldMkLst>
          <pc:docMk/>
          <pc:sldMk cId="2330965338" sldId="809"/>
        </pc:sldMkLst>
      </pc:sldChg>
      <pc:sldChg chg="del">
        <pc:chgData name="Michael Bennett" userId="808163721be62333" providerId="LiveId" clId="{D53E7193-87C0-4DE5-AE8A-15F64CDD0753}" dt="2019-12-09T20:41:45.424" v="61" actId="47"/>
        <pc:sldMkLst>
          <pc:docMk/>
          <pc:sldMk cId="4112804300" sldId="824"/>
        </pc:sldMkLst>
      </pc:sldChg>
      <pc:sldChg chg="del">
        <pc:chgData name="Michael Bennett" userId="808163721be62333" providerId="LiveId" clId="{D53E7193-87C0-4DE5-AE8A-15F64CDD0753}" dt="2019-12-09T20:41:44.764" v="60" actId="47"/>
        <pc:sldMkLst>
          <pc:docMk/>
          <pc:sldMk cId="2345439217" sldId="831"/>
        </pc:sldMkLst>
      </pc:sldChg>
      <pc:sldChg chg="del">
        <pc:chgData name="Michael Bennett" userId="808163721be62333" providerId="LiveId" clId="{D53E7193-87C0-4DE5-AE8A-15F64CDD0753}" dt="2019-12-09T20:41:25.805" v="51" actId="47"/>
        <pc:sldMkLst>
          <pc:docMk/>
          <pc:sldMk cId="2481286202" sldId="836"/>
        </pc:sldMkLst>
      </pc:sldChg>
      <pc:sldChg chg="del">
        <pc:chgData name="Michael Bennett" userId="808163721be62333" providerId="LiveId" clId="{D53E7193-87C0-4DE5-AE8A-15F64CDD0753}" dt="2019-12-09T20:40:48.169" v="41" actId="47"/>
        <pc:sldMkLst>
          <pc:docMk/>
          <pc:sldMk cId="3947954689" sldId="843"/>
        </pc:sldMkLst>
      </pc:sldChg>
      <pc:sldChg chg="del">
        <pc:chgData name="Michael Bennett" userId="808163721be62333" providerId="LiveId" clId="{D53E7193-87C0-4DE5-AE8A-15F64CDD0753}" dt="2019-12-09T20:41:23.569" v="50" actId="47"/>
        <pc:sldMkLst>
          <pc:docMk/>
          <pc:sldMk cId="272755766" sldId="851"/>
        </pc:sldMkLst>
      </pc:sldChg>
      <pc:sldChg chg="del">
        <pc:chgData name="Michael Bennett" userId="808163721be62333" providerId="LiveId" clId="{D53E7193-87C0-4DE5-AE8A-15F64CDD0753}" dt="2019-12-09T20:41:35.835" v="58" actId="47"/>
        <pc:sldMkLst>
          <pc:docMk/>
          <pc:sldMk cId="4078986337" sldId="853"/>
        </pc:sldMkLst>
      </pc:sldChg>
      <pc:sldChg chg="del">
        <pc:chgData name="Michael Bennett" userId="808163721be62333" providerId="LiveId" clId="{D53E7193-87C0-4DE5-AE8A-15F64CDD0753}" dt="2019-12-09T20:41:46.347" v="63" actId="47"/>
        <pc:sldMkLst>
          <pc:docMk/>
          <pc:sldMk cId="171063097" sldId="874"/>
        </pc:sldMkLst>
      </pc:sldChg>
      <pc:sldChg chg="del">
        <pc:chgData name="Michael Bennett" userId="808163721be62333" providerId="LiveId" clId="{D53E7193-87C0-4DE5-AE8A-15F64CDD0753}" dt="2019-12-09T20:41:34.713" v="57" actId="47"/>
        <pc:sldMkLst>
          <pc:docMk/>
          <pc:sldMk cId="2245043027" sldId="876"/>
        </pc:sldMkLst>
      </pc:sldChg>
      <pc:sldChg chg="ord">
        <pc:chgData name="Michael Bennett" userId="808163721be62333" providerId="LiveId" clId="{D53E7193-87C0-4DE5-AE8A-15F64CDD0753}" dt="2019-12-09T20:41:10.971" v="47"/>
        <pc:sldMkLst>
          <pc:docMk/>
          <pc:sldMk cId="339620338" sldId="879"/>
        </pc:sldMkLst>
      </pc:sldChg>
      <pc:sldChg chg="del">
        <pc:chgData name="Michael Bennett" userId="808163721be62333" providerId="LiveId" clId="{D53E7193-87C0-4DE5-AE8A-15F64CDD0753}" dt="2019-12-09T20:41:27.383" v="53" actId="47"/>
        <pc:sldMkLst>
          <pc:docMk/>
          <pc:sldMk cId="261059309" sldId="883"/>
        </pc:sldMkLst>
      </pc:sldChg>
      <pc:sldChg chg="del">
        <pc:chgData name="Michael Bennett" userId="808163721be62333" providerId="LiveId" clId="{D53E7193-87C0-4DE5-AE8A-15F64CDD0753}" dt="2019-12-09T20:41:29.752" v="56" actId="47"/>
        <pc:sldMkLst>
          <pc:docMk/>
          <pc:sldMk cId="2101085317" sldId="887"/>
        </pc:sldMkLst>
      </pc:sldChg>
      <pc:sldChg chg="del">
        <pc:chgData name="Michael Bennett" userId="808163721be62333" providerId="LiveId" clId="{D53E7193-87C0-4DE5-AE8A-15F64CDD0753}" dt="2019-12-09T20:41:27.620" v="54" actId="47"/>
        <pc:sldMkLst>
          <pc:docMk/>
          <pc:sldMk cId="4281557317" sldId="888"/>
        </pc:sldMkLst>
      </pc:sldChg>
      <pc:sldChg chg="del">
        <pc:chgData name="Michael Bennett" userId="808163721be62333" providerId="LiveId" clId="{D53E7193-87C0-4DE5-AE8A-15F64CDD0753}" dt="2019-12-09T20:41:46.638" v="64" actId="47"/>
        <pc:sldMkLst>
          <pc:docMk/>
          <pc:sldMk cId="3092950187" sldId="889"/>
        </pc:sldMkLst>
      </pc:sldChg>
      <pc:sldChg chg="del">
        <pc:chgData name="Michael Bennett" userId="808163721be62333" providerId="LiveId" clId="{D53E7193-87C0-4DE5-AE8A-15F64CDD0753}" dt="2019-12-09T20:41:22.223" v="48" actId="47"/>
        <pc:sldMkLst>
          <pc:docMk/>
          <pc:sldMk cId="3737086098" sldId="894"/>
        </pc:sldMkLst>
      </pc:sldChg>
      <pc:sldChg chg="del">
        <pc:chgData name="Michael Bennett" userId="808163721be62333" providerId="LiveId" clId="{D53E7193-87C0-4DE5-AE8A-15F64CDD0753}" dt="2019-12-09T20:41:22.654" v="49" actId="47"/>
        <pc:sldMkLst>
          <pc:docMk/>
          <pc:sldMk cId="2444560982" sldId="895"/>
        </pc:sldMkLst>
      </pc:sldChg>
      <pc:sldChg chg="del">
        <pc:chgData name="Michael Bennett" userId="808163721be62333" providerId="LiveId" clId="{D53E7193-87C0-4DE5-AE8A-15F64CDD0753}" dt="2019-12-09T20:40:49.478" v="42" actId="47"/>
        <pc:sldMkLst>
          <pc:docMk/>
          <pc:sldMk cId="150161656" sldId="901"/>
        </pc:sldMkLst>
      </pc:sldChg>
      <pc:sldChg chg="del">
        <pc:chgData name="Michael Bennett" userId="808163721be62333" providerId="LiveId" clId="{D53E7193-87C0-4DE5-AE8A-15F64CDD0753}" dt="2019-12-09T20:40:50.643" v="43" actId="47"/>
        <pc:sldMkLst>
          <pc:docMk/>
          <pc:sldMk cId="961533618" sldId="902"/>
        </pc:sldMkLst>
      </pc:sldChg>
      <pc:sldChg chg="del">
        <pc:chgData name="Michael Bennett" userId="808163721be62333" providerId="LiveId" clId="{D53E7193-87C0-4DE5-AE8A-15F64CDD0753}" dt="2019-12-09T20:40:55.669" v="44" actId="47"/>
        <pc:sldMkLst>
          <pc:docMk/>
          <pc:sldMk cId="2085463204" sldId="903"/>
        </pc:sldMkLst>
      </pc:sldChg>
      <pc:sldChg chg="del">
        <pc:chgData name="Michael Bennett" userId="808163721be62333" providerId="LiveId" clId="{D53E7193-87C0-4DE5-AE8A-15F64CDD0753}" dt="2019-12-09T20:41:03.250" v="45" actId="47"/>
        <pc:sldMkLst>
          <pc:docMk/>
          <pc:sldMk cId="1359140690" sldId="9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FDTF Future Directions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OMG Finance Domain Task Force (FDTF)</a:t>
            </a:r>
            <a:endParaRPr lang="en-US" dirty="0">
              <a:solidFill>
                <a:srgbClr val="898989"/>
              </a:solidFill>
            </a:endParaRPr>
          </a:p>
          <a:p>
            <a:r>
              <a:rPr lang="en-US" dirty="0">
                <a:solidFill>
                  <a:srgbClr val="898989"/>
                </a:solidFill>
              </a:rPr>
              <a:t>Tuesday December 10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– FDTF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sz="1600" baseline="0" dirty="0"/>
              <a:t>DLT Interoperability RFI (with MARS)</a:t>
            </a:r>
          </a:p>
          <a:p>
            <a:pPr lvl="2"/>
            <a:r>
              <a:rPr lang="en-US" sz="1600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sz="1600" baseline="0" dirty="0"/>
              <a:t>DIDO-RA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(FIBO v2)</a:t>
            </a:r>
          </a:p>
          <a:p>
            <a:pPr lvl="1"/>
            <a:r>
              <a:rPr lang="en-US" sz="2000" baseline="0" dirty="0"/>
              <a:t>FIGI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B13F-1614-4CFD-84C0-9F750517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FDTF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E9C3-E354-4ABA-8215-F7BEC16EC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FIGI – see above; RTF chartered to support crypto</a:t>
            </a:r>
          </a:p>
          <a:p>
            <a:pPr lvl="1"/>
            <a:r>
              <a:rPr lang="en-US" dirty="0"/>
              <a:t>Crypto coin / ICOs</a:t>
            </a:r>
          </a:p>
          <a:p>
            <a:pPr lvl="1"/>
            <a:r>
              <a:rPr lang="en-US" dirty="0"/>
              <a:t>Crypto</a:t>
            </a:r>
            <a:r>
              <a:rPr lang="en-US" baseline="0" dirty="0"/>
              <a:t> exchange pairs (and crypto to fiat)</a:t>
            </a:r>
          </a:p>
          <a:p>
            <a:pPr lvl="1"/>
            <a:r>
              <a:rPr lang="en-US" baseline="0" dirty="0"/>
              <a:t>Crypto assets</a:t>
            </a:r>
          </a:p>
          <a:p>
            <a:pPr lvl="0"/>
            <a:r>
              <a:rPr lang="en-US" dirty="0"/>
              <a:t>FIBO</a:t>
            </a:r>
          </a:p>
          <a:p>
            <a:pPr lvl="1"/>
            <a:r>
              <a:rPr lang="en-US" dirty="0"/>
              <a:t>FIBO v2 FTF working on process alignment</a:t>
            </a:r>
          </a:p>
          <a:p>
            <a:pPr lvl="1"/>
            <a:r>
              <a:rPr lang="en-US" dirty="0"/>
              <a:t>Move to single URI (subject to impact</a:t>
            </a:r>
            <a:r>
              <a:rPr lang="en-US" baseline="0" dirty="0"/>
              <a:t> assessment)</a:t>
            </a:r>
          </a:p>
          <a:p>
            <a:pPr lvl="1"/>
            <a:r>
              <a:rPr lang="en-US" baseline="0" dirty="0"/>
              <a:t>Smoother generation of future TF/RTF reports, redline, specification</a:t>
            </a:r>
          </a:p>
          <a:p>
            <a:pPr lvl="1"/>
            <a:r>
              <a:rPr lang="en-US" baseline="0" dirty="0"/>
              <a:t>Re-think of diagram formats to sustain this</a:t>
            </a:r>
          </a:p>
          <a:p>
            <a:r>
              <a:rPr lang="en-US" dirty="0"/>
              <a:t>SBRM (BIM not FDTF)</a:t>
            </a:r>
          </a:p>
          <a:p>
            <a:pPr lvl="1"/>
            <a:r>
              <a:rPr lang="en-US" dirty="0"/>
              <a:t>RFP Submissions due in December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9F3B2-A752-4882-AA01-A9C6622D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0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Things like the 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lvl="2"/>
            <a:r>
              <a:rPr lang="en-US" sz="16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1"/>
            <a:r>
              <a:rPr lang="en-US" sz="1800" dirty="0"/>
              <a:t>What happened to the 13 terms we helped define</a:t>
            </a:r>
          </a:p>
          <a:p>
            <a:pPr lvl="2"/>
            <a:r>
              <a:rPr lang="en-US" sz="1400" dirty="0"/>
              <a:t>We provided input to the Data Coalition</a:t>
            </a:r>
          </a:p>
          <a:p>
            <a:pPr lvl="2"/>
            <a:r>
              <a:rPr lang="en-US" sz="1400" dirty="0"/>
              <a:t>Draft from DC included some of the terms but not our definitions</a:t>
            </a:r>
          </a:p>
          <a:p>
            <a:pPr lvl="2"/>
            <a:r>
              <a:rPr lang="en-US" sz="1400" dirty="0"/>
              <a:t>Might be added at some later stage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F0B7-488B-4EBF-B42C-15DF8B50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BC-PSIG and MARS Active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AE31A-BE7A-43CE-98EF-B5B8C252F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Blockchain Ecosystem</a:t>
            </a:r>
            <a:r>
              <a:rPr lang="en-US" sz="2400" baseline="0" dirty="0"/>
              <a:t> </a:t>
            </a:r>
            <a:r>
              <a:rPr lang="en-US" sz="2400" dirty="0"/>
              <a:t>Interoperability RFI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Tangle (how to be a Node) Specification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Linked Encrypted Data Streams (LETS)</a:t>
            </a:r>
            <a:r>
              <a:rPr lang="en-US" sz="24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RFP</a:t>
            </a:r>
            <a:endParaRPr lang="en-US" sz="24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MAM as potential submission in response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EEE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RFP or extension of something existing?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B3B68-8FC2-4FEA-BA18-E9E77E58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Specifications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v1</a:t>
            </a:r>
          </a:p>
          <a:p>
            <a:pPr lvl="1"/>
            <a:r>
              <a:rPr lang="en-US" dirty="0"/>
              <a:t>FND: 1.2 as delivered in March 2017</a:t>
            </a:r>
          </a:p>
          <a:p>
            <a:pPr lvl="1"/>
            <a:r>
              <a:rPr lang="en-US" dirty="0"/>
              <a:t>FBC: 1.1</a:t>
            </a:r>
          </a:p>
          <a:p>
            <a:pPr lvl="1"/>
            <a:r>
              <a:rPr lang="en-US" dirty="0"/>
              <a:t>IND: 1.0</a:t>
            </a:r>
          </a:p>
          <a:p>
            <a:pPr lvl="1"/>
            <a:r>
              <a:rPr lang="en-US" dirty="0"/>
              <a:t>BE: 1.2</a:t>
            </a:r>
          </a:p>
          <a:p>
            <a:pPr lvl="2" indent="-214313">
              <a:buFont typeface="Arial" charset="0"/>
              <a:buChar char="–"/>
              <a:defRPr/>
            </a:pPr>
            <a:r>
              <a:rPr lang="en-US" dirty="0"/>
              <a:t>1.2.1 delivering imminently* as urgent fix</a:t>
            </a:r>
          </a:p>
          <a:p>
            <a:pPr lvl="1"/>
            <a:r>
              <a:rPr lang="en-US" dirty="0"/>
              <a:t>RTFs remain open until FIBO2 approved</a:t>
            </a:r>
          </a:p>
          <a:p>
            <a:r>
              <a:rPr lang="en-US" dirty="0"/>
              <a:t>FIBO v2</a:t>
            </a:r>
          </a:p>
          <a:p>
            <a:pPr lvl="1" indent="-257175"/>
            <a:r>
              <a:rPr lang="en-US" dirty="0"/>
              <a:t>Expecting to report in December 2019</a:t>
            </a:r>
          </a:p>
          <a:p>
            <a:pPr lvl="1" indent="-257175"/>
            <a:endParaRPr lang="en-US" dirty="0"/>
          </a:p>
          <a:p>
            <a:pPr marL="300038" lvl="1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153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22443</TotalTime>
  <Words>433</Words>
  <Application>Microsoft Office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FDTF Future Directions</vt:lpstr>
      <vt:lpstr>Summary – FDTF Activities</vt:lpstr>
      <vt:lpstr>Active FDTF Standards</vt:lpstr>
      <vt:lpstr>FDTF Directions and Future Work</vt:lpstr>
      <vt:lpstr>BC-PSIG and MARS Active Work</vt:lpstr>
      <vt:lpstr>FIBO Specifications Status</vt:lpstr>
      <vt:lpstr>Appendix I: Jargon Blaster</vt:lpstr>
      <vt:lpstr>Discuss!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724</cp:revision>
  <dcterms:created xsi:type="dcterms:W3CDTF">2011-04-19T19:19:23Z</dcterms:created>
  <dcterms:modified xsi:type="dcterms:W3CDTF">2019-12-09T20:42:37Z</dcterms:modified>
</cp:coreProperties>
</file>