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6"/>
  </p:notesMasterIdLst>
  <p:sldIdLst>
    <p:sldId id="256" r:id="rId2"/>
    <p:sldId id="519" r:id="rId3"/>
    <p:sldId id="843" r:id="rId4"/>
    <p:sldId id="851" r:id="rId5"/>
    <p:sldId id="852" r:id="rId6"/>
    <p:sldId id="804" r:id="rId7"/>
    <p:sldId id="833" r:id="rId8"/>
    <p:sldId id="834" r:id="rId9"/>
    <p:sldId id="800" r:id="rId10"/>
    <p:sldId id="845" r:id="rId11"/>
    <p:sldId id="837" r:id="rId12"/>
    <p:sldId id="849" r:id="rId13"/>
    <p:sldId id="847" r:id="rId14"/>
    <p:sldId id="850" r:id="rId15"/>
    <p:sldId id="838" r:id="rId16"/>
    <p:sldId id="854" r:id="rId17"/>
    <p:sldId id="853" r:id="rId18"/>
    <p:sldId id="798" r:id="rId19"/>
    <p:sldId id="711" r:id="rId20"/>
    <p:sldId id="822" r:id="rId21"/>
    <p:sldId id="831" r:id="rId22"/>
    <p:sldId id="826" r:id="rId23"/>
    <p:sldId id="828" r:id="rId24"/>
    <p:sldId id="835" r:id="rId25"/>
    <p:sldId id="824" r:id="rId26"/>
    <p:sldId id="848" r:id="rId27"/>
    <p:sldId id="832" r:id="rId28"/>
    <p:sldId id="836" r:id="rId29"/>
    <p:sldId id="809" r:id="rId30"/>
    <p:sldId id="483" r:id="rId31"/>
    <p:sldId id="665" r:id="rId32"/>
    <p:sldId id="666" r:id="rId33"/>
    <p:sldId id="734" r:id="rId34"/>
    <p:sldId id="735" r:id="rId35"/>
    <p:sldId id="793" r:id="rId36"/>
    <p:sldId id="749" r:id="rId37"/>
    <p:sldId id="736" r:id="rId38"/>
    <p:sldId id="741" r:id="rId39"/>
    <p:sldId id="700" r:id="rId40"/>
    <p:sldId id="704" r:id="rId41"/>
    <p:sldId id="701" r:id="rId42"/>
    <p:sldId id="702" r:id="rId43"/>
    <p:sldId id="668" r:id="rId44"/>
    <p:sldId id="787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  <a:srgbClr val="FF66CC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400B5-BF47-4F83-9C69-DE68277CBE56}" v="1472" dt="2018-09-05T19:16:24.0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5" autoAdjust="0"/>
    <p:restoredTop sz="86401" autoAdjust="0"/>
  </p:normalViewPr>
  <p:slideViewPr>
    <p:cSldViewPr>
      <p:cViewPr varScale="1">
        <p:scale>
          <a:sx n="57" d="100"/>
          <a:sy n="57" d="100"/>
        </p:scale>
        <p:origin x="826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410233CF-48B3-4D88-AE0F-9D86917012AB}"/>
    <pc:docChg chg="addSld delSld modSld sldOrd">
      <pc:chgData name="Michael Bennett" userId="808163721be62333" providerId="LiveId" clId="{410233CF-48B3-4D88-AE0F-9D86917012AB}" dt="2018-09-05T19:16:24.083" v="1448" actId="403"/>
      <pc:docMkLst>
        <pc:docMk/>
      </pc:docMkLst>
      <pc:sldChg chg="modSp">
        <pc:chgData name="Michael Bennett" userId="808163721be62333" providerId="LiveId" clId="{410233CF-48B3-4D88-AE0F-9D86917012AB}" dt="2018-09-05T15:03:47.086" v="10" actId="20577"/>
        <pc:sldMkLst>
          <pc:docMk/>
          <pc:sldMk cId="0" sldId="256"/>
        </pc:sldMkLst>
        <pc:spChg chg="mod">
          <ac:chgData name="Michael Bennett" userId="808163721be62333" providerId="LiveId" clId="{410233CF-48B3-4D88-AE0F-9D86917012AB}" dt="2018-09-05T15:03:47.086" v="1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ord">
        <pc:chgData name="Michael Bennett" userId="808163721be62333" providerId="LiveId" clId="{410233CF-48B3-4D88-AE0F-9D86917012AB}" dt="2018-09-05T17:50:11.944" v="493"/>
        <pc:sldMkLst>
          <pc:docMk/>
          <pc:sldMk cId="384815537" sldId="711"/>
        </pc:sldMkLst>
        <pc:spChg chg="mod">
          <ac:chgData name="Michael Bennett" userId="808163721be62333" providerId="LiveId" clId="{410233CF-48B3-4D88-AE0F-9D86917012AB}" dt="2018-09-05T17:37:23.647" v="448" actId="20577"/>
          <ac:spMkLst>
            <pc:docMk/>
            <pc:sldMk cId="384815537" sldId="711"/>
            <ac:spMk id="3" creationId="{00000000-0000-0000-0000-000000000000}"/>
          </ac:spMkLst>
        </pc:spChg>
      </pc:sldChg>
      <pc:sldChg chg="del">
        <pc:chgData name="Michael Bennett" userId="808163721be62333" providerId="LiveId" clId="{410233CF-48B3-4D88-AE0F-9D86917012AB}" dt="2018-09-05T17:32:37.677" v="214" actId="2696"/>
        <pc:sldMkLst>
          <pc:docMk/>
          <pc:sldMk cId="3035194195" sldId="729"/>
        </pc:sldMkLst>
      </pc:sldChg>
      <pc:sldChg chg="modSp ord">
        <pc:chgData name="Michael Bennett" userId="808163721be62333" providerId="LiveId" clId="{410233CF-48B3-4D88-AE0F-9D86917012AB}" dt="2018-09-05T17:59:24.218" v="844"/>
        <pc:sldMkLst>
          <pc:docMk/>
          <pc:sldMk cId="2100641947" sldId="798"/>
        </pc:sldMkLst>
        <pc:spChg chg="mod">
          <ac:chgData name="Michael Bennett" userId="808163721be62333" providerId="LiveId" clId="{410233CF-48B3-4D88-AE0F-9D86917012AB}" dt="2018-09-05T17:59:24.218" v="844"/>
          <ac:spMkLst>
            <pc:docMk/>
            <pc:sldMk cId="2100641947" sldId="798"/>
            <ac:spMk id="2" creationId="{F6739B72-B759-4049-9606-FE305B7B3DDE}"/>
          </ac:spMkLst>
        </pc:spChg>
      </pc:sldChg>
      <pc:sldChg chg="modSp">
        <pc:chgData name="Michael Bennett" userId="808163721be62333" providerId="LiveId" clId="{410233CF-48B3-4D88-AE0F-9D86917012AB}" dt="2018-09-05T17:33:36.791" v="217" actId="20577"/>
        <pc:sldMkLst>
          <pc:docMk/>
          <pc:sldMk cId="3776142035" sldId="800"/>
        </pc:sldMkLst>
        <pc:spChg chg="mod">
          <ac:chgData name="Michael Bennett" userId="808163721be62333" providerId="LiveId" clId="{410233CF-48B3-4D88-AE0F-9D86917012AB}" dt="2018-09-05T17:33:36.791" v="217" actId="20577"/>
          <ac:spMkLst>
            <pc:docMk/>
            <pc:sldMk cId="3776142035" sldId="800"/>
            <ac:spMk id="3" creationId="{17416BDF-8869-4B24-A082-26F9FE3F56CD}"/>
          </ac:spMkLst>
        </pc:spChg>
      </pc:sldChg>
      <pc:sldChg chg="modSp ord">
        <pc:chgData name="Michael Bennett" userId="808163721be62333" providerId="LiveId" clId="{410233CF-48B3-4D88-AE0F-9D86917012AB}" dt="2018-09-05T17:57:39.033" v="839" actId="20577"/>
        <pc:sldMkLst>
          <pc:docMk/>
          <pc:sldMk cId="1750916682" sldId="804"/>
        </pc:sldMkLst>
        <pc:spChg chg="mod">
          <ac:chgData name="Michael Bennett" userId="808163721be62333" providerId="LiveId" clId="{410233CF-48B3-4D88-AE0F-9D86917012AB}" dt="2018-09-05T17:56:09.921" v="743"/>
          <ac:spMkLst>
            <pc:docMk/>
            <pc:sldMk cId="1750916682" sldId="804"/>
            <ac:spMk id="2" creationId="{65613C37-C22C-4EB6-A18D-1E9F91A8CE23}"/>
          </ac:spMkLst>
        </pc:spChg>
        <pc:spChg chg="mod">
          <ac:chgData name="Michael Bennett" userId="808163721be62333" providerId="LiveId" clId="{410233CF-48B3-4D88-AE0F-9D86917012AB}" dt="2018-09-05T17:57:39.033" v="839" actId="20577"/>
          <ac:spMkLst>
            <pc:docMk/>
            <pc:sldMk cId="1750916682" sldId="804"/>
            <ac:spMk id="3" creationId="{4358D26F-F308-4023-80BB-7D3223D05D71}"/>
          </ac:spMkLst>
        </pc:spChg>
      </pc:sldChg>
      <pc:sldChg chg="del">
        <pc:chgData name="Michael Bennett" userId="808163721be62333" providerId="LiveId" clId="{410233CF-48B3-4D88-AE0F-9D86917012AB}" dt="2018-09-05T17:50:27.573" v="494" actId="2696"/>
        <pc:sldMkLst>
          <pc:docMk/>
          <pc:sldMk cId="3357345854" sldId="830"/>
        </pc:sldMkLst>
      </pc:sldChg>
      <pc:sldChg chg="modSp ord">
        <pc:chgData name="Michael Bennett" userId="808163721be62333" providerId="LiveId" clId="{410233CF-48B3-4D88-AE0F-9D86917012AB}" dt="2018-09-05T17:55:52.088" v="742"/>
        <pc:sldMkLst>
          <pc:docMk/>
          <pc:sldMk cId="3070257000" sldId="833"/>
        </pc:sldMkLst>
        <pc:spChg chg="mod">
          <ac:chgData name="Michael Bennett" userId="808163721be62333" providerId="LiveId" clId="{410233CF-48B3-4D88-AE0F-9D86917012AB}" dt="2018-09-05T17:53:55.950" v="682" actId="404"/>
          <ac:spMkLst>
            <pc:docMk/>
            <pc:sldMk cId="3070257000" sldId="833"/>
            <ac:spMk id="3" creationId="{AAB5D0E4-A101-4187-A15D-673C4FA363F9}"/>
          </ac:spMkLst>
        </pc:spChg>
      </pc:sldChg>
      <pc:sldChg chg="modSp ord">
        <pc:chgData name="Michael Bennett" userId="808163721be62333" providerId="LiveId" clId="{410233CF-48B3-4D88-AE0F-9D86917012AB}" dt="2018-09-05T17:57:54.151" v="843" actId="20577"/>
        <pc:sldMkLst>
          <pc:docMk/>
          <pc:sldMk cId="723982052" sldId="834"/>
        </pc:sldMkLst>
        <pc:spChg chg="mod">
          <ac:chgData name="Michael Bennett" userId="808163721be62333" providerId="LiveId" clId="{410233CF-48B3-4D88-AE0F-9D86917012AB}" dt="2018-09-05T17:57:54.151" v="843" actId="20577"/>
          <ac:spMkLst>
            <pc:docMk/>
            <pc:sldMk cId="723982052" sldId="834"/>
            <ac:spMk id="2" creationId="{961A6E06-FD89-4BFF-94BF-D1B1412C5821}"/>
          </ac:spMkLst>
        </pc:spChg>
        <pc:spChg chg="mod">
          <ac:chgData name="Michael Bennett" userId="808163721be62333" providerId="LiveId" clId="{410233CF-48B3-4D88-AE0F-9D86917012AB}" dt="2018-09-05T17:55:17.998" v="741" actId="15"/>
          <ac:spMkLst>
            <pc:docMk/>
            <pc:sldMk cId="723982052" sldId="834"/>
            <ac:spMk id="3" creationId="{AE6C7DE3-6BCE-4EE2-82DD-4C564166554C}"/>
          </ac:spMkLst>
        </pc:spChg>
      </pc:sldChg>
      <pc:sldChg chg="modSp">
        <pc:chgData name="Michael Bennett" userId="808163721be62333" providerId="LiveId" clId="{410233CF-48B3-4D88-AE0F-9D86917012AB}" dt="2018-09-05T18:58:02.448" v="899" actId="20577"/>
        <pc:sldMkLst>
          <pc:docMk/>
          <pc:sldMk cId="1316094766" sldId="837"/>
        </pc:sldMkLst>
        <pc:spChg chg="mod">
          <ac:chgData name="Michael Bennett" userId="808163721be62333" providerId="LiveId" clId="{410233CF-48B3-4D88-AE0F-9D86917012AB}" dt="2018-09-05T18:58:02.448" v="899" actId="20577"/>
          <ac:spMkLst>
            <pc:docMk/>
            <pc:sldMk cId="1316094766" sldId="837"/>
            <ac:spMk id="3" creationId="{06E7E7E3-1AD7-47D0-B477-BF6C761705AB}"/>
          </ac:spMkLst>
        </pc:spChg>
      </pc:sldChg>
      <pc:sldChg chg="modSp">
        <pc:chgData name="Michael Bennett" userId="808163721be62333" providerId="LiveId" clId="{410233CF-48B3-4D88-AE0F-9D86917012AB}" dt="2018-09-05T19:15:47.714" v="1435" actId="403"/>
        <pc:sldMkLst>
          <pc:docMk/>
          <pc:sldMk cId="4211051418" sldId="838"/>
        </pc:sldMkLst>
        <pc:spChg chg="mod">
          <ac:chgData name="Michael Bennett" userId="808163721be62333" providerId="LiveId" clId="{410233CF-48B3-4D88-AE0F-9D86917012AB}" dt="2018-09-05T19:15:47.714" v="1435" actId="403"/>
          <ac:spMkLst>
            <pc:docMk/>
            <pc:sldMk cId="4211051418" sldId="838"/>
            <ac:spMk id="3" creationId="{3FD67CA3-4FED-4FE6-AFDA-C5688A183E5C}"/>
          </ac:spMkLst>
        </pc:spChg>
      </pc:sldChg>
      <pc:sldChg chg="modSp add">
        <pc:chgData name="Michael Bennett" userId="808163721be62333" providerId="LiveId" clId="{410233CF-48B3-4D88-AE0F-9D86917012AB}" dt="2018-09-05T17:38:36.378" v="490" actId="20577"/>
        <pc:sldMkLst>
          <pc:docMk/>
          <pc:sldMk cId="3947954689" sldId="843"/>
        </pc:sldMkLst>
        <pc:spChg chg="mod">
          <ac:chgData name="Michael Bennett" userId="808163721be62333" providerId="LiveId" clId="{410233CF-48B3-4D88-AE0F-9D86917012AB}" dt="2018-09-05T17:38:36.378" v="490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410233CF-48B3-4D88-AE0F-9D86917012AB}" dt="2018-09-05T17:34:21.717" v="278" actId="20577"/>
        <pc:sldMkLst>
          <pc:docMk/>
          <pc:sldMk cId="3032193647" sldId="845"/>
        </pc:sldMkLst>
        <pc:spChg chg="mod">
          <ac:chgData name="Michael Bennett" userId="808163721be62333" providerId="LiveId" clId="{410233CF-48B3-4D88-AE0F-9D86917012AB}" dt="2018-09-05T17:34:21.717" v="278" actId="20577"/>
          <ac:spMkLst>
            <pc:docMk/>
            <pc:sldMk cId="3032193647" sldId="845"/>
            <ac:spMk id="3" creationId="{9F2C5C4B-3C8C-4739-9DC9-4030805563D5}"/>
          </ac:spMkLst>
        </pc:spChg>
      </pc:sldChg>
      <pc:sldChg chg="del">
        <pc:chgData name="Michael Bennett" userId="808163721be62333" providerId="LiveId" clId="{410233CF-48B3-4D88-AE0F-9D86917012AB}" dt="2018-09-05T17:33:01.455" v="215" actId="2696"/>
        <pc:sldMkLst>
          <pc:docMk/>
          <pc:sldMk cId="203917509" sldId="846"/>
        </pc:sldMkLst>
      </pc:sldChg>
      <pc:sldChg chg="modSp">
        <pc:chgData name="Michael Bennett" userId="808163721be62333" providerId="LiveId" clId="{410233CF-48B3-4D88-AE0F-9D86917012AB}" dt="2018-09-05T19:02:31.505" v="953" actId="20577"/>
        <pc:sldMkLst>
          <pc:docMk/>
          <pc:sldMk cId="2207867841" sldId="847"/>
        </pc:sldMkLst>
        <pc:spChg chg="mod">
          <ac:chgData name="Michael Bennett" userId="808163721be62333" providerId="LiveId" clId="{410233CF-48B3-4D88-AE0F-9D86917012AB}" dt="2018-09-05T19:02:31.505" v="953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410233CF-48B3-4D88-AE0F-9D86917012AB}" dt="2018-09-05T19:10:51.388" v="1109" actId="20577"/>
        <pc:sldMkLst>
          <pc:docMk/>
          <pc:sldMk cId="3071212602" sldId="849"/>
        </pc:sldMkLst>
        <pc:spChg chg="mod">
          <ac:chgData name="Michael Bennett" userId="808163721be62333" providerId="LiveId" clId="{410233CF-48B3-4D88-AE0F-9D86917012AB}" dt="2018-09-05T15:05:04.903" v="104" actId="20577"/>
          <ac:spMkLst>
            <pc:docMk/>
            <pc:sldMk cId="3071212602" sldId="849"/>
            <ac:spMk id="2" creationId="{6D9E4104-4006-4621-8CEB-C21A4F166F8B}"/>
          </ac:spMkLst>
        </pc:spChg>
        <pc:spChg chg="mod">
          <ac:chgData name="Michael Bennett" userId="808163721be62333" providerId="LiveId" clId="{410233CF-48B3-4D88-AE0F-9D86917012AB}" dt="2018-09-05T19:10:51.388" v="1109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 add">
        <pc:chgData name="Michael Bennett" userId="808163721be62333" providerId="LiveId" clId="{410233CF-48B3-4D88-AE0F-9D86917012AB}" dt="2018-09-05T17:56:22.829" v="776" actId="20577"/>
        <pc:sldMkLst>
          <pc:docMk/>
          <pc:sldMk cId="1313809421" sldId="851"/>
        </pc:sldMkLst>
        <pc:spChg chg="mod">
          <ac:chgData name="Michael Bennett" userId="808163721be62333" providerId="LiveId" clId="{410233CF-48B3-4D88-AE0F-9D86917012AB}" dt="2018-09-05T17:56:16.193" v="757" actId="20577"/>
          <ac:spMkLst>
            <pc:docMk/>
            <pc:sldMk cId="1313809421" sldId="851"/>
            <ac:spMk id="2" creationId="{AC77D3F8-86EC-4FAB-B2B2-BFB1E4529D64}"/>
          </ac:spMkLst>
        </pc:spChg>
        <pc:spChg chg="mod">
          <ac:chgData name="Michael Bennett" userId="808163721be62333" providerId="LiveId" clId="{410233CF-48B3-4D88-AE0F-9D86917012AB}" dt="2018-09-05T17:56:22.829" v="776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modSp add">
        <pc:chgData name="Michael Bennett" userId="808163721be62333" providerId="LiveId" clId="{410233CF-48B3-4D88-AE0F-9D86917012AB}" dt="2018-09-05T17:56:38.351" v="825" actId="20577"/>
        <pc:sldMkLst>
          <pc:docMk/>
          <pc:sldMk cId="342802813" sldId="852"/>
        </pc:sldMkLst>
        <pc:spChg chg="mod">
          <ac:chgData name="Michael Bennett" userId="808163721be62333" providerId="LiveId" clId="{410233CF-48B3-4D88-AE0F-9D86917012AB}" dt="2018-09-05T17:56:32.773" v="803" actId="20577"/>
          <ac:spMkLst>
            <pc:docMk/>
            <pc:sldMk cId="342802813" sldId="852"/>
            <ac:spMk id="2" creationId="{330DD9D8-1221-42C2-8556-D95A72EFAA8D}"/>
          </ac:spMkLst>
        </pc:spChg>
        <pc:spChg chg="mod">
          <ac:chgData name="Michael Bennett" userId="808163721be62333" providerId="LiveId" clId="{410233CF-48B3-4D88-AE0F-9D86917012AB}" dt="2018-09-05T17:56:38.351" v="825" actId="20577"/>
          <ac:spMkLst>
            <pc:docMk/>
            <pc:sldMk cId="342802813" sldId="852"/>
            <ac:spMk id="3" creationId="{A021D47F-54D3-4B37-A712-F25488BB8E7E}"/>
          </ac:spMkLst>
        </pc:spChg>
      </pc:sldChg>
      <pc:sldChg chg="modSp add del">
        <pc:chgData name="Michael Bennett" userId="808163721be62333" providerId="LiveId" clId="{410233CF-48B3-4D88-AE0F-9D86917012AB}" dt="2018-09-05T17:56:18.042" v="759" actId="2696"/>
        <pc:sldMkLst>
          <pc:docMk/>
          <pc:sldMk cId="3199197062" sldId="852"/>
        </pc:sldMkLst>
        <pc:spChg chg="mod">
          <ac:chgData name="Michael Bennett" userId="808163721be62333" providerId="LiveId" clId="{410233CF-48B3-4D88-AE0F-9D86917012AB}" dt="2018-09-05T17:56:17.446" v="758"/>
          <ac:spMkLst>
            <pc:docMk/>
            <pc:sldMk cId="3199197062" sldId="852"/>
            <ac:spMk id="2" creationId="{687D9798-41F2-404F-92EF-A9E2B143EC4A}"/>
          </ac:spMkLst>
        </pc:spChg>
      </pc:sldChg>
      <pc:sldChg chg="modSp add del">
        <pc:chgData name="Michael Bennett" userId="808163721be62333" providerId="LiveId" clId="{410233CF-48B3-4D88-AE0F-9D86917012AB}" dt="2018-09-05T17:56:33.616" v="805" actId="2696"/>
        <pc:sldMkLst>
          <pc:docMk/>
          <pc:sldMk cId="3758749319" sldId="853"/>
        </pc:sldMkLst>
        <pc:spChg chg="mod">
          <ac:chgData name="Michael Bennett" userId="808163721be62333" providerId="LiveId" clId="{410233CF-48B3-4D88-AE0F-9D86917012AB}" dt="2018-09-05T17:56:33.337" v="804"/>
          <ac:spMkLst>
            <pc:docMk/>
            <pc:sldMk cId="3758749319" sldId="853"/>
            <ac:spMk id="2" creationId="{60BB0B8C-F509-4F81-BAC5-06B9CB99E8A0}"/>
          </ac:spMkLst>
        </pc:spChg>
      </pc:sldChg>
      <pc:sldChg chg="modSp add">
        <pc:chgData name="Michael Bennett" userId="808163721be62333" providerId="LiveId" clId="{410233CF-48B3-4D88-AE0F-9D86917012AB}" dt="2018-09-05T17:59:30.225" v="874" actId="20577"/>
        <pc:sldMkLst>
          <pc:docMk/>
          <pc:sldMk cId="4078986337" sldId="853"/>
        </pc:sldMkLst>
        <pc:spChg chg="mod">
          <ac:chgData name="Michael Bennett" userId="808163721be62333" providerId="LiveId" clId="{410233CF-48B3-4D88-AE0F-9D86917012AB}" dt="2018-09-05T17:59:30.225" v="874" actId="20577"/>
          <ac:spMkLst>
            <pc:docMk/>
            <pc:sldMk cId="4078986337" sldId="853"/>
            <ac:spMk id="2" creationId="{DABF35FA-6C7C-40C6-8DB8-064F108E512A}"/>
          </ac:spMkLst>
        </pc:spChg>
      </pc:sldChg>
      <pc:sldChg chg="modSp add">
        <pc:chgData name="Michael Bennett" userId="808163721be62333" providerId="LiveId" clId="{410233CF-48B3-4D88-AE0F-9D86917012AB}" dt="2018-09-05T19:16:24.083" v="1448" actId="403"/>
        <pc:sldMkLst>
          <pc:docMk/>
          <pc:sldMk cId="3715702661" sldId="854"/>
        </pc:sldMkLst>
        <pc:spChg chg="mod">
          <ac:chgData name="Michael Bennett" userId="808163721be62333" providerId="LiveId" clId="{410233CF-48B3-4D88-AE0F-9D86917012AB}" dt="2018-09-05T19:16:01.946" v="1436" actId="20577"/>
          <ac:spMkLst>
            <pc:docMk/>
            <pc:sldMk cId="3715702661" sldId="854"/>
            <ac:spMk id="2" creationId="{6105B500-4C45-479E-939D-8B341F34DB2E}"/>
          </ac:spMkLst>
        </pc:spChg>
        <pc:spChg chg="mod">
          <ac:chgData name="Michael Bennett" userId="808163721be62333" providerId="LiveId" clId="{410233CF-48B3-4D88-AE0F-9D86917012AB}" dt="2018-09-05T19:16:24.083" v="1448" actId="403"/>
          <ac:spMkLst>
            <pc:docMk/>
            <pc:sldMk cId="3715702661" sldId="854"/>
            <ac:spMk id="3" creationId="{540AC980-4429-440F-ADEE-79F432B365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9/5/2018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dmcouncil.org/events/EventDetails.aspx?id=1132472&amp;group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September 05 2018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‘ledger’ (immutable data object) protocol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Uses Tangle not chain of blocks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Scalable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2 standards initiatives (plus platform):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Platform: to be released via Eclipse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Protocols via ETSE (Europe)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Architecture: via OMG</a:t>
            </a:r>
            <a:endParaRPr lang="en-US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RFC in preparation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review in September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to formalize Scope and consider conformance criteria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E825-54E8-4314-8EE8-6C34CD9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September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E7E3-1AD7-47D0-B477-BF6C7617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Decision (previous call)</a:t>
            </a:r>
          </a:p>
          <a:p>
            <a:pPr lvl="1"/>
            <a:r>
              <a:rPr lang="en-US" sz="2000" dirty="0"/>
              <a:t>Meet on Tuesday + do the Wednesday afternoon workshop</a:t>
            </a:r>
          </a:p>
          <a:p>
            <a:pPr lvl="1"/>
            <a:r>
              <a:rPr lang="en-US" sz="2000" dirty="0"/>
              <a:t>Also Monday for RFC Vote</a:t>
            </a:r>
          </a:p>
          <a:p>
            <a:pPr marL="457200" lvl="1" indent="0">
              <a:buNone/>
            </a:pPr>
            <a:endParaRPr lang="en-US" sz="1800" baseline="0" dirty="0"/>
          </a:p>
          <a:p>
            <a:pPr lvl="0"/>
            <a:r>
              <a:rPr lang="en-US" sz="2400" dirty="0"/>
              <a:t>Workshop - Wednesday afternoon? </a:t>
            </a:r>
          </a:p>
          <a:p>
            <a:pPr lvl="1"/>
            <a:r>
              <a:rPr lang="en-US" sz="2000" dirty="0"/>
              <a:t>Last</a:t>
            </a:r>
            <a:r>
              <a:rPr lang="en-US" sz="2000" baseline="0" dirty="0"/>
              <a:t> time we did not</a:t>
            </a:r>
          </a:p>
          <a:p>
            <a:pPr lvl="1"/>
            <a:r>
              <a:rPr lang="en-US" sz="2000" baseline="0" dirty="0"/>
              <a:t>Decision last time: determine workshop agenda in these Monthly Update Calls not on the Tuesday</a:t>
            </a:r>
          </a:p>
          <a:p>
            <a:pPr lvl="1"/>
            <a:r>
              <a:rPr lang="en-US" sz="1800" baseline="0" dirty="0"/>
              <a:t>So…</a:t>
            </a:r>
          </a:p>
          <a:p>
            <a:pPr lvl="1"/>
            <a:endParaRPr lang="en-US" sz="1800" baseline="0" dirty="0"/>
          </a:p>
          <a:p>
            <a:pPr lvl="1"/>
            <a:endParaRPr lang="en-US" sz="1800" baseline="0" dirty="0"/>
          </a:p>
          <a:p>
            <a:pPr lvl="1"/>
            <a:endParaRPr lang="en-US" sz="1800" baseline="0" dirty="0"/>
          </a:p>
          <a:p>
            <a:pPr lvl="0"/>
            <a:r>
              <a:rPr lang="en-US" sz="2400" baseline="0" dirty="0"/>
              <a:t>Additional Session Proposals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TC68 SC/8/9 Liaison relationship update</a:t>
            </a:r>
            <a:r>
              <a:rPr lang="en-US" sz="2000" baseline="0" dirty="0"/>
              <a:t> – Richard </a:t>
            </a:r>
            <a:r>
              <a:rPr lang="en-US" sz="2000" baseline="0" dirty="0" err="1"/>
              <a:t>Beatch</a:t>
            </a:r>
            <a:endParaRPr lang="en-US" sz="2000" baseline="0" dirty="0"/>
          </a:p>
          <a:p>
            <a:pPr lvl="1"/>
            <a:r>
              <a:rPr lang="en-US" sz="2000" baseline="0" dirty="0"/>
              <a:t>CCM Diagram automation (for FIBO and others)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03A5-67C8-43B3-A1AF-2F3193FA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9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200" baseline="0" dirty="0"/>
              <a:t>Workshop ideas (from Aug call)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200" dirty="0"/>
              <a:t>FIBO – how to populate with the right instance data (enough information on the intended semantics?)</a:t>
            </a:r>
          </a:p>
          <a:p>
            <a:pPr lvl="1"/>
            <a:r>
              <a:rPr lang="en-US" sz="1800" dirty="0"/>
              <a:t>DLT</a:t>
            </a:r>
            <a:r>
              <a:rPr lang="en-US" sz="1800" baseline="0" dirty="0"/>
              <a:t> </a:t>
            </a:r>
            <a:r>
              <a:rPr lang="en-US" sz="1800" baseline="0" dirty="0" err="1"/>
              <a:t>PoC</a:t>
            </a:r>
            <a:r>
              <a:rPr lang="en-US" sz="1800" baseline="0" dirty="0"/>
              <a:t> (IR Swaps)</a:t>
            </a:r>
          </a:p>
          <a:p>
            <a:pPr lvl="1"/>
            <a:r>
              <a:rPr lang="en-US" sz="1800" baseline="0" dirty="0"/>
              <a:t>Other ideas?</a:t>
            </a:r>
          </a:p>
          <a:p>
            <a:pPr lvl="0"/>
            <a:r>
              <a:rPr lang="en-US" sz="2200" dirty="0"/>
              <a:t>Present a proposal in the Sept MUD call for considerations</a:t>
            </a:r>
          </a:p>
          <a:p>
            <a:pPr lvl="1"/>
            <a:r>
              <a:rPr lang="en-US" sz="1800" dirty="0"/>
              <a:t>Equities, options etc.. (see PR EDW presentation)</a:t>
            </a:r>
          </a:p>
          <a:p>
            <a:pPr lvl="1"/>
            <a:r>
              <a:rPr lang="en-US" sz="1800" dirty="0"/>
              <a:t>Business Entities - L2 parent / ownership / accounting consolidation (GLIEF)</a:t>
            </a:r>
          </a:p>
          <a:p>
            <a:pPr lvl="2"/>
            <a:r>
              <a:rPr lang="en-US" sz="1400" dirty="0"/>
              <a:t>Including UK developments on entity identification</a:t>
            </a:r>
          </a:p>
          <a:p>
            <a:pPr lvl="2"/>
            <a:r>
              <a:rPr lang="en-US" dirty="0"/>
              <a:t>LEI / GLEIF and Accounting consolidation being done</a:t>
            </a:r>
          </a:p>
          <a:p>
            <a:pPr lvl="2"/>
            <a:r>
              <a:rPr lang="en-US" dirty="0"/>
              <a:t>Ownership and Control more sophisticated per UK – look at that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Agenda: Things to cover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FIBO 2.0 RFC submission</a:t>
            </a:r>
          </a:p>
          <a:p>
            <a:pPr lvl="0"/>
            <a:r>
              <a:rPr lang="en-US" sz="2000" dirty="0"/>
              <a:t>DLT Matters</a:t>
            </a:r>
          </a:p>
          <a:p>
            <a:pPr lvl="1"/>
            <a:r>
              <a:rPr lang="en-US" sz="1600" dirty="0"/>
              <a:t>Distributed</a:t>
            </a:r>
            <a:r>
              <a:rPr lang="en-US" sz="1600" baseline="0" dirty="0"/>
              <a:t> Ledger </a:t>
            </a:r>
            <a:r>
              <a:rPr lang="en-US" sz="1600" baseline="0" dirty="0" err="1"/>
              <a:t>PoC</a:t>
            </a:r>
            <a:r>
              <a:rPr lang="en-US" sz="1600" baseline="0" dirty="0"/>
              <a:t> Report-back</a:t>
            </a:r>
          </a:p>
          <a:p>
            <a:pPr marL="742950" lvl="1" indent="-285750"/>
            <a:r>
              <a:rPr lang="en-US" sz="1600" baseline="0" dirty="0"/>
              <a:t>DIDO RA collaboration with MARS – at MARS meetings only</a:t>
            </a:r>
          </a:p>
          <a:p>
            <a:pPr marL="68580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</a:rPr>
              <a:t>Update on standards work in DLT</a:t>
            </a:r>
            <a:endParaRPr lang="en-US" sz="1600" dirty="0">
              <a:effectLst/>
            </a:endParaRPr>
          </a:p>
          <a:p>
            <a:pPr lvl="0"/>
            <a:r>
              <a:rPr lang="en-US" sz="2000" dirty="0"/>
              <a:t>IOTA Tangle skeleton RFC discussion </a:t>
            </a:r>
          </a:p>
          <a:p>
            <a:pPr lvl="0"/>
            <a:r>
              <a:rPr lang="en-US" sz="2000" kern="1200" dirty="0">
                <a:solidFill>
                  <a:schemeClr val="tx1"/>
                </a:solidFill>
                <a:effectLst/>
              </a:rPr>
              <a:t>ISO TC68 SC/8/9 Liaison relationship update (Richard </a:t>
            </a:r>
            <a:r>
              <a:rPr lang="en-US" sz="2000" kern="1200" dirty="0" err="1">
                <a:solidFill>
                  <a:schemeClr val="tx1"/>
                </a:solidFill>
                <a:effectLst/>
              </a:rPr>
              <a:t>Beatch</a:t>
            </a:r>
            <a:r>
              <a:rPr lang="en-US" sz="2000" kern="1200" dirty="0">
                <a:solidFill>
                  <a:schemeClr val="tx1"/>
                </a:solidFill>
                <a:effectLst/>
              </a:rPr>
              <a:t>)</a:t>
            </a:r>
            <a:endParaRPr lang="en-US" sz="2000" dirty="0"/>
          </a:p>
          <a:p>
            <a:pPr lvl="0"/>
            <a:r>
              <a:rPr lang="en-US" sz="2000" baseline="0" dirty="0"/>
              <a:t>Regulatory matters and initiatives</a:t>
            </a:r>
          </a:p>
          <a:p>
            <a:pPr lvl="1"/>
            <a:r>
              <a:rPr lang="en-US" sz="1800" baseline="0" dirty="0"/>
              <a:t>Like previous FCA Regulatory Call for comments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</a:rPr>
              <a:t>FIBO Diagram </a:t>
            </a:r>
            <a:r>
              <a:rPr lang="en-US" sz="2000" kern="1200" baseline="0" dirty="0" err="1">
                <a:solidFill>
                  <a:schemeClr val="tx1"/>
                </a:solidFill>
                <a:effectLst/>
              </a:rPr>
              <a:t>automatio</a:t>
            </a:r>
            <a:endParaRPr lang="en-US" sz="2000" kern="1200" baseline="0" dirty="0">
              <a:solidFill>
                <a:schemeClr val="tx1"/>
              </a:solidFill>
              <a:effectLst/>
            </a:endParaRPr>
          </a:p>
          <a:p>
            <a:pPr lvl="1" indent="-342900">
              <a:buFont typeface="Arial" charset="0"/>
              <a:buChar char="•"/>
            </a:pPr>
            <a:r>
              <a:rPr lang="en-US" sz="1600" dirty="0"/>
              <a:t>UMLCMP diagrams</a:t>
            </a:r>
          </a:p>
          <a:p>
            <a:pPr lvl="1" indent="-342900">
              <a:buFont typeface="Arial" charset="0"/>
              <a:buChar char="•"/>
            </a:pPr>
            <a:r>
              <a:rPr lang="en-US" sz="1600" dirty="0">
                <a:effectLst/>
              </a:rPr>
              <a:t>OWL-driven diagrams (Adaptive)</a:t>
            </a:r>
          </a:p>
          <a:p>
            <a:pPr lvl="0"/>
            <a:r>
              <a:rPr lang="en-US" sz="2000" baseline="0" dirty="0"/>
              <a:t>What else ?</a:t>
            </a:r>
          </a:p>
          <a:p>
            <a:pPr lvl="1"/>
            <a:r>
              <a:rPr lang="en-US" sz="1800" baseline="0" dirty="0"/>
              <a:t>WG1 semantics?</a:t>
            </a:r>
          </a:p>
          <a:p>
            <a:pPr lvl="1"/>
            <a:r>
              <a:rPr lang="en-US" sz="1800" baseline="0" dirty="0"/>
              <a:t>XBRL?</a:t>
            </a:r>
          </a:p>
          <a:p>
            <a:pPr lvl="1"/>
            <a:r>
              <a:rPr lang="en-US" sz="1800" baseline="0" dirty="0"/>
              <a:t>BIAN?</a:t>
            </a:r>
          </a:p>
          <a:p>
            <a:pPr lvl="0"/>
            <a:r>
              <a:rPr lang="en-US" sz="2000" baseline="0" dirty="0"/>
              <a:t>Anything in other groups we need to go along to?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34D31-E998-41EC-BB14-3C600C17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E3F1E-79AD-45A2-97C7-E443F809A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Integration with FIGI</a:t>
            </a:r>
          </a:p>
          <a:p>
            <a:pPr lvl="1"/>
            <a:r>
              <a:rPr lang="en-US" sz="1800" dirty="0"/>
              <a:t>Equivalence and sub classis, mapping and classification matters</a:t>
            </a:r>
          </a:p>
          <a:p>
            <a:pPr lvl="1"/>
            <a:r>
              <a:rPr lang="en-US" sz="1800" dirty="0"/>
              <a:t>Ontology of information constructs e.g. identifiers versus security concepts?</a:t>
            </a:r>
          </a:p>
          <a:p>
            <a:pPr lvl="0"/>
            <a:r>
              <a:rPr lang="en-US" sz="2000" dirty="0"/>
              <a:t>FIBO shortfalls in separation</a:t>
            </a:r>
            <a:r>
              <a:rPr lang="en-US" sz="2000" baseline="0" dirty="0"/>
              <a:t> between share equity versus share instruments</a:t>
            </a:r>
          </a:p>
          <a:p>
            <a:pPr lvl="0"/>
            <a:r>
              <a:rPr lang="en-US" sz="2000" baseline="0" dirty="0"/>
              <a:t>Industry updates</a:t>
            </a:r>
          </a:p>
          <a:p>
            <a:pPr lvl="1"/>
            <a:r>
              <a:rPr lang="en-US" sz="1800" dirty="0"/>
              <a:t>Regulatory</a:t>
            </a:r>
            <a:r>
              <a:rPr lang="en-US" sz="1800" baseline="0" dirty="0"/>
              <a:t> e.g. MIFID</a:t>
            </a:r>
          </a:p>
          <a:p>
            <a:pPr lvl="1"/>
            <a:r>
              <a:rPr lang="en-US" sz="1800" baseline="0" dirty="0"/>
              <a:t>Standards e.g. ISO 20022 and WG1 work</a:t>
            </a:r>
          </a:p>
          <a:p>
            <a:pPr lvl="1"/>
            <a:r>
              <a:rPr lang="en-US" sz="1800" baseline="0" dirty="0"/>
              <a:t>Get out of our bubble</a:t>
            </a:r>
          </a:p>
          <a:p>
            <a:pPr lvl="1"/>
            <a:r>
              <a:rPr lang="en-US" sz="1800" baseline="0" dirty="0"/>
              <a:t>Other financial areas like Microfinance</a:t>
            </a:r>
          </a:p>
          <a:p>
            <a:pPr lvl="0"/>
            <a:r>
              <a:rPr lang="en-US" sz="2000" dirty="0"/>
              <a:t>People to approach for talks etc. </a:t>
            </a:r>
          </a:p>
          <a:p>
            <a:pPr lvl="1"/>
            <a:r>
              <a:rPr lang="en-US" sz="1800" dirty="0"/>
              <a:t>PJ </a:t>
            </a:r>
            <a:r>
              <a:rPr lang="en-US" sz="1800" dirty="0" err="1"/>
              <a:t>DiGiammarino</a:t>
            </a:r>
            <a:endParaRPr lang="en-US" sz="1800" dirty="0"/>
          </a:p>
          <a:p>
            <a:pPr lvl="1"/>
            <a:r>
              <a:rPr lang="en-US" sz="1800" dirty="0" err="1"/>
              <a:t>RegTech</a:t>
            </a:r>
            <a:r>
              <a:rPr lang="en-US" sz="1800" dirty="0"/>
              <a:t> Council – looking to reach out to other e.g. EDMC / OMG</a:t>
            </a:r>
          </a:p>
          <a:p>
            <a:pPr lvl="1"/>
            <a:r>
              <a:rPr lang="en-US" sz="1800" dirty="0"/>
              <a:t>Others to be sent along – review next month</a:t>
            </a:r>
          </a:p>
          <a:p>
            <a:pPr lvl="1"/>
            <a:r>
              <a:rPr lang="en-US" sz="1800" dirty="0"/>
              <a:t>Hashtags: #</a:t>
            </a:r>
            <a:r>
              <a:rPr lang="en-US" sz="1800" dirty="0" err="1"/>
              <a:t>RegTech</a:t>
            </a:r>
            <a:r>
              <a:rPr lang="en-US" sz="1800" dirty="0"/>
              <a:t> #FinTech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6D7B7-7916-4CDB-8BE0-09202A15B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08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sz="2400" dirty="0"/>
              <a:t>Monday </a:t>
            </a:r>
          </a:p>
          <a:p>
            <a:pPr lvl="1"/>
            <a:r>
              <a:rPr lang="en-US" sz="2400" baseline="0" dirty="0"/>
              <a:t>FIBO2 RFC – move to Monday TBC</a:t>
            </a:r>
            <a:endParaRPr lang="en-US" sz="2400" dirty="0"/>
          </a:p>
          <a:p>
            <a:pPr lvl="0"/>
            <a:r>
              <a:rPr lang="en-US" sz="2800" dirty="0"/>
              <a:t>Tuesday</a:t>
            </a:r>
          </a:p>
          <a:p>
            <a:pPr lvl="1"/>
            <a:r>
              <a:rPr lang="en-US" sz="2000" dirty="0"/>
              <a:t>Tues Morning (9 – 12)</a:t>
            </a:r>
          </a:p>
          <a:p>
            <a:pPr lvl="2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/ ISO TC68 Liaison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(30 min)</a:t>
            </a:r>
            <a:endParaRPr lang="en-US" sz="2000" dirty="0">
              <a:effectLst/>
            </a:endParaRPr>
          </a:p>
          <a:p>
            <a:pPr lvl="2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Diagram Automation</a:t>
            </a:r>
          </a:p>
          <a:p>
            <a:pPr lvl="2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XBRL / Liaison updates</a:t>
            </a:r>
          </a:p>
          <a:p>
            <a:pPr lvl="2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 – to be confirmed (can also be opener for Wed pm workshop)</a:t>
            </a:r>
            <a:endParaRPr lang="en-US" sz="2000" dirty="0">
              <a:effectLst/>
            </a:endParaRPr>
          </a:p>
          <a:p>
            <a:pPr lvl="1"/>
            <a:r>
              <a:rPr lang="en-US" sz="2000" dirty="0"/>
              <a:t>Afternoon (1 – 5) (Board also meets – impact?)</a:t>
            </a:r>
            <a:endParaRPr lang="en-US" sz="2000" baseline="0" dirty="0"/>
          </a:p>
          <a:p>
            <a:pPr lvl="2"/>
            <a:r>
              <a:rPr lang="en-US" sz="1600" dirty="0"/>
              <a:t>FIBO Updates (DW) 30 min update</a:t>
            </a:r>
          </a:p>
          <a:p>
            <a:pPr lvl="2"/>
            <a:r>
              <a:rPr lang="en-US" sz="1600" dirty="0"/>
              <a:t>Distributed Ledger Tech</a:t>
            </a:r>
          </a:p>
          <a:p>
            <a:pPr lvl="3"/>
            <a:r>
              <a:rPr lang="en-US" sz="1600" dirty="0"/>
              <a:t>DLT </a:t>
            </a:r>
            <a:r>
              <a:rPr lang="en-US" sz="1600" dirty="0" err="1"/>
              <a:t>PoC</a:t>
            </a:r>
            <a:r>
              <a:rPr lang="en-US" sz="1600" dirty="0"/>
              <a:t> update</a:t>
            </a:r>
            <a:r>
              <a:rPr lang="en-US" sz="1600" baseline="0" dirty="0"/>
              <a:t> and discussion</a:t>
            </a:r>
            <a:endParaRPr lang="en-US" sz="1400" dirty="0"/>
          </a:p>
          <a:p>
            <a:pPr lvl="3"/>
            <a:r>
              <a:rPr lang="en-US" sz="1400" baseline="0" dirty="0"/>
              <a:t>DLT IOTA standard draft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5B500-4C45-479E-939D-8B341F34D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1800" dirty="0"/>
              <a:t>Wednesday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AC980-4429-440F-ADEE-79F432B36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Morning (9 – 12) </a:t>
            </a:r>
          </a:p>
          <a:p>
            <a:pPr lvl="1"/>
            <a:r>
              <a:rPr lang="en-US" sz="2000" dirty="0"/>
              <a:t>– Attend ADTF  and other work groups – </a:t>
            </a:r>
          </a:p>
          <a:p>
            <a:pPr lvl="0"/>
            <a:r>
              <a:rPr lang="en-US" sz="2800" dirty="0"/>
              <a:t>Extended</a:t>
            </a:r>
            <a:r>
              <a:rPr lang="en-US" sz="2800" baseline="0" dirty="0"/>
              <a:t> lunch 12 – 1:30</a:t>
            </a:r>
            <a:endParaRPr lang="en-US" sz="2800" dirty="0"/>
          </a:p>
          <a:p>
            <a:pPr lvl="0"/>
            <a:r>
              <a:rPr lang="en-US" sz="2800" dirty="0"/>
              <a:t>Wednesday Afternoon (1:30 – 5)</a:t>
            </a:r>
          </a:p>
          <a:p>
            <a:pPr lvl="1"/>
            <a:r>
              <a:rPr lang="en-US" sz="2400" dirty="0"/>
              <a:t>Workshop:</a:t>
            </a:r>
            <a:r>
              <a:rPr lang="en-US" sz="2400" baseline="0" dirty="0"/>
              <a:t> </a:t>
            </a:r>
            <a:r>
              <a:rPr lang="en-US" sz="2400" dirty="0"/>
              <a:t>FIBO use – populating with data etc.</a:t>
            </a:r>
          </a:p>
          <a:p>
            <a:pPr lvl="1"/>
            <a:r>
              <a:rPr lang="en-US" sz="2400" dirty="0"/>
              <a:t>Legal Entity information; listing info for Shares etc.. For org recent BE changes) for BE to listing to shares, share prices</a:t>
            </a:r>
            <a:r>
              <a:rPr lang="en-US" sz="2400" baseline="0" dirty="0"/>
              <a:t> representation</a:t>
            </a:r>
            <a:endParaRPr lang="en-US" sz="2400" dirty="0"/>
          </a:p>
          <a:p>
            <a:pPr lvl="1"/>
            <a:r>
              <a:rPr lang="en-US" sz="2400" dirty="0"/>
              <a:t>BE example – L2 relations in FIBO BE (parent child relation, Branch issue)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310B5-DEFE-4CE9-80F6-7F176FC42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702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March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s new RTF chair for each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June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  <a:p>
            <a:pPr lvl="0"/>
            <a:r>
              <a:rPr lang="en-US" sz="1800" dirty="0"/>
              <a:t>NO MOTIONS NEEDED FOR SEPTEMBER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FIBO plans for OMG Submission</a:t>
            </a:r>
            <a:endParaRPr lang="en-US" sz="2800" dirty="0">
              <a:effectLst/>
            </a:endParaRPr>
          </a:p>
          <a:p>
            <a:r>
              <a:rPr lang="en-US" sz="2800" dirty="0"/>
              <a:t>Other FDTF Activities: Distributed Ledger (Blockchain) WG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September OMG FDTF Quarterly Meeting (Ottawa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detail – CCM, Metadata, Products etc.</a:t>
            </a: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recursive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Written</a:t>
            </a:r>
            <a:r>
              <a:rPr lang="en-US" sz="2000" baseline="0" dirty="0"/>
              <a:t> </a:t>
            </a:r>
            <a:r>
              <a:rPr lang="en-US" sz="2000" dirty="0"/>
              <a:t>now for Provisional / Extensions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moved from </a:t>
            </a:r>
            <a:r>
              <a:rPr lang="en-US" sz="2000" dirty="0" err="1"/>
              <a:t>sm:fileAbstract</a:t>
            </a:r>
            <a:r>
              <a:rPr lang="en-US" sz="2000" dirty="0"/>
              <a:t> to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/>
            <a:r>
              <a:rPr lang="en-US" sz="2000" dirty="0"/>
              <a:t>References to things not there (status unknown; scripted?)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/>
            <a:r>
              <a:rPr lang="en-US" sz="2000" baseline="0" dirty="0"/>
              <a:t>Individuals?</a:t>
            </a: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(to test)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1"/>
            <a:r>
              <a:rPr lang="en-US" sz="1400" dirty="0"/>
              <a:t>Extending to Provisional as well as Release</a:t>
            </a:r>
            <a:endParaRPr lang="en-US" sz="1100" dirty="0"/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1"/>
            <a:r>
              <a:rPr lang="en-US" sz="1400" dirty="0"/>
              <a:t>Existing issues fixed</a:t>
            </a:r>
          </a:p>
          <a:p>
            <a:pPr lvl="1"/>
            <a:r>
              <a:rPr lang="en-US" sz="1400" dirty="0"/>
              <a:t>New document content (abstracts etc.)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lvl="1"/>
            <a:r>
              <a:rPr lang="en-US" sz="2200" dirty="0"/>
              <a:t>These are in Alpha and Beta SME review status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53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v2 OMG Submission done</a:t>
            </a:r>
          </a:p>
          <a:p>
            <a:pPr lvl="1"/>
            <a:r>
              <a:rPr lang="en-US" sz="2000" baseline="0" dirty="0"/>
              <a:t>Specification and machine </a:t>
            </a:r>
            <a:r>
              <a:rPr lang="en-US" sz="2000" baseline="0" dirty="0" err="1"/>
              <a:t>readables</a:t>
            </a:r>
            <a:r>
              <a:rPr lang="en-US" sz="2000" baseline="0" dirty="0"/>
              <a:t> submitted</a:t>
            </a:r>
          </a:p>
          <a:p>
            <a:pPr lvl="1"/>
            <a:r>
              <a:rPr lang="en-US" sz="2000" baseline="0" dirty="0"/>
              <a:t>Incudes Annexes with diagrams</a:t>
            </a:r>
          </a:p>
          <a:p>
            <a:pPr lvl="1"/>
            <a:r>
              <a:rPr lang="en-US" sz="2000" baseline="0" dirty="0"/>
              <a:t>Based on inter-quarterly formal release Q2.5</a:t>
            </a:r>
          </a:p>
          <a:p>
            <a:pPr lvl="1"/>
            <a:r>
              <a:rPr lang="en-US" sz="2000" baseline="0" dirty="0"/>
              <a:t>Some items to be re-submitted as errata</a:t>
            </a:r>
          </a:p>
          <a:p>
            <a:pPr lvl="1"/>
            <a:r>
              <a:rPr lang="en-US" sz="2000" baseline="0" dirty="0"/>
              <a:t>New Ancillary file for XMI generation</a:t>
            </a:r>
          </a:p>
          <a:p>
            <a:pPr lvl="0"/>
            <a:r>
              <a:rPr lang="en-US" sz="2400" dirty="0"/>
              <a:t>Upcoming Training</a:t>
            </a:r>
          </a:p>
          <a:p>
            <a:pPr lvl="1"/>
            <a:r>
              <a:rPr lang="en-US" sz="2000" dirty="0"/>
              <a:t>Chicago, October 10 - 11: FIBO in-depth with Mike Atkin, Dean </a:t>
            </a:r>
            <a:r>
              <a:rPr lang="en-US" sz="2000" dirty="0" err="1"/>
              <a:t>Allemang</a:t>
            </a:r>
            <a:r>
              <a:rPr lang="en-US" sz="2000" dirty="0"/>
              <a:t>, Dennis Wisnosky and Jacobus </a:t>
            </a:r>
            <a:r>
              <a:rPr lang="en-US" sz="2000" dirty="0" err="1"/>
              <a:t>Geluk</a:t>
            </a:r>
            <a:endParaRPr lang="en-US" sz="2000" dirty="0"/>
          </a:p>
          <a:p>
            <a:pPr lvl="2"/>
            <a:r>
              <a:rPr lang="en-US" sz="1600" dirty="0">
                <a:hlinkClick r:id="rId2"/>
              </a:rPr>
              <a:t>https://edmcouncil.org/events/EventDetails.aspx?id=1132472&amp;group</a:t>
            </a:r>
            <a:r>
              <a:rPr lang="en-US" sz="1600" dirty="0"/>
              <a:t>= </a:t>
            </a:r>
          </a:p>
          <a:p>
            <a:pPr lvl="1"/>
            <a:r>
              <a:rPr lang="en-US" sz="2000" dirty="0"/>
              <a:t>Cape Town, September 18:</a:t>
            </a:r>
            <a:r>
              <a:rPr lang="en-US" sz="2000" baseline="0" dirty="0"/>
              <a:t> Mike Bennett, Conceptual Ontology Engineering</a:t>
            </a:r>
            <a:endParaRPr lang="en-US" sz="2000" dirty="0"/>
          </a:p>
          <a:p>
            <a:pPr lvl="0"/>
            <a:r>
              <a:rPr lang="en-US" sz="2400" dirty="0"/>
              <a:t>OMG Cat A liaison with ISO TC68/SC8 and TC68/SC9</a:t>
            </a:r>
            <a:r>
              <a:rPr lang="en-US" sz="2400" baseline="0" dirty="0"/>
              <a:t> and TC68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Dec 2018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Dec 2018 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Dec 2018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 Dec 2018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7414570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Dennis Wisnosky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</a:p>
          <a:p>
            <a:pPr lvl="2"/>
            <a:r>
              <a:rPr lang="en-US" sz="1800" dirty="0"/>
              <a:t>Dennis is doing this fro MB notes; </a:t>
            </a:r>
          </a:p>
          <a:p>
            <a:pPr lvl="2"/>
            <a:r>
              <a:rPr lang="en-US" sz="1800" dirty="0"/>
              <a:t>FCT leads should take on responsibility for note-taking and publishing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DD9D8-1221-42C2-8556-D95A72EF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EDM</a:t>
            </a:r>
            <a:r>
              <a:rPr lang="en-US" baseline="0" dirty="0"/>
              <a:t> Council Q2.5 Release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1D47F-54D3-4B37-A712-F25488BB8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Dennis Wisnosky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FF9E9-BC37-4DE5-960C-440650841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3C37-C22C-4EB6-A18D-1E9F91A8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D26F-F308-4023-80BB-7D3223D0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that is in GitHub “Production” (spec)</a:t>
            </a:r>
          </a:p>
          <a:p>
            <a:pPr lvl="1" rtl="0" fontAlgn="base"/>
            <a:r>
              <a:rPr lang="en-US" sz="2000" dirty="0">
                <a:effectLst/>
              </a:rPr>
              <a:t>One code base, previously originated FIBO 1</a:t>
            </a:r>
          </a:p>
          <a:p>
            <a:pPr lvl="1" rtl="0" fontAlgn="base"/>
            <a:r>
              <a:rPr lang="en-US" sz="2000" dirty="0">
                <a:effectLst/>
              </a:rPr>
              <a:t>New</a:t>
            </a:r>
            <a:r>
              <a:rPr lang="en-US" sz="2000" baseline="0" dirty="0">
                <a:effectLst/>
              </a:rPr>
              <a:t> diagrams for Release items not in OMG FIBO v1 specs</a:t>
            </a:r>
          </a:p>
          <a:p>
            <a:pPr lvl="1" rtl="0" fontAlgn="base"/>
            <a:r>
              <a:rPr lang="en-US" sz="2000" baseline="0" dirty="0">
                <a:effectLst/>
              </a:rPr>
              <a:t>Metadata (formerly About) files derived from EDM Council metadata</a:t>
            </a:r>
          </a:p>
          <a:p>
            <a:pPr lvl="1" rtl="0" fontAlgn="base"/>
            <a:r>
              <a:rPr lang="en-US" sz="2000" baseline="0" dirty="0">
                <a:effectLst/>
              </a:rPr>
              <a:t>Minimal OMG metadata to be added for submission</a:t>
            </a:r>
            <a:endParaRPr lang="en-US" sz="2000" dirty="0">
              <a:effectLst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be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backwards compatible with FIBO1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adopted, will be updated quarterly via RTF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dirty="0"/>
              <a:t>RFC to be submitted at September FDTF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en-US" sz="2400" dirty="0">
                <a:effectLst/>
              </a:rPr>
              <a:t>Will co-ordinate with Mariano Benitez (OMG) to bring any open RTF issues across to FIBO2 FTF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3AF5-59D1-40DC-9598-42FF225F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1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E6D3-519F-44C7-97C8-B6CFE7B70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2.0 (OMG) 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5D0E4-A101-4187-A15D-673C4FA36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Per EDM Council site</a:t>
            </a:r>
            <a:r>
              <a:rPr lang="en-US" sz="2000" baseline="0" dirty="0"/>
              <a:t> – not included in OMG FIBO v2 Submission</a:t>
            </a:r>
            <a:endParaRPr lang="en-US" sz="2000" dirty="0"/>
          </a:p>
          <a:p>
            <a:pPr lvl="1"/>
            <a:r>
              <a:rPr lang="en-US" sz="1800" dirty="0"/>
              <a:t>Glossary (HTML and Excel)</a:t>
            </a:r>
          </a:p>
          <a:p>
            <a:pPr lvl="1"/>
            <a:r>
              <a:rPr lang="en-US" sz="1800" dirty="0"/>
              <a:t>Data Dictionary (CSV / Excel)</a:t>
            </a:r>
          </a:p>
          <a:p>
            <a:pPr lvl="1"/>
            <a:r>
              <a:rPr lang="en-US" sz="1800" dirty="0" err="1"/>
              <a:t>FIBOPedia</a:t>
            </a:r>
            <a:endParaRPr lang="en-US" sz="1800" dirty="0"/>
          </a:p>
          <a:p>
            <a:pPr lvl="1"/>
            <a:r>
              <a:rPr lang="en-US" sz="1800" dirty="0"/>
              <a:t>Vocabulary (SKOS)</a:t>
            </a:r>
          </a:p>
          <a:p>
            <a:pPr lvl="1"/>
            <a:r>
              <a:rPr lang="en-US" sz="1800" dirty="0"/>
              <a:t>UML Business Model (SMIF) </a:t>
            </a:r>
          </a:p>
          <a:p>
            <a:pPr lvl="1"/>
            <a:r>
              <a:rPr lang="en-US" sz="2000" dirty="0"/>
              <a:t>Widoco (VOWL + Specification document)</a:t>
            </a:r>
          </a:p>
          <a:p>
            <a:pPr lvl="1"/>
            <a:r>
              <a:rPr lang="en-US" sz="1800" dirty="0"/>
              <a:t>OWL Ontology Files (definitive) 4 formats available</a:t>
            </a:r>
          </a:p>
          <a:p>
            <a:pPr lvl="0"/>
            <a:r>
              <a:rPr lang="en-US" sz="2000" dirty="0"/>
              <a:t>For OMG Submission</a:t>
            </a:r>
          </a:p>
          <a:p>
            <a:pPr lvl="1"/>
            <a:r>
              <a:rPr lang="en-US" sz="1800" dirty="0"/>
              <a:t>OWL – as above; RDF/XML</a:t>
            </a:r>
            <a:r>
              <a:rPr lang="en-US" sz="1800" baseline="0" dirty="0"/>
              <a:t> flavor only (Normative)</a:t>
            </a:r>
            <a:endParaRPr lang="en-US" sz="1800" dirty="0"/>
          </a:p>
          <a:p>
            <a:pPr lvl="1"/>
            <a:r>
              <a:rPr lang="en-US" sz="1800" dirty="0"/>
              <a:t>UML XMI with UMLCMP Profile applied</a:t>
            </a:r>
          </a:p>
          <a:p>
            <a:pPr lvl="1"/>
            <a:r>
              <a:rPr lang="en-US" sz="1800" dirty="0"/>
              <a:t>Ancillary files: </a:t>
            </a:r>
          </a:p>
          <a:p>
            <a:pPr lvl="2"/>
            <a:r>
              <a:rPr lang="en-US" sz="1600" dirty="0"/>
              <a:t>SMIF Repository (CCM)</a:t>
            </a:r>
          </a:p>
          <a:p>
            <a:pPr lvl="2"/>
            <a:r>
              <a:rPr lang="en-US" sz="1600" dirty="0"/>
              <a:t>Clean CCM Project file for XMI generation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177A5-B62C-44AF-A4B4-5E31D903B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257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A6E06-FD89-4BFF-94BF-D1B1412C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dirty="0"/>
              <a:t>Decisions by Submitters: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C7DE3-6BCE-4EE2-82DD-4C5641665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Which</a:t>
            </a:r>
            <a:r>
              <a:rPr lang="en-US" sz="2800" baseline="0" dirty="0"/>
              <a:t> </a:t>
            </a:r>
            <a:r>
              <a:rPr lang="en-US" sz="2800" dirty="0"/>
              <a:t>of</a:t>
            </a:r>
            <a:r>
              <a:rPr lang="en-US" sz="2800" baseline="0" dirty="0"/>
              <a:t> these needs to be Normative for OMG end users?  </a:t>
            </a:r>
          </a:p>
          <a:p>
            <a:pPr lvl="1"/>
            <a:r>
              <a:rPr lang="en-US" baseline="0" dirty="0"/>
              <a:t>Not adding EDMC spec deliverables</a:t>
            </a:r>
          </a:p>
          <a:p>
            <a:pPr lvl="1"/>
            <a:r>
              <a:rPr lang="en-US" dirty="0"/>
              <a:t>Decision: deliver UML XMI </a:t>
            </a:r>
          </a:p>
          <a:p>
            <a:pPr lvl="2"/>
            <a:r>
              <a:rPr lang="en-US" dirty="0"/>
              <a:t>Formal requirements now identified for these</a:t>
            </a:r>
          </a:p>
          <a:p>
            <a:pPr lvl="0"/>
            <a:r>
              <a:rPr lang="en-US" sz="2800" dirty="0"/>
              <a:t>Decision: to include informative </a:t>
            </a:r>
            <a:r>
              <a:rPr lang="en-US" sz="2800" dirty="0" err="1"/>
              <a:t>MDZip</a:t>
            </a:r>
            <a:r>
              <a:rPr lang="en-US" sz="2800" dirty="0"/>
              <a:t> files for CCM</a:t>
            </a:r>
            <a:r>
              <a:rPr lang="en-US" sz="2800" baseline="0" dirty="0"/>
              <a:t> models</a:t>
            </a:r>
          </a:p>
          <a:p>
            <a:pPr lvl="1"/>
            <a:r>
              <a:rPr lang="en-US" sz="2400" dirty="0"/>
              <a:t>EDM Council to consider whether to include these on spec.edmcouncil.org as well</a:t>
            </a:r>
          </a:p>
          <a:p>
            <a:pPr lvl="1"/>
            <a:r>
              <a:rPr lang="en-US" sz="2400" dirty="0"/>
              <a:t>EDM Council to consider whether to track similar statuses of Definitive / Normative / Informative for the deliverables there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3825F-78DF-4B08-B3CF-9E2D4A96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982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5C0D-F31A-4614-9EF7-B97054FF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WG (Blockchain)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6BDF-8869-4B24-A082-26F9FE3F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Concept: use of FIBO as concept model for Smart Contracts</a:t>
            </a:r>
          </a:p>
          <a:p>
            <a:pPr lvl="1" rtl="0" fontAlgn="base"/>
            <a:r>
              <a:rPr lang="en-US" sz="1800" dirty="0">
                <a:effectLst/>
              </a:rPr>
              <a:t>Process models for IR Swaps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Looked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languages used in DLT networks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Posting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RDF graphs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key</a:t>
            </a:r>
          </a:p>
          <a:p>
            <a:pPr lvl="0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steps: </a:t>
            </a:r>
          </a:p>
          <a:p>
            <a:pPr lvl="1"/>
            <a:r>
              <a:rPr lang="en-US" sz="1800" dirty="0"/>
              <a:t>Pseudocode</a:t>
            </a:r>
          </a:p>
          <a:p>
            <a:pPr lvl="1"/>
            <a:r>
              <a:rPr lang="en-US" sz="1800" dirty="0"/>
              <a:t>Example</a:t>
            </a:r>
            <a:r>
              <a:rPr lang="en-US" sz="1800" baseline="0" dirty="0"/>
              <a:t> </a:t>
            </a:r>
            <a:r>
              <a:rPr lang="en-US" sz="1800" dirty="0"/>
              <a:t>implementations with different architectures e.g. IOTA</a:t>
            </a:r>
          </a:p>
          <a:p>
            <a:pPr lvl="1"/>
            <a:r>
              <a:rPr lang="en-US" sz="1800" dirty="0"/>
              <a:t>Assume logical model remains unchanged for different architectures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how easy or otherwise it is to pull  the relevant stuff from FIBO</a:t>
            </a:r>
          </a:p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Standards Co-ordination</a:t>
            </a: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DIDO Reference Architecture (MARS PTF)</a:t>
            </a: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Standards TC68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C0C3A-6062-4699-9E4A-AE2FC153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42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18562</TotalTime>
  <Words>3311</Words>
  <Application>Microsoft Office PowerPoint</Application>
  <PresentationFormat>On-screen Show (4:3)</PresentationFormat>
  <Paragraphs>541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Gill Sans</vt:lpstr>
      <vt:lpstr>ヒラギノ角ゴ ProN W3</vt:lpstr>
      <vt:lpstr>Office Theme</vt:lpstr>
      <vt:lpstr>OMG Finance Domain Task Force (FDTF)</vt:lpstr>
      <vt:lpstr>Agenda</vt:lpstr>
      <vt:lpstr>NEWS</vt:lpstr>
      <vt:lpstr>FIBO v2 Update</vt:lpstr>
      <vt:lpstr>EDM Council Q2.5 Release</vt:lpstr>
      <vt:lpstr>FIBO 2.0</vt:lpstr>
      <vt:lpstr>FIBO 2.0 (OMG)  Deliverables</vt:lpstr>
      <vt:lpstr>Decisions by Submitters: </vt:lpstr>
      <vt:lpstr>FDTF DLT WG (Blockchain)</vt:lpstr>
      <vt:lpstr>IOTA</vt:lpstr>
      <vt:lpstr>Plans for September Quarterly Meeting</vt:lpstr>
      <vt:lpstr>Workshop ideas (from Aug call)</vt:lpstr>
      <vt:lpstr>Agenda: Things to cover</vt:lpstr>
      <vt:lpstr>Ideas:</vt:lpstr>
      <vt:lpstr>Draft Agenda</vt:lpstr>
      <vt:lpstr>Wednesday</vt:lpstr>
      <vt:lpstr>Additional (Background) Slides</vt:lpstr>
      <vt:lpstr>FIBO Plans</vt:lpstr>
      <vt:lpstr>FTF and RTF Charters (Friday Plenary) June results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Michael Bennett</cp:lastModifiedBy>
  <cp:revision>724</cp:revision>
  <dcterms:created xsi:type="dcterms:W3CDTF">2011-04-19T19:19:23Z</dcterms:created>
  <dcterms:modified xsi:type="dcterms:W3CDTF">2018-09-05T19:16:32Z</dcterms:modified>
</cp:coreProperties>
</file>