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519" r:id="rId3"/>
    <p:sldId id="843" r:id="rId4"/>
    <p:sldId id="935" r:id="rId5"/>
    <p:sldId id="936" r:id="rId6"/>
    <p:sldId id="938" r:id="rId7"/>
    <p:sldId id="939" r:id="rId8"/>
    <p:sldId id="940" r:id="rId9"/>
    <p:sldId id="933" r:id="rId10"/>
    <p:sldId id="934" r:id="rId11"/>
    <p:sldId id="941" r:id="rId12"/>
    <p:sldId id="942" r:id="rId13"/>
    <p:sldId id="930" r:id="rId14"/>
    <p:sldId id="943" r:id="rId15"/>
    <p:sldId id="909" r:id="rId16"/>
    <p:sldId id="922" r:id="rId17"/>
    <p:sldId id="937" r:id="rId18"/>
    <p:sldId id="877" r:id="rId19"/>
    <p:sldId id="900" r:id="rId20"/>
    <p:sldId id="787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603F14-AA0B-42FC-9392-7605154673A0}" v="6350" dt="2020-08-11T19:38:29.4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>
      <p:cViewPr varScale="1">
        <p:scale>
          <a:sx n="58" d="100"/>
          <a:sy n="58" d="100"/>
        </p:scale>
        <p:origin x="790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115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61603F14-AA0B-42FC-9392-7605154673A0}"/>
    <pc:docChg chg="addSld delSld modSld sldOrd">
      <pc:chgData name="Michael Bennett" userId="808163721be62333" providerId="LiveId" clId="{61603F14-AA0B-42FC-9392-7605154673A0}" dt="2020-08-11T19:38:29.413" v="6362" actId="20577"/>
      <pc:docMkLst>
        <pc:docMk/>
      </pc:docMkLst>
      <pc:sldChg chg="modSp mod">
        <pc:chgData name="Michael Bennett" userId="808163721be62333" providerId="LiveId" clId="{61603F14-AA0B-42FC-9392-7605154673A0}" dt="2020-08-11T17:51:16.008" v="423" actId="20577"/>
        <pc:sldMkLst>
          <pc:docMk/>
          <pc:sldMk cId="0" sldId="256"/>
        </pc:sldMkLst>
        <pc:spChg chg="mod">
          <ac:chgData name="Michael Bennett" userId="808163721be62333" providerId="LiveId" clId="{61603F14-AA0B-42FC-9392-7605154673A0}" dt="2020-08-11T17:51:16.008" v="423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61603F14-AA0B-42FC-9392-7605154673A0}" dt="2020-08-11T18:05:57.394" v="1621" actId="20577"/>
        <pc:sldMkLst>
          <pc:docMk/>
          <pc:sldMk cId="2334629059" sldId="519"/>
        </pc:sldMkLst>
        <pc:spChg chg="mod">
          <ac:chgData name="Michael Bennett" userId="808163721be62333" providerId="LiveId" clId="{61603F14-AA0B-42FC-9392-7605154673A0}" dt="2020-08-11T18:05:57.394" v="1621" actId="20577"/>
          <ac:spMkLst>
            <pc:docMk/>
            <pc:sldMk cId="2334629059" sldId="519"/>
            <ac:spMk id="3" creationId="{00000000-0000-0000-0000-000000000000}"/>
          </ac:spMkLst>
        </pc:spChg>
      </pc:sldChg>
      <pc:sldChg chg="modSp">
        <pc:chgData name="Michael Bennett" userId="808163721be62333" providerId="LiveId" clId="{61603F14-AA0B-42FC-9392-7605154673A0}" dt="2020-08-11T18:08:52.071" v="1886" actId="20577"/>
        <pc:sldMkLst>
          <pc:docMk/>
          <pc:sldMk cId="3947954689" sldId="843"/>
        </pc:sldMkLst>
        <pc:spChg chg="mod">
          <ac:chgData name="Michael Bennett" userId="808163721be62333" providerId="LiveId" clId="{61603F14-AA0B-42FC-9392-7605154673A0}" dt="2020-08-11T18:08:52.071" v="1886" actId="20577"/>
          <ac:spMkLst>
            <pc:docMk/>
            <pc:sldMk cId="3947954689" sldId="843"/>
            <ac:spMk id="3" creationId="{00000000-0000-0000-0000-000000000000}"/>
          </ac:spMkLst>
        </pc:spChg>
      </pc:sldChg>
      <pc:sldChg chg="modSp ord">
        <pc:chgData name="Michael Bennett" userId="808163721be62333" providerId="LiveId" clId="{61603F14-AA0B-42FC-9392-7605154673A0}" dt="2020-08-11T18:09:23.667" v="1887"/>
        <pc:sldMkLst>
          <pc:docMk/>
          <pc:sldMk cId="1264760981" sldId="877"/>
        </pc:sldMkLst>
        <pc:spChg chg="mod">
          <ac:chgData name="Michael Bennett" userId="808163721be62333" providerId="LiveId" clId="{61603F14-AA0B-42FC-9392-7605154673A0}" dt="2020-08-11T18:09:23.667" v="1887"/>
          <ac:spMkLst>
            <pc:docMk/>
            <pc:sldMk cId="1264760981" sldId="877"/>
            <ac:spMk id="2" creationId="{83407B86-E7A1-49BB-92C9-5C39564E3E10}"/>
          </ac:spMkLst>
        </pc:spChg>
        <pc:spChg chg="mod">
          <ac:chgData name="Michael Bennett" userId="808163721be62333" providerId="LiveId" clId="{61603F14-AA0B-42FC-9392-7605154673A0}" dt="2020-08-11T17:57:22.721" v="704" actId="20577"/>
          <ac:spMkLst>
            <pc:docMk/>
            <pc:sldMk cId="1264760981" sldId="877"/>
            <ac:spMk id="3" creationId="{98B39579-CEA6-4401-BA03-B12DFEF7D8FB}"/>
          </ac:spMkLst>
        </pc:spChg>
      </pc:sldChg>
      <pc:sldChg chg="ord">
        <pc:chgData name="Michael Bennett" userId="808163721be62333" providerId="LiveId" clId="{61603F14-AA0B-42FC-9392-7605154673A0}" dt="2020-08-11T18:06:14.201" v="1623"/>
        <pc:sldMkLst>
          <pc:docMk/>
          <pc:sldMk cId="1536842702" sldId="900"/>
        </pc:sldMkLst>
      </pc:sldChg>
      <pc:sldChg chg="modSp del">
        <pc:chgData name="Michael Bennett" userId="808163721be62333" providerId="LiveId" clId="{61603F14-AA0B-42FC-9392-7605154673A0}" dt="2020-08-11T17:55:20.418" v="624" actId="2696"/>
        <pc:sldMkLst>
          <pc:docMk/>
          <pc:sldMk cId="3683865179" sldId="908"/>
        </pc:sldMkLst>
        <pc:spChg chg="mod">
          <ac:chgData name="Michael Bennett" userId="808163721be62333" providerId="LiveId" clId="{61603F14-AA0B-42FC-9392-7605154673A0}" dt="2020-08-11T17:52:22.724" v="473" actId="20577"/>
          <ac:spMkLst>
            <pc:docMk/>
            <pc:sldMk cId="3683865179" sldId="908"/>
            <ac:spMk id="2" creationId="{AB48908B-492A-4DB2-89A4-B5B910565B4E}"/>
          </ac:spMkLst>
        </pc:spChg>
        <pc:spChg chg="mod">
          <ac:chgData name="Michael Bennett" userId="808163721be62333" providerId="LiveId" clId="{61603F14-AA0B-42FC-9392-7605154673A0}" dt="2020-08-11T17:53:20.708" v="526" actId="20577"/>
          <ac:spMkLst>
            <pc:docMk/>
            <pc:sldMk cId="3683865179" sldId="908"/>
            <ac:spMk id="3" creationId="{A3AAC95C-8C32-4593-B67B-ACF8E2384D78}"/>
          </ac:spMkLst>
        </pc:spChg>
      </pc:sldChg>
      <pc:sldChg chg="modSp ord">
        <pc:chgData name="Michael Bennett" userId="808163721be62333" providerId="LiveId" clId="{61603F14-AA0B-42FC-9392-7605154673A0}" dt="2020-08-11T19:34:03.506" v="6311" actId="20577"/>
        <pc:sldMkLst>
          <pc:docMk/>
          <pc:sldMk cId="2815055961" sldId="909"/>
        </pc:sldMkLst>
        <pc:spChg chg="mod">
          <ac:chgData name="Michael Bennett" userId="808163721be62333" providerId="LiveId" clId="{61603F14-AA0B-42FC-9392-7605154673A0}" dt="2020-08-11T19:34:03.506" v="6311" actId="20577"/>
          <ac:spMkLst>
            <pc:docMk/>
            <pc:sldMk cId="2815055961" sldId="909"/>
            <ac:spMk id="3" creationId="{B2957C12-1993-4137-B645-237F46E79BE0}"/>
          </ac:spMkLst>
        </pc:spChg>
      </pc:sldChg>
      <pc:sldChg chg="modSp ord">
        <pc:chgData name="Michael Bennett" userId="808163721be62333" providerId="LiveId" clId="{61603F14-AA0B-42FC-9392-7605154673A0}" dt="2020-08-11T19:32:25.993" v="6267" actId="20577"/>
        <pc:sldMkLst>
          <pc:docMk/>
          <pc:sldMk cId="2020199945" sldId="922"/>
        </pc:sldMkLst>
        <pc:spChg chg="mod">
          <ac:chgData name="Michael Bennett" userId="808163721be62333" providerId="LiveId" clId="{61603F14-AA0B-42FC-9392-7605154673A0}" dt="2020-08-11T17:57:07.893" v="702" actId="20577"/>
          <ac:spMkLst>
            <pc:docMk/>
            <pc:sldMk cId="2020199945" sldId="922"/>
            <ac:spMk id="2" creationId="{8053F227-6017-406B-B2E4-AA9A90565C54}"/>
          </ac:spMkLst>
        </pc:spChg>
        <pc:spChg chg="mod">
          <ac:chgData name="Michael Bennett" userId="808163721be62333" providerId="LiveId" clId="{61603F14-AA0B-42FC-9392-7605154673A0}" dt="2020-08-11T19:32:25.993" v="6267" actId="20577"/>
          <ac:spMkLst>
            <pc:docMk/>
            <pc:sldMk cId="2020199945" sldId="922"/>
            <ac:spMk id="3" creationId="{2B739607-F00E-41D4-A897-B736CD4E23AD}"/>
          </ac:spMkLst>
        </pc:spChg>
      </pc:sldChg>
      <pc:sldChg chg="modSp ord">
        <pc:chgData name="Michael Bennett" userId="808163721be62333" providerId="LiveId" clId="{61603F14-AA0B-42FC-9392-7605154673A0}" dt="2020-08-11T19:31:01.170" v="6174" actId="20577"/>
        <pc:sldMkLst>
          <pc:docMk/>
          <pc:sldMk cId="1678804831" sldId="930"/>
        </pc:sldMkLst>
        <pc:spChg chg="mod">
          <ac:chgData name="Michael Bennett" userId="808163721be62333" providerId="LiveId" clId="{61603F14-AA0B-42FC-9392-7605154673A0}" dt="2020-08-11T19:11:27.549" v="4297"/>
          <ac:spMkLst>
            <pc:docMk/>
            <pc:sldMk cId="1678804831" sldId="930"/>
            <ac:spMk id="2" creationId="{AB48908B-492A-4DB2-89A4-B5B910565B4E}"/>
          </ac:spMkLst>
        </pc:spChg>
        <pc:spChg chg="mod">
          <ac:chgData name="Michael Bennett" userId="808163721be62333" providerId="LiveId" clId="{61603F14-AA0B-42FC-9392-7605154673A0}" dt="2020-08-11T19:31:01.170" v="6174" actId="20577"/>
          <ac:spMkLst>
            <pc:docMk/>
            <pc:sldMk cId="1678804831" sldId="930"/>
            <ac:spMk id="3" creationId="{A3AAC95C-8C32-4593-B67B-ACF8E2384D78}"/>
          </ac:spMkLst>
        </pc:spChg>
      </pc:sldChg>
      <pc:sldChg chg="del">
        <pc:chgData name="Michael Bennett" userId="808163721be62333" providerId="LiveId" clId="{61603F14-AA0B-42FC-9392-7605154673A0}" dt="2020-08-05T13:39:54.869" v="8" actId="47"/>
        <pc:sldMkLst>
          <pc:docMk/>
          <pc:sldMk cId="3731819503" sldId="931"/>
        </pc:sldMkLst>
      </pc:sldChg>
      <pc:sldChg chg="del">
        <pc:chgData name="Michael Bennett" userId="808163721be62333" providerId="LiveId" clId="{61603F14-AA0B-42FC-9392-7605154673A0}" dt="2020-08-05T13:39:55.447" v="9" actId="47"/>
        <pc:sldMkLst>
          <pc:docMk/>
          <pc:sldMk cId="736721708" sldId="932"/>
        </pc:sldMkLst>
      </pc:sldChg>
      <pc:sldChg chg="modSp add">
        <pc:chgData name="Michael Bennett" userId="808163721be62333" providerId="LiveId" clId="{61603F14-AA0B-42FC-9392-7605154673A0}" dt="2020-08-11T18:06:42.924" v="1626"/>
        <pc:sldMkLst>
          <pc:docMk/>
          <pc:sldMk cId="1167754299" sldId="933"/>
        </pc:sldMkLst>
        <pc:spChg chg="mod">
          <ac:chgData name="Michael Bennett" userId="808163721be62333" providerId="LiveId" clId="{61603F14-AA0B-42FC-9392-7605154673A0}" dt="2020-08-11T18:06:42.924" v="1626"/>
          <ac:spMkLst>
            <pc:docMk/>
            <pc:sldMk cId="1167754299" sldId="933"/>
            <ac:spMk id="2" creationId="{DA8E4D8F-177E-469D-BDF1-C558AD5AF8FF}"/>
          </ac:spMkLst>
        </pc:spChg>
        <pc:spChg chg="mod">
          <ac:chgData name="Michael Bennett" userId="808163721be62333" providerId="LiveId" clId="{61603F14-AA0B-42FC-9392-7605154673A0}" dt="2020-08-11T18:05:36.513" v="1591" actId="404"/>
          <ac:spMkLst>
            <pc:docMk/>
            <pc:sldMk cId="1167754299" sldId="933"/>
            <ac:spMk id="3" creationId="{18B9217C-90A0-45AF-AA58-0AD9EF5AEF2F}"/>
          </ac:spMkLst>
        </pc:spChg>
      </pc:sldChg>
      <pc:sldChg chg="modSp del">
        <pc:chgData name="Michael Bennett" userId="808163721be62333" providerId="LiveId" clId="{61603F14-AA0B-42FC-9392-7605154673A0}" dt="2020-08-05T13:41:58.335" v="312" actId="2696"/>
        <pc:sldMkLst>
          <pc:docMk/>
          <pc:sldMk cId="3230518574" sldId="933"/>
        </pc:sldMkLst>
        <pc:spChg chg="mod">
          <ac:chgData name="Michael Bennett" userId="808163721be62333" providerId="LiveId" clId="{61603F14-AA0B-42FC-9392-7605154673A0}" dt="2020-08-05T13:41:35.026" v="283"/>
          <ac:spMkLst>
            <pc:docMk/>
            <pc:sldMk cId="3230518574" sldId="933"/>
            <ac:spMk id="2" creationId="{DA8E4D8F-177E-469D-BDF1-C558AD5AF8FF}"/>
          </ac:spMkLst>
        </pc:spChg>
      </pc:sldChg>
      <pc:sldChg chg="add del">
        <pc:chgData name="Michael Bennett" userId="808163721be62333" providerId="LiveId" clId="{61603F14-AA0B-42FC-9392-7605154673A0}" dt="2020-08-11T18:01:01.417" v="1063" actId="2696"/>
        <pc:sldMkLst>
          <pc:docMk/>
          <pc:sldMk cId="3281131688" sldId="934"/>
        </pc:sldMkLst>
      </pc:sldChg>
      <pc:sldChg chg="modSp add">
        <pc:chgData name="Michael Bennett" userId="808163721be62333" providerId="LiveId" clId="{61603F14-AA0B-42FC-9392-7605154673A0}" dt="2020-08-11T18:04:19.992" v="1421" actId="404"/>
        <pc:sldMkLst>
          <pc:docMk/>
          <pc:sldMk cId="3831785321" sldId="934"/>
        </pc:sldMkLst>
        <pc:spChg chg="mod">
          <ac:chgData name="Michael Bennett" userId="808163721be62333" providerId="LiveId" clId="{61603F14-AA0B-42FC-9392-7605154673A0}" dt="2020-08-11T18:04:12.650" v="1420" actId="20577"/>
          <ac:spMkLst>
            <pc:docMk/>
            <pc:sldMk cId="3831785321" sldId="934"/>
            <ac:spMk id="2" creationId="{187C747F-0789-4B95-9B64-FC539C90454F}"/>
          </ac:spMkLst>
        </pc:spChg>
        <pc:spChg chg="mod">
          <ac:chgData name="Michael Bennett" userId="808163721be62333" providerId="LiveId" clId="{61603F14-AA0B-42FC-9392-7605154673A0}" dt="2020-08-11T18:04:19.992" v="1421" actId="404"/>
          <ac:spMkLst>
            <pc:docMk/>
            <pc:sldMk cId="3831785321" sldId="934"/>
            <ac:spMk id="3" creationId="{5E1111A8-843E-49AB-8AEA-C792F1D71ABA}"/>
          </ac:spMkLst>
        </pc:spChg>
      </pc:sldChg>
      <pc:sldChg chg="del">
        <pc:chgData name="Michael Bennett" userId="808163721be62333" providerId="LiveId" clId="{61603F14-AA0B-42FC-9392-7605154673A0}" dt="2020-08-05T13:41:58.335" v="312" actId="2696"/>
        <pc:sldMkLst>
          <pc:docMk/>
          <pc:sldMk cId="3882167603" sldId="934"/>
        </pc:sldMkLst>
      </pc:sldChg>
      <pc:sldChg chg="del">
        <pc:chgData name="Michael Bennett" userId="808163721be62333" providerId="LiveId" clId="{61603F14-AA0B-42FC-9392-7605154673A0}" dt="2020-08-05T13:41:58.335" v="312" actId="2696"/>
        <pc:sldMkLst>
          <pc:docMk/>
          <pc:sldMk cId="1359381947" sldId="935"/>
        </pc:sldMkLst>
      </pc:sldChg>
      <pc:sldChg chg="add del">
        <pc:chgData name="Michael Bennett" userId="808163721be62333" providerId="LiveId" clId="{61603F14-AA0B-42FC-9392-7605154673A0}" dt="2020-08-11T18:01:06.034" v="1064" actId="2696"/>
        <pc:sldMkLst>
          <pc:docMk/>
          <pc:sldMk cId="2320807861" sldId="935"/>
        </pc:sldMkLst>
      </pc:sldChg>
      <pc:sldChg chg="modSp add del">
        <pc:chgData name="Michael Bennett" userId="808163721be62333" providerId="LiveId" clId="{61603F14-AA0B-42FC-9392-7605154673A0}" dt="2020-08-11T18:04:07.805" v="1418" actId="2696"/>
        <pc:sldMkLst>
          <pc:docMk/>
          <pc:sldMk cId="3029285575" sldId="935"/>
        </pc:sldMkLst>
        <pc:spChg chg="mod">
          <ac:chgData name="Michael Bennett" userId="808163721be62333" providerId="LiveId" clId="{61603F14-AA0B-42FC-9392-7605154673A0}" dt="2020-08-11T18:04:03.298" v="1416"/>
          <ac:spMkLst>
            <pc:docMk/>
            <pc:sldMk cId="3029285575" sldId="935"/>
            <ac:spMk id="2" creationId="{6F1C8E82-E71D-4DDD-9121-0C739B8DF1AF}"/>
          </ac:spMkLst>
        </pc:spChg>
        <pc:spChg chg="mod">
          <ac:chgData name="Michael Bennett" userId="808163721be62333" providerId="LiveId" clId="{61603F14-AA0B-42FC-9392-7605154673A0}" dt="2020-08-11T18:04:03.298" v="1416"/>
          <ac:spMkLst>
            <pc:docMk/>
            <pc:sldMk cId="3029285575" sldId="935"/>
            <ac:spMk id="3" creationId="{6340264C-C513-47DA-B097-E743F74851AC}"/>
          </ac:spMkLst>
        </pc:spChg>
      </pc:sldChg>
      <pc:sldChg chg="addSp modSp add">
        <pc:chgData name="Michael Bennett" userId="808163721be62333" providerId="LiveId" clId="{61603F14-AA0B-42FC-9392-7605154673A0}" dt="2020-08-11T18:10:50.701" v="2014" actId="1076"/>
        <pc:sldMkLst>
          <pc:docMk/>
          <pc:sldMk cId="3634127444" sldId="935"/>
        </pc:sldMkLst>
        <pc:spChg chg="mod">
          <ac:chgData name="Michael Bennett" userId="808163721be62333" providerId="LiveId" clId="{61603F14-AA0B-42FC-9392-7605154673A0}" dt="2020-08-11T18:10:38.510" v="2012"/>
          <ac:spMkLst>
            <pc:docMk/>
            <pc:sldMk cId="3634127444" sldId="935"/>
            <ac:spMk id="2" creationId="{0C041614-05C3-44A0-97E5-8F69FFB211EA}"/>
          </ac:spMkLst>
        </pc:spChg>
        <pc:spChg chg="mod">
          <ac:chgData name="Michael Bennett" userId="808163721be62333" providerId="LiveId" clId="{61603F14-AA0B-42FC-9392-7605154673A0}" dt="2020-08-11T18:07:56.055" v="1787" actId="20577"/>
          <ac:spMkLst>
            <pc:docMk/>
            <pc:sldMk cId="3634127444" sldId="935"/>
            <ac:spMk id="3" creationId="{77B6A75A-FBFE-4CB0-8616-6CDB2D1BBC01}"/>
          </ac:spMkLst>
        </pc:spChg>
        <pc:picChg chg="add mod">
          <ac:chgData name="Michael Bennett" userId="808163721be62333" providerId="LiveId" clId="{61603F14-AA0B-42FC-9392-7605154673A0}" dt="2020-08-11T18:10:50.701" v="2014" actId="1076"/>
          <ac:picMkLst>
            <pc:docMk/>
            <pc:sldMk cId="3634127444" sldId="935"/>
            <ac:picMk id="1026" creationId="{51CBD8BC-5F66-49B9-8FB7-748C0EE32156}"/>
          </ac:picMkLst>
        </pc:picChg>
      </pc:sldChg>
      <pc:sldChg chg="add del">
        <pc:chgData name="Michael Bennett" userId="808163721be62333" providerId="LiveId" clId="{61603F14-AA0B-42FC-9392-7605154673A0}" dt="2020-08-11T18:01:10.757" v="1065" actId="2696"/>
        <pc:sldMkLst>
          <pc:docMk/>
          <pc:sldMk cId="364460056" sldId="936"/>
        </pc:sldMkLst>
      </pc:sldChg>
      <pc:sldChg chg="del">
        <pc:chgData name="Michael Bennett" userId="808163721be62333" providerId="LiveId" clId="{61603F14-AA0B-42FC-9392-7605154673A0}" dt="2020-08-05T13:41:58.335" v="312" actId="2696"/>
        <pc:sldMkLst>
          <pc:docMk/>
          <pc:sldMk cId="970710282" sldId="936"/>
        </pc:sldMkLst>
      </pc:sldChg>
      <pc:sldChg chg="modSp add">
        <pc:chgData name="Michael Bennett" userId="808163721be62333" providerId="LiveId" clId="{61603F14-AA0B-42FC-9392-7605154673A0}" dt="2020-08-11T18:44:51.574" v="2251"/>
        <pc:sldMkLst>
          <pc:docMk/>
          <pc:sldMk cId="1664545443" sldId="936"/>
        </pc:sldMkLst>
        <pc:spChg chg="mod">
          <ac:chgData name="Michael Bennett" userId="808163721be62333" providerId="LiveId" clId="{61603F14-AA0B-42FC-9392-7605154673A0}" dt="2020-08-11T18:08:05.701" v="1799" actId="5793"/>
          <ac:spMkLst>
            <pc:docMk/>
            <pc:sldMk cId="1664545443" sldId="936"/>
            <ac:spMk id="2" creationId="{0F24C224-A8B8-4FC3-A44B-549574E97A5E}"/>
          </ac:spMkLst>
        </pc:spChg>
        <pc:spChg chg="mod">
          <ac:chgData name="Michael Bennett" userId="808163721be62333" providerId="LiveId" clId="{61603F14-AA0B-42FC-9392-7605154673A0}" dt="2020-08-11T18:44:51.574" v="2251"/>
          <ac:spMkLst>
            <pc:docMk/>
            <pc:sldMk cId="1664545443" sldId="936"/>
            <ac:spMk id="3" creationId="{0CE07C13-0183-41F3-9C0F-A379DCB08044}"/>
          </ac:spMkLst>
        </pc:spChg>
      </pc:sldChg>
      <pc:sldChg chg="modSp add del">
        <pc:chgData name="Michael Bennett" userId="808163721be62333" providerId="LiveId" clId="{61603F14-AA0B-42FC-9392-7605154673A0}" dt="2020-08-11T18:06:58.675" v="1667" actId="2696"/>
        <pc:sldMkLst>
          <pc:docMk/>
          <pc:sldMk cId="2206197216" sldId="936"/>
        </pc:sldMkLst>
        <pc:spChg chg="mod">
          <ac:chgData name="Michael Bennett" userId="808163721be62333" providerId="LiveId" clId="{61603F14-AA0B-42FC-9392-7605154673A0}" dt="2020-08-11T18:06:58.233" v="1666"/>
          <ac:spMkLst>
            <pc:docMk/>
            <pc:sldMk cId="2206197216" sldId="936"/>
            <ac:spMk id="2" creationId="{D8535683-3EBE-48B3-AD82-4112455D4595}"/>
          </ac:spMkLst>
        </pc:spChg>
      </pc:sldChg>
      <pc:sldChg chg="add del">
        <pc:chgData name="Michael Bennett" userId="808163721be62333" providerId="LiveId" clId="{61603F14-AA0B-42FC-9392-7605154673A0}" dt="2020-08-11T18:01:13.565" v="1066" actId="2696"/>
        <pc:sldMkLst>
          <pc:docMk/>
          <pc:sldMk cId="1715371025" sldId="937"/>
        </pc:sldMkLst>
      </pc:sldChg>
      <pc:sldChg chg="modSp add">
        <pc:chgData name="Michael Bennett" userId="808163721be62333" providerId="LiveId" clId="{61603F14-AA0B-42FC-9392-7605154673A0}" dt="2020-08-11T18:10:07.238" v="2011" actId="20577"/>
        <pc:sldMkLst>
          <pc:docMk/>
          <pc:sldMk cId="2024216997" sldId="937"/>
        </pc:sldMkLst>
        <pc:spChg chg="mod">
          <ac:chgData name="Michael Bennett" userId="808163721be62333" providerId="LiveId" clId="{61603F14-AA0B-42FC-9392-7605154673A0}" dt="2020-08-11T18:09:30.549" v="1918" actId="20577"/>
          <ac:spMkLst>
            <pc:docMk/>
            <pc:sldMk cId="2024216997" sldId="937"/>
            <ac:spMk id="2" creationId="{B3607685-407B-4DFC-9648-417F6DBA877D}"/>
          </ac:spMkLst>
        </pc:spChg>
        <pc:spChg chg="mod">
          <ac:chgData name="Michael Bennett" userId="808163721be62333" providerId="LiveId" clId="{61603F14-AA0B-42FC-9392-7605154673A0}" dt="2020-08-11T18:10:07.238" v="2011" actId="20577"/>
          <ac:spMkLst>
            <pc:docMk/>
            <pc:sldMk cId="2024216997" sldId="937"/>
            <ac:spMk id="3" creationId="{71ECBE3B-14A2-43E7-8232-6D87DC82D9DA}"/>
          </ac:spMkLst>
        </pc:spChg>
      </pc:sldChg>
      <pc:sldChg chg="del">
        <pc:chgData name="Michael Bennett" userId="808163721be62333" providerId="LiveId" clId="{61603F14-AA0B-42FC-9392-7605154673A0}" dt="2020-08-05T13:41:58.335" v="312" actId="2696"/>
        <pc:sldMkLst>
          <pc:docMk/>
          <pc:sldMk cId="3269588315" sldId="937"/>
        </pc:sldMkLst>
      </pc:sldChg>
      <pc:sldChg chg="modSp add del">
        <pc:chgData name="Michael Bennett" userId="808163721be62333" providerId="LiveId" clId="{61603F14-AA0B-42FC-9392-7605154673A0}" dt="2020-08-11T18:09:31.406" v="1920" actId="2696"/>
        <pc:sldMkLst>
          <pc:docMk/>
          <pc:sldMk cId="1413288872" sldId="938"/>
        </pc:sldMkLst>
        <pc:spChg chg="mod">
          <ac:chgData name="Michael Bennett" userId="808163721be62333" providerId="LiveId" clId="{61603F14-AA0B-42FC-9392-7605154673A0}" dt="2020-08-11T18:09:31.320" v="1919"/>
          <ac:spMkLst>
            <pc:docMk/>
            <pc:sldMk cId="1413288872" sldId="938"/>
            <ac:spMk id="2" creationId="{9406D7BD-AAD6-4647-8BEB-E70918A468FF}"/>
          </ac:spMkLst>
        </pc:spChg>
      </pc:sldChg>
      <pc:sldChg chg="modSp add del">
        <pc:chgData name="Michael Bennett" userId="808163721be62333" providerId="LiveId" clId="{61603F14-AA0B-42FC-9392-7605154673A0}" dt="2020-08-11T18:42:40.730" v="2016" actId="2696"/>
        <pc:sldMkLst>
          <pc:docMk/>
          <pc:sldMk cId="1880225306" sldId="938"/>
        </pc:sldMkLst>
        <pc:spChg chg="mod">
          <ac:chgData name="Michael Bennett" userId="808163721be62333" providerId="LiveId" clId="{61603F14-AA0B-42FC-9392-7605154673A0}" dt="2020-08-11T18:42:40.480" v="2015"/>
          <ac:spMkLst>
            <pc:docMk/>
            <pc:sldMk cId="1880225306" sldId="938"/>
            <ac:spMk id="2" creationId="{0873BCCD-4E8A-409C-BEE5-100A85CA3815}"/>
          </ac:spMkLst>
        </pc:spChg>
      </pc:sldChg>
      <pc:sldChg chg="del">
        <pc:chgData name="Michael Bennett" userId="808163721be62333" providerId="LiveId" clId="{61603F14-AA0B-42FC-9392-7605154673A0}" dt="2020-08-05T13:41:58.335" v="312" actId="2696"/>
        <pc:sldMkLst>
          <pc:docMk/>
          <pc:sldMk cId="2117483283" sldId="938"/>
        </pc:sldMkLst>
      </pc:sldChg>
      <pc:sldChg chg="add del">
        <pc:chgData name="Michael Bennett" userId="808163721be62333" providerId="LiveId" clId="{61603F14-AA0B-42FC-9392-7605154673A0}" dt="2020-08-11T18:01:16.934" v="1067" actId="2696"/>
        <pc:sldMkLst>
          <pc:docMk/>
          <pc:sldMk cId="3278011153" sldId="938"/>
        </pc:sldMkLst>
      </pc:sldChg>
      <pc:sldChg chg="modSp add">
        <pc:chgData name="Michael Bennett" userId="808163721be62333" providerId="LiveId" clId="{61603F14-AA0B-42FC-9392-7605154673A0}" dt="2020-08-11T18:50:50.294" v="2988" actId="20577"/>
        <pc:sldMkLst>
          <pc:docMk/>
          <pc:sldMk cId="4223018997" sldId="938"/>
        </pc:sldMkLst>
        <pc:spChg chg="mod">
          <ac:chgData name="Michael Bennett" userId="808163721be62333" providerId="LiveId" clId="{61603F14-AA0B-42FC-9392-7605154673A0}" dt="2020-08-11T18:46:11.727" v="2486" actId="20577"/>
          <ac:spMkLst>
            <pc:docMk/>
            <pc:sldMk cId="4223018997" sldId="938"/>
            <ac:spMk id="2" creationId="{44063E41-08B1-4223-BB61-3BE5DA8AEEA5}"/>
          </ac:spMkLst>
        </pc:spChg>
        <pc:spChg chg="mod">
          <ac:chgData name="Michael Bennett" userId="808163721be62333" providerId="LiveId" clId="{61603F14-AA0B-42FC-9392-7605154673A0}" dt="2020-08-11T18:50:50.294" v="2988" actId="20577"/>
          <ac:spMkLst>
            <pc:docMk/>
            <pc:sldMk cId="4223018997" sldId="938"/>
            <ac:spMk id="3" creationId="{736F206B-C7AD-4EB7-8BF2-84C79304489D}"/>
          </ac:spMkLst>
        </pc:spChg>
      </pc:sldChg>
      <pc:sldChg chg="modSp add del">
        <pc:chgData name="Michael Bennett" userId="808163721be62333" providerId="LiveId" clId="{61603F14-AA0B-42FC-9392-7605154673A0}" dt="2020-08-11T18:44:59.972" v="2270" actId="2696"/>
        <pc:sldMkLst>
          <pc:docMk/>
          <pc:sldMk cId="2152708838" sldId="939"/>
        </pc:sldMkLst>
        <pc:spChg chg="mod">
          <ac:chgData name="Michael Bennett" userId="808163721be62333" providerId="LiveId" clId="{61603F14-AA0B-42FC-9392-7605154673A0}" dt="2020-08-11T18:44:59.435" v="2269"/>
          <ac:spMkLst>
            <pc:docMk/>
            <pc:sldMk cId="2152708838" sldId="939"/>
            <ac:spMk id="2" creationId="{8D229C8D-5D1B-43EC-B74F-68A1CCACCC25}"/>
          </ac:spMkLst>
        </pc:spChg>
      </pc:sldChg>
      <pc:sldChg chg="modSp add">
        <pc:chgData name="Michael Bennett" userId="808163721be62333" providerId="LiveId" clId="{61603F14-AA0B-42FC-9392-7605154673A0}" dt="2020-08-11T19:02:32.601" v="4296" actId="20577"/>
        <pc:sldMkLst>
          <pc:docMk/>
          <pc:sldMk cId="2418497540" sldId="939"/>
        </pc:sldMkLst>
        <pc:spChg chg="mod">
          <ac:chgData name="Michael Bennett" userId="808163721be62333" providerId="LiveId" clId="{61603F14-AA0B-42FC-9392-7605154673A0}" dt="2020-08-11T18:50:59.174" v="3013" actId="20577"/>
          <ac:spMkLst>
            <pc:docMk/>
            <pc:sldMk cId="2418497540" sldId="939"/>
            <ac:spMk id="2" creationId="{9DD73CD1-7C3A-4926-AD2C-955B4D859B57}"/>
          </ac:spMkLst>
        </pc:spChg>
        <pc:spChg chg="mod">
          <ac:chgData name="Michael Bennett" userId="808163721be62333" providerId="LiveId" clId="{61603F14-AA0B-42FC-9392-7605154673A0}" dt="2020-08-11T19:02:32.601" v="4296" actId="20577"/>
          <ac:spMkLst>
            <pc:docMk/>
            <pc:sldMk cId="2418497540" sldId="939"/>
            <ac:spMk id="3" creationId="{1F61BA16-D4D0-402C-A359-D4F932C3D387}"/>
          </ac:spMkLst>
        </pc:spChg>
      </pc:sldChg>
      <pc:sldChg chg="add del">
        <pc:chgData name="Michael Bennett" userId="808163721be62333" providerId="LiveId" clId="{61603F14-AA0B-42FC-9392-7605154673A0}" dt="2020-08-11T18:01:20.919" v="1068" actId="2696"/>
        <pc:sldMkLst>
          <pc:docMk/>
          <pc:sldMk cId="3167708740" sldId="939"/>
        </pc:sldMkLst>
      </pc:sldChg>
      <pc:sldChg chg="del">
        <pc:chgData name="Michael Bennett" userId="808163721be62333" providerId="LiveId" clId="{61603F14-AA0B-42FC-9392-7605154673A0}" dt="2020-08-05T13:41:58.335" v="312" actId="2696"/>
        <pc:sldMkLst>
          <pc:docMk/>
          <pc:sldMk cId="3652424737" sldId="939"/>
        </pc:sldMkLst>
      </pc:sldChg>
      <pc:sldChg chg="add del">
        <pc:chgData name="Michael Bennett" userId="808163721be62333" providerId="LiveId" clId="{61603F14-AA0B-42FC-9392-7605154673A0}" dt="2020-08-11T18:01:23.455" v="1069" actId="2696"/>
        <pc:sldMkLst>
          <pc:docMk/>
          <pc:sldMk cId="1406517416" sldId="940"/>
        </pc:sldMkLst>
      </pc:sldChg>
      <pc:sldChg chg="del">
        <pc:chgData name="Michael Bennett" userId="808163721be62333" providerId="LiveId" clId="{61603F14-AA0B-42FC-9392-7605154673A0}" dt="2020-08-05T13:41:58.335" v="312" actId="2696"/>
        <pc:sldMkLst>
          <pc:docMk/>
          <pc:sldMk cId="2086716091" sldId="940"/>
        </pc:sldMkLst>
      </pc:sldChg>
      <pc:sldChg chg="modSp add">
        <pc:chgData name="Michael Bennett" userId="808163721be62333" providerId="LiveId" clId="{61603F14-AA0B-42FC-9392-7605154673A0}" dt="2020-08-11T19:01:27.555" v="4293" actId="20577"/>
        <pc:sldMkLst>
          <pc:docMk/>
          <pc:sldMk cId="3196961039" sldId="940"/>
        </pc:sldMkLst>
        <pc:spChg chg="mod">
          <ac:chgData name="Michael Bennett" userId="808163721be62333" providerId="LiveId" clId="{61603F14-AA0B-42FC-9392-7605154673A0}" dt="2020-08-11T18:57:29.854" v="3733" actId="20577"/>
          <ac:spMkLst>
            <pc:docMk/>
            <pc:sldMk cId="3196961039" sldId="940"/>
            <ac:spMk id="2" creationId="{EF4021B2-C05E-4469-8FAA-441AD37FE445}"/>
          </ac:spMkLst>
        </pc:spChg>
        <pc:spChg chg="mod">
          <ac:chgData name="Michael Bennett" userId="808163721be62333" providerId="LiveId" clId="{61603F14-AA0B-42FC-9392-7605154673A0}" dt="2020-08-11T19:01:27.555" v="4293" actId="20577"/>
          <ac:spMkLst>
            <pc:docMk/>
            <pc:sldMk cId="3196961039" sldId="940"/>
            <ac:spMk id="3" creationId="{BD513B06-2E07-4B5A-98DC-B96A433521E2}"/>
          </ac:spMkLst>
        </pc:spChg>
      </pc:sldChg>
      <pc:sldChg chg="modSp add del">
        <pc:chgData name="Michael Bennett" userId="808163721be62333" providerId="LiveId" clId="{61603F14-AA0B-42FC-9392-7605154673A0}" dt="2020-08-11T18:51:00.160" v="3015" actId="2696"/>
        <pc:sldMkLst>
          <pc:docMk/>
          <pc:sldMk cId="3604102627" sldId="940"/>
        </pc:sldMkLst>
        <pc:spChg chg="mod">
          <ac:chgData name="Michael Bennett" userId="808163721be62333" providerId="LiveId" clId="{61603F14-AA0B-42FC-9392-7605154673A0}" dt="2020-08-11T18:50:59.601" v="3014"/>
          <ac:spMkLst>
            <pc:docMk/>
            <pc:sldMk cId="3604102627" sldId="940"/>
            <ac:spMk id="2" creationId="{75CFA788-5BCA-4B5F-8F03-A9F94088B3B5}"/>
          </ac:spMkLst>
        </pc:spChg>
      </pc:sldChg>
      <pc:sldChg chg="del">
        <pc:chgData name="Michael Bennett" userId="808163721be62333" providerId="LiveId" clId="{61603F14-AA0B-42FC-9392-7605154673A0}" dt="2020-08-05T13:41:58.335" v="312" actId="2696"/>
        <pc:sldMkLst>
          <pc:docMk/>
          <pc:sldMk cId="187853636" sldId="941"/>
        </pc:sldMkLst>
      </pc:sldChg>
      <pc:sldChg chg="add del">
        <pc:chgData name="Michael Bennett" userId="808163721be62333" providerId="LiveId" clId="{61603F14-AA0B-42FC-9392-7605154673A0}" dt="2020-08-11T18:01:26.329" v="1070" actId="2696"/>
        <pc:sldMkLst>
          <pc:docMk/>
          <pc:sldMk cId="2295922722" sldId="941"/>
        </pc:sldMkLst>
      </pc:sldChg>
      <pc:sldChg chg="modSp add">
        <pc:chgData name="Michael Bennett" userId="808163721be62333" providerId="LiveId" clId="{61603F14-AA0B-42FC-9392-7605154673A0}" dt="2020-08-11T19:17:15.784" v="5037" actId="20577"/>
        <pc:sldMkLst>
          <pc:docMk/>
          <pc:sldMk cId="2417034043" sldId="941"/>
        </pc:sldMkLst>
        <pc:spChg chg="mod">
          <ac:chgData name="Michael Bennett" userId="808163721be62333" providerId="LiveId" clId="{61603F14-AA0B-42FC-9392-7605154673A0}" dt="2020-08-11T19:11:31.682" v="4305" actId="20577"/>
          <ac:spMkLst>
            <pc:docMk/>
            <pc:sldMk cId="2417034043" sldId="941"/>
            <ac:spMk id="2" creationId="{CEE2DF5E-82E0-4835-9BFB-DF0A41A6174B}"/>
          </ac:spMkLst>
        </pc:spChg>
        <pc:spChg chg="mod">
          <ac:chgData name="Michael Bennett" userId="808163721be62333" providerId="LiveId" clId="{61603F14-AA0B-42FC-9392-7605154673A0}" dt="2020-08-11T19:17:15.784" v="5037" actId="20577"/>
          <ac:spMkLst>
            <pc:docMk/>
            <pc:sldMk cId="2417034043" sldId="941"/>
            <ac:spMk id="3" creationId="{C211FBB2-435F-46A7-ACB3-35C74BDC3873}"/>
          </ac:spMkLst>
        </pc:spChg>
      </pc:sldChg>
      <pc:sldChg chg="modSp add del">
        <pc:chgData name="Michael Bennett" userId="808163721be62333" providerId="LiveId" clId="{61603F14-AA0B-42FC-9392-7605154673A0}" dt="2020-08-11T18:57:30.093" v="3735" actId="2696"/>
        <pc:sldMkLst>
          <pc:docMk/>
          <pc:sldMk cId="3474059981" sldId="941"/>
        </pc:sldMkLst>
        <pc:spChg chg="mod">
          <ac:chgData name="Michael Bennett" userId="808163721be62333" providerId="LiveId" clId="{61603F14-AA0B-42FC-9392-7605154673A0}" dt="2020-08-11T18:57:29.895" v="3734"/>
          <ac:spMkLst>
            <pc:docMk/>
            <pc:sldMk cId="3474059981" sldId="941"/>
            <ac:spMk id="2" creationId="{743CDDE2-7D79-4570-BBAD-A25B3E20563B}"/>
          </ac:spMkLst>
        </pc:spChg>
      </pc:sldChg>
      <pc:sldChg chg="add del">
        <pc:chgData name="Michael Bennett" userId="808163721be62333" providerId="LiveId" clId="{61603F14-AA0B-42FC-9392-7605154673A0}" dt="2020-08-11T17:57:48.676" v="705" actId="2696"/>
        <pc:sldMkLst>
          <pc:docMk/>
          <pc:sldMk cId="298994737" sldId="942"/>
        </pc:sldMkLst>
      </pc:sldChg>
      <pc:sldChg chg="modSp add">
        <pc:chgData name="Michael Bennett" userId="808163721be62333" providerId="LiveId" clId="{61603F14-AA0B-42FC-9392-7605154673A0}" dt="2020-08-11T19:25:00.174" v="5936" actId="6549"/>
        <pc:sldMkLst>
          <pc:docMk/>
          <pc:sldMk cId="426028232" sldId="942"/>
        </pc:sldMkLst>
        <pc:spChg chg="mod">
          <ac:chgData name="Michael Bennett" userId="808163721be62333" providerId="LiveId" clId="{61603F14-AA0B-42FC-9392-7605154673A0}" dt="2020-08-11T19:17:23.541" v="5058" actId="20577"/>
          <ac:spMkLst>
            <pc:docMk/>
            <pc:sldMk cId="426028232" sldId="942"/>
            <ac:spMk id="2" creationId="{1F19BF39-415C-4BCC-8659-B62710A6A493}"/>
          </ac:spMkLst>
        </pc:spChg>
        <pc:spChg chg="mod">
          <ac:chgData name="Michael Bennett" userId="808163721be62333" providerId="LiveId" clId="{61603F14-AA0B-42FC-9392-7605154673A0}" dt="2020-08-11T19:25:00.174" v="5936" actId="6549"/>
          <ac:spMkLst>
            <pc:docMk/>
            <pc:sldMk cId="426028232" sldId="942"/>
            <ac:spMk id="3" creationId="{F09124AA-87EF-4653-AA6B-3C90601EA6B1}"/>
          </ac:spMkLst>
        </pc:spChg>
      </pc:sldChg>
      <pc:sldChg chg="modSp add del">
        <pc:chgData name="Michael Bennett" userId="808163721be62333" providerId="LiveId" clId="{61603F14-AA0B-42FC-9392-7605154673A0}" dt="2020-08-11T19:11:32.442" v="4307" actId="2696"/>
        <pc:sldMkLst>
          <pc:docMk/>
          <pc:sldMk cId="712811089" sldId="942"/>
        </pc:sldMkLst>
        <pc:spChg chg="mod">
          <ac:chgData name="Michael Bennett" userId="808163721be62333" providerId="LiveId" clId="{61603F14-AA0B-42FC-9392-7605154673A0}" dt="2020-08-11T19:11:32.168" v="4306"/>
          <ac:spMkLst>
            <pc:docMk/>
            <pc:sldMk cId="712811089" sldId="942"/>
            <ac:spMk id="2" creationId="{87D16A92-7ACE-40AC-AC8A-1DE9BA2E2CCE}"/>
          </ac:spMkLst>
        </pc:spChg>
      </pc:sldChg>
      <pc:sldChg chg="modSp add del">
        <pc:chgData name="Michael Bennett" userId="808163721be62333" providerId="LiveId" clId="{61603F14-AA0B-42FC-9392-7605154673A0}" dt="2020-08-05T13:42:07.786" v="314" actId="2696"/>
        <pc:sldMkLst>
          <pc:docMk/>
          <pc:sldMk cId="3317509130" sldId="942"/>
        </pc:sldMkLst>
        <pc:spChg chg="mod">
          <ac:chgData name="Michael Bennett" userId="808163721be62333" providerId="LiveId" clId="{61603F14-AA0B-42FC-9392-7605154673A0}" dt="2020-08-05T13:41:41.732" v="311" actId="20577"/>
          <ac:spMkLst>
            <pc:docMk/>
            <pc:sldMk cId="3317509130" sldId="942"/>
            <ac:spMk id="2" creationId="{A914366E-B8C4-4E27-9BD2-C4CC3846BEE1}"/>
          </ac:spMkLst>
        </pc:spChg>
      </pc:sldChg>
      <pc:sldChg chg="modSp add del">
        <pc:chgData name="Michael Bennett" userId="808163721be62333" providerId="LiveId" clId="{61603F14-AA0B-42FC-9392-7605154673A0}" dt="2020-08-11T19:20:09.320" v="5395" actId="2696"/>
        <pc:sldMkLst>
          <pc:docMk/>
          <pc:sldMk cId="884780451" sldId="943"/>
        </pc:sldMkLst>
        <pc:spChg chg="mod">
          <ac:chgData name="Michael Bennett" userId="808163721be62333" providerId="LiveId" clId="{61603F14-AA0B-42FC-9392-7605154673A0}" dt="2020-08-11T19:20:07.651" v="5394"/>
          <ac:spMkLst>
            <pc:docMk/>
            <pc:sldMk cId="884780451" sldId="943"/>
            <ac:spMk id="2" creationId="{739119F5-0C6F-4A68-B3E1-DC4669FC93F7}"/>
          </ac:spMkLst>
        </pc:spChg>
      </pc:sldChg>
      <pc:sldChg chg="modSp add del">
        <pc:chgData name="Michael Bennett" userId="808163721be62333" providerId="LiveId" clId="{61603F14-AA0B-42FC-9392-7605154673A0}" dt="2020-08-11T19:17:25.126" v="5060" actId="2696"/>
        <pc:sldMkLst>
          <pc:docMk/>
          <pc:sldMk cId="1729083720" sldId="943"/>
        </pc:sldMkLst>
        <pc:spChg chg="mod">
          <ac:chgData name="Michael Bennett" userId="808163721be62333" providerId="LiveId" clId="{61603F14-AA0B-42FC-9392-7605154673A0}" dt="2020-08-11T19:17:24.482" v="5059"/>
          <ac:spMkLst>
            <pc:docMk/>
            <pc:sldMk cId="1729083720" sldId="943"/>
            <ac:spMk id="2" creationId="{D80E05B4-EAB4-4D09-9C85-C13339B768D8}"/>
          </ac:spMkLst>
        </pc:spChg>
      </pc:sldChg>
      <pc:sldChg chg="modSp add">
        <pc:chgData name="Michael Bennett" userId="808163721be62333" providerId="LiveId" clId="{61603F14-AA0B-42FC-9392-7605154673A0}" dt="2020-08-11T19:38:29.413" v="6362" actId="20577"/>
        <pc:sldMkLst>
          <pc:docMk/>
          <pc:sldMk cId="4261498575" sldId="943"/>
        </pc:sldMkLst>
        <pc:spChg chg="mod">
          <ac:chgData name="Michael Bennett" userId="808163721be62333" providerId="LiveId" clId="{61603F14-AA0B-42FC-9392-7605154673A0}" dt="2020-08-11T19:31:04.360" v="6187" actId="20577"/>
          <ac:spMkLst>
            <pc:docMk/>
            <pc:sldMk cId="4261498575" sldId="943"/>
            <ac:spMk id="2" creationId="{45E8DE4D-16FE-4607-98A1-431ABF66A0AC}"/>
          </ac:spMkLst>
        </pc:spChg>
        <pc:spChg chg="mod">
          <ac:chgData name="Michael Bennett" userId="808163721be62333" providerId="LiveId" clId="{61603F14-AA0B-42FC-9392-7605154673A0}" dt="2020-08-11T19:38:29.413" v="6362" actId="20577"/>
          <ac:spMkLst>
            <pc:docMk/>
            <pc:sldMk cId="4261498575" sldId="943"/>
            <ac:spMk id="3" creationId="{126A86E9-5665-4548-A789-1BD489AA446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8/11/2020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8/11/2020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8/11/2020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8/11/2020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8/11/2020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8/11/2020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8/11/2020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omgwiki.org/CBDC/doku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mgwiki.org/CBDC/doku.php?id=cbdc:public:02_governance:01_charter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Tuesday August 11, 2020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C747F-0789-4B95-9B64-FC539C904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Contextual Semantics Deliverables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111A8-843E-49AB-8AEA-C792F1D71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/>
            <a:r>
              <a:rPr lang="en-US" sz="2400" dirty="0"/>
              <a:t>Concept ontology</a:t>
            </a:r>
            <a:r>
              <a:rPr lang="en-US" sz="2400" baseline="0" dirty="0"/>
              <a:t> library (and ones to reuse)</a:t>
            </a:r>
          </a:p>
          <a:p>
            <a:pPr marL="342900" lvl="0" indent="-342900"/>
            <a:r>
              <a:rPr lang="en-US" sz="2400" baseline="0" dirty="0"/>
              <a:t>Concept Scheme (SKOS)</a:t>
            </a:r>
          </a:p>
          <a:p>
            <a:pPr marL="742950" lvl="1" indent="-342900"/>
            <a:r>
              <a:rPr lang="en-US" sz="2000" baseline="0" dirty="0"/>
              <a:t>Formal representation of Context (also a concept)</a:t>
            </a:r>
          </a:p>
          <a:p>
            <a:pPr marL="742950" lvl="1" indent="-342900"/>
            <a:r>
              <a:rPr lang="en-US" sz="2000" baseline="0" dirty="0"/>
              <a:t>SOS defines how to relate Concept to </a:t>
            </a:r>
            <a:r>
              <a:rPr lang="en-US" sz="2000" baseline="0" dirty="0" err="1"/>
              <a:t>Cocept</a:t>
            </a:r>
            <a:r>
              <a:rPr lang="en-US" sz="2000" baseline="0" dirty="0"/>
              <a:t> Scheme (but not what a context is)</a:t>
            </a:r>
          </a:p>
          <a:p>
            <a:pPr marL="342900" lvl="0" indent="-342900"/>
            <a:r>
              <a:rPr lang="en-US" sz="2400" baseline="0" dirty="0"/>
              <a:t>Terms and definitions</a:t>
            </a:r>
          </a:p>
          <a:p>
            <a:pPr marL="742950" lvl="1" indent="-342900"/>
            <a:r>
              <a:rPr lang="en-US" sz="2000" baseline="0" dirty="0"/>
              <a:t>Per WG (own definitions)</a:t>
            </a:r>
          </a:p>
          <a:p>
            <a:pPr marL="742950" lvl="1" indent="-342900"/>
            <a:r>
              <a:rPr lang="en-US" sz="2000" baseline="0" dirty="0"/>
              <a:t>Broader / other source  (e.g. OMG, other WG)</a:t>
            </a:r>
          </a:p>
          <a:p>
            <a:pPr marL="742950" lvl="1" indent="-342900"/>
            <a:r>
              <a:rPr lang="en-US" sz="2000" baseline="0" dirty="0"/>
              <a:t>Industry / Communities of Practice</a:t>
            </a:r>
          </a:p>
          <a:p>
            <a:pPr marL="742950" lvl="1" indent="-342900"/>
            <a:r>
              <a:rPr lang="en-US" sz="2000" baseline="0" dirty="0"/>
              <a:t>Official bodies / legal / standards</a:t>
            </a:r>
          </a:p>
          <a:p>
            <a:pPr marL="342900" lvl="0" indent="-342900"/>
            <a:r>
              <a:rPr lang="en-US" sz="2400" baseline="0" dirty="0"/>
              <a:t>References</a:t>
            </a:r>
          </a:p>
          <a:p>
            <a:pPr marL="742950" lvl="1" indent="-342900"/>
            <a:r>
              <a:rPr lang="en-US" sz="2000" baseline="0" dirty="0"/>
              <a:t>Many of the example terms are references rather than terms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550D0E-748D-441D-A89B-D291987A1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785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2DF5E-82E0-4835-9BFB-DF0A41A61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1FBB2-435F-46A7-ACB3-35C74BDC38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MVF spec due by December</a:t>
            </a:r>
          </a:p>
          <a:p>
            <a:r>
              <a:rPr lang="en-US" sz="2000" dirty="0"/>
              <a:t>Since it is a metamodel it will allow the vocab to be defined </a:t>
            </a:r>
            <a:r>
              <a:rPr lang="en-US" sz="2000" dirty="0" err="1"/>
              <a:t>wrt</a:t>
            </a:r>
            <a:r>
              <a:rPr lang="en-US" sz="2000" dirty="0"/>
              <a:t> other OMG models and processes – e.g. can use an BPMN business process or an enterprise artifact</a:t>
            </a:r>
            <a:r>
              <a:rPr lang="en-US" sz="2000" baseline="0" dirty="0"/>
              <a:t> as the context for the thing</a:t>
            </a:r>
          </a:p>
          <a:p>
            <a:r>
              <a:rPr lang="en-US" sz="2000" baseline="0" dirty="0"/>
              <a:t>This is going via ADTF</a:t>
            </a:r>
          </a:p>
          <a:p>
            <a:r>
              <a:rPr lang="en-US" sz="2000" baseline="0" dirty="0"/>
              <a:t>Final submission in Dec</a:t>
            </a:r>
          </a:p>
          <a:p>
            <a:r>
              <a:rPr lang="en-US" sz="2000" baseline="0" dirty="0"/>
              <a:t>PR, EK, EW and CC involved</a:t>
            </a:r>
          </a:p>
          <a:p>
            <a:r>
              <a:rPr lang="en-US" sz="2000" baseline="0" dirty="0"/>
              <a:t>Q: No to clear what level of formality this will be e.g. discussion paper, or any sort of official </a:t>
            </a:r>
          </a:p>
          <a:p>
            <a:pPr lvl="1"/>
            <a:r>
              <a:rPr lang="en-US" sz="1800" dirty="0"/>
              <a:t>A: This is all open to discussion; based on what the stakeholders (Lars etc.) are asking for</a:t>
            </a:r>
          </a:p>
          <a:p>
            <a:pPr lvl="0"/>
            <a:r>
              <a:rPr lang="en-US" sz="2000" dirty="0"/>
              <a:t>Whether we start with definitions or with concepts is to be covered on those calls also</a:t>
            </a:r>
          </a:p>
          <a:p>
            <a:pPr lvl="1"/>
            <a:r>
              <a:rPr lang="en-US" sz="1600" dirty="0"/>
              <a:t>The idea is for people to look up the meanings</a:t>
            </a:r>
            <a:r>
              <a:rPr lang="en-US" sz="1600" baseline="0" dirty="0"/>
              <a:t> of terms</a:t>
            </a:r>
          </a:p>
          <a:p>
            <a:pPr lvl="0"/>
            <a:r>
              <a:rPr lang="en-US" sz="2000" dirty="0"/>
              <a:t>Other things to explore on those calls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555E93-E632-489A-B352-4EFD62D69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034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9BF39-415C-4BCC-8659-B62710A6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mechanisms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124AA-87EF-4653-AA6B-3C90601EA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Do we need a formal mail list?</a:t>
            </a:r>
          </a:p>
          <a:p>
            <a:r>
              <a:rPr lang="en-US" sz="2000" dirty="0"/>
              <a:t>Do we need wiki?</a:t>
            </a:r>
          </a:p>
          <a:p>
            <a:r>
              <a:rPr lang="en-US" sz="2000" dirty="0"/>
              <a:t>Do we need to turn into something more like a regular WG</a:t>
            </a:r>
          </a:p>
          <a:p>
            <a:pPr lvl="1"/>
            <a:r>
              <a:rPr lang="en-US" sz="1800" dirty="0"/>
              <a:t>This is a question for tomorrow’s </a:t>
            </a:r>
            <a:r>
              <a:rPr lang="en-US" sz="1800" dirty="0" err="1"/>
              <a:t>GovDTF</a:t>
            </a:r>
            <a:endParaRPr lang="en-US" sz="1800" dirty="0"/>
          </a:p>
          <a:p>
            <a:pPr lvl="0"/>
            <a:r>
              <a:rPr lang="en-US" sz="2000" dirty="0"/>
              <a:t>In several groups we seem to be having the same discussions about how you define a common vocabulary for a Community of Interest</a:t>
            </a:r>
          </a:p>
          <a:p>
            <a:pPr lvl="1"/>
            <a:r>
              <a:rPr lang="en-US" sz="1800" dirty="0"/>
              <a:t>Forms part of attracting</a:t>
            </a:r>
          </a:p>
          <a:p>
            <a:pPr lvl="0"/>
            <a:r>
              <a:rPr lang="en-US" sz="2000" dirty="0"/>
              <a:t>Yes to formalisms</a:t>
            </a:r>
            <a:r>
              <a:rPr lang="en-US" sz="2000" baseline="0" dirty="0"/>
              <a:t> (for tomorrow’s </a:t>
            </a:r>
            <a:r>
              <a:rPr lang="en-US" sz="2000" baseline="0" dirty="0" err="1"/>
              <a:t>GovDTF</a:t>
            </a:r>
            <a:r>
              <a:rPr lang="en-US" sz="2000" baseline="0" dirty="0"/>
              <a:t> call)</a:t>
            </a:r>
          </a:p>
          <a:p>
            <a:pPr lvl="0"/>
            <a:r>
              <a:rPr lang="en-US" sz="2000" baseline="0" dirty="0"/>
              <a:t>An example of the deliverable is in the wiki page link that Nick just shared</a:t>
            </a:r>
          </a:p>
          <a:p>
            <a:pPr lvl="1"/>
            <a:r>
              <a:rPr lang="en-US" sz="1800" baseline="0" dirty="0"/>
              <a:t>E.g. our DTF definitions in December 2019 were published as an </a:t>
            </a:r>
            <a:r>
              <a:rPr lang="en-US" sz="1800" baseline="0" dirty="0" err="1"/>
              <a:t>og</a:t>
            </a:r>
            <a:r>
              <a:rPr lang="en-US" sz="1800" baseline="0" dirty="0"/>
              <a:t> document but there needs to be a better place to put these e.g. on a wiki. </a:t>
            </a:r>
          </a:p>
          <a:p>
            <a:pPr lvl="1"/>
            <a:r>
              <a:rPr lang="en-US" sz="1800" baseline="0" dirty="0"/>
              <a:t>The ‘When’ part of the Context is the Quarterly Meeting (a living document)</a:t>
            </a:r>
          </a:p>
          <a:p>
            <a:pPr lvl="1"/>
            <a:r>
              <a:rPr lang="en-US" sz="1800" baseline="0" dirty="0"/>
              <a:t>Other usages may be added, in discussions within this working group</a:t>
            </a:r>
          </a:p>
          <a:p>
            <a:pPr lvl="1"/>
            <a:r>
              <a:rPr lang="en-US" sz="1800" baseline="0" dirty="0"/>
              <a:t>Initial impetus is disambiguation, including acronyms (e.g. FTA)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177B58-B5C0-4C4D-B74F-E4EF4FED9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28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8908B-492A-4DB2-89A4-B5B91056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Activities for September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AC95C-8C32-4593-B67B-ACF8E2384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FIGI – ID</a:t>
            </a:r>
            <a:r>
              <a:rPr lang="en-US" sz="2000" baseline="0" dirty="0"/>
              <a:t>s for Crypto Assets</a:t>
            </a:r>
          </a:p>
          <a:p>
            <a:pPr lvl="1"/>
            <a:r>
              <a:rPr lang="en-US" sz="1600" dirty="0"/>
              <a:t>RTF Report</a:t>
            </a:r>
          </a:p>
          <a:p>
            <a:pPr lvl="0"/>
            <a:r>
              <a:rPr lang="en-US" sz="2000" dirty="0"/>
              <a:t>Semantics</a:t>
            </a:r>
            <a:r>
              <a:rPr lang="en-US" sz="2000" baseline="0" dirty="0"/>
              <a:t> for Finance (reprise)</a:t>
            </a:r>
            <a:endParaRPr lang="en-US" sz="2000" dirty="0"/>
          </a:p>
          <a:p>
            <a:pPr lvl="1"/>
            <a:r>
              <a:rPr lang="en-US" sz="1600" dirty="0"/>
              <a:t>MISMO</a:t>
            </a:r>
          </a:p>
          <a:p>
            <a:pPr lvl="1"/>
            <a:r>
              <a:rPr lang="en-US" sz="1800" dirty="0"/>
              <a:t>ACTUS</a:t>
            </a:r>
          </a:p>
          <a:p>
            <a:pPr lvl="1"/>
            <a:r>
              <a:rPr lang="en-US" sz="1800" dirty="0"/>
              <a:t>Enterprise Risk Model ontology</a:t>
            </a:r>
          </a:p>
          <a:p>
            <a:pPr lvl="1"/>
            <a:r>
              <a:rPr lang="en-US" sz="1800" baseline="0" dirty="0"/>
              <a:t>Finance</a:t>
            </a:r>
            <a:r>
              <a:rPr lang="en-US" sz="1800" dirty="0"/>
              <a:t> </a:t>
            </a:r>
            <a:r>
              <a:rPr lang="en-US" sz="1800" baseline="0" dirty="0"/>
              <a:t>domain ontologies in general</a:t>
            </a:r>
          </a:p>
          <a:p>
            <a:pPr lvl="2"/>
            <a:r>
              <a:rPr lang="en-US" sz="1400" baseline="0" dirty="0"/>
              <a:t>Relation to Glossary / Definitions</a:t>
            </a:r>
          </a:p>
          <a:p>
            <a:pPr lvl="2"/>
            <a:r>
              <a:rPr lang="en-US" sz="1400" baseline="0" dirty="0"/>
              <a:t>Potential FIBO compatibilities </a:t>
            </a:r>
          </a:p>
          <a:p>
            <a:pPr lvl="2"/>
            <a:r>
              <a:rPr lang="en-US" sz="1400" baseline="0" dirty="0"/>
              <a:t>Ontology requirements definitions (temporality etc.)</a:t>
            </a:r>
          </a:p>
          <a:p>
            <a:r>
              <a:rPr lang="en-US" sz="2000" dirty="0"/>
              <a:t>FIBO Status and updates</a:t>
            </a:r>
          </a:p>
          <a:p>
            <a:pPr lvl="1"/>
            <a:r>
              <a:rPr lang="en-US" sz="1800" dirty="0"/>
              <a:t>FIBO v2.1 RFC – update session? RFC expected December</a:t>
            </a:r>
            <a:endParaRPr lang="en-US" sz="1800" baseline="0" dirty="0"/>
          </a:p>
          <a:p>
            <a:pPr rtl="0" fontAlgn="base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ISO TC68</a:t>
            </a:r>
            <a:endParaRPr lang="en-US" sz="2000" dirty="0">
              <a:effectLst/>
            </a:endParaRPr>
          </a:p>
          <a:p>
            <a:pPr lvl="1" rtl="0" fontAlgn="base"/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TAG1 update if available – not needed this time</a:t>
            </a:r>
            <a:endParaRPr lang="en-US" sz="1600" dirty="0">
              <a:effectLst/>
            </a:endParaRPr>
          </a:p>
          <a:p>
            <a:r>
              <a:rPr lang="en-US" sz="2000" baseline="0" dirty="0"/>
              <a:t>Maybe</a:t>
            </a:r>
          </a:p>
          <a:p>
            <a:pPr lvl="1"/>
            <a:r>
              <a:rPr lang="en-US" sz="1600" baseline="0" dirty="0"/>
              <a:t>ISO 20022 semantics? – if updates available / interest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698E37-7717-4730-BC96-8AD3D0079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804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8DE4D-16FE-4607-98A1-431ABF66A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things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86E9-5665-4548-A789-1BD489AA4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CBDC WG – 15</a:t>
            </a:r>
            <a:r>
              <a:rPr lang="en-US" sz="2000" baseline="30000" dirty="0"/>
              <a:t>th</a:t>
            </a:r>
            <a:r>
              <a:rPr lang="en-US" sz="2000" baseline="0" dirty="0"/>
              <a:t>, 09:30 in </a:t>
            </a:r>
            <a:r>
              <a:rPr lang="en-US" sz="2000" baseline="0" dirty="0" err="1"/>
              <a:t>GovDTF</a:t>
            </a:r>
            <a:r>
              <a:rPr lang="en-US" sz="2000" baseline="0" dirty="0"/>
              <a:t> 45 min</a:t>
            </a:r>
          </a:p>
          <a:p>
            <a:pPr lvl="0"/>
            <a:r>
              <a:rPr lang="en-US" sz="2000" baseline="0" dirty="0"/>
              <a:t>Context and Vocabulary WG could meet at </a:t>
            </a:r>
            <a:r>
              <a:rPr lang="en-US" sz="2000" baseline="0" dirty="0" err="1"/>
              <a:t>GovDTF</a:t>
            </a:r>
            <a:r>
              <a:rPr lang="en-US" sz="2000" baseline="0" dirty="0"/>
              <a:t> if needed</a:t>
            </a:r>
          </a:p>
          <a:p>
            <a:pPr lvl="0"/>
            <a:r>
              <a:rPr lang="en-US" sz="2000" baseline="0" dirty="0"/>
              <a:t>Also an Ontology education session </a:t>
            </a:r>
          </a:p>
          <a:p>
            <a:pPr lvl="1"/>
            <a:r>
              <a:rPr lang="en-US" sz="1600" baseline="0" dirty="0"/>
              <a:t>11:30 – 1pm on the Tues (EK and EW, for all OMG)</a:t>
            </a:r>
          </a:p>
          <a:p>
            <a:pPr lvl="1"/>
            <a:r>
              <a:rPr lang="en-US" sz="1600" baseline="0" dirty="0"/>
              <a:t>Via Ontology PSIG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CB52A-FA23-4F19-9527-4261BD627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498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4761-7FA7-46E6-8617-BDE6DD79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7C12-1993-4137-B645-237F46E7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Tuesday</a:t>
            </a:r>
          </a:p>
          <a:p>
            <a:pPr lvl="1"/>
            <a:r>
              <a:rPr lang="en-US" sz="2400" dirty="0"/>
              <a:t>Morning: Gov DTF</a:t>
            </a:r>
          </a:p>
          <a:p>
            <a:pPr lvl="1"/>
            <a:r>
              <a:rPr lang="en-US" sz="2400" dirty="0"/>
              <a:t>Morning and late lunch – Ontology Educational session</a:t>
            </a:r>
          </a:p>
          <a:p>
            <a:pPr lvl="1"/>
            <a:r>
              <a:rPr lang="en-US" sz="2400" dirty="0"/>
              <a:t>Afternoon: Gov DTF</a:t>
            </a:r>
          </a:p>
          <a:p>
            <a:pPr lvl="0"/>
            <a:r>
              <a:rPr lang="en-US" sz="2800" dirty="0"/>
              <a:t>Wednesday</a:t>
            </a:r>
          </a:p>
          <a:p>
            <a:pPr lvl="1"/>
            <a:r>
              <a:rPr lang="en-US" sz="2400" dirty="0"/>
              <a:t>Morning: FDTF</a:t>
            </a:r>
            <a:endParaRPr lang="en-US" sz="2000" dirty="0"/>
          </a:p>
          <a:p>
            <a:pPr lvl="1"/>
            <a:r>
              <a:rPr lang="en-US" sz="2400" dirty="0"/>
              <a:t>Afternoon: Blockchain</a:t>
            </a:r>
            <a:r>
              <a:rPr lang="en-US" sz="2400" baseline="0" dirty="0"/>
              <a:t> PSIG OR BC meet Tuesday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1C240-0642-466E-BDD2-10B41193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055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F227-6017-406B-B2E4-AA9A90565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Sept Liaisons / other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39607-F00E-41D4-A897-B736CD4E2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Blockchain PSIG</a:t>
            </a:r>
          </a:p>
          <a:p>
            <a:r>
              <a:rPr lang="en-US" sz="2400" dirty="0"/>
              <a:t>MARS: Monday pm with BC-PSIG</a:t>
            </a:r>
          </a:p>
          <a:p>
            <a:r>
              <a:rPr lang="en-US" sz="2400" dirty="0"/>
              <a:t>FERM WG</a:t>
            </a:r>
          </a:p>
          <a:p>
            <a:r>
              <a:rPr lang="en-US" sz="2400" dirty="0"/>
              <a:t>ADTF (Wed?)</a:t>
            </a:r>
          </a:p>
          <a:p>
            <a:r>
              <a:rPr lang="en-US" sz="2400" dirty="0"/>
              <a:t>BMI (Monday)</a:t>
            </a:r>
          </a:p>
          <a:p>
            <a:r>
              <a:rPr lang="en-US" sz="2400" dirty="0"/>
              <a:t>Gov DTF</a:t>
            </a:r>
          </a:p>
          <a:p>
            <a:r>
              <a:rPr lang="en-US" sz="2400" dirty="0"/>
              <a:t>AI DTF – likely Wednesday (am / pm or both? </a:t>
            </a:r>
          </a:p>
          <a:p>
            <a:pPr lvl="1"/>
            <a:r>
              <a:rPr lang="en-US" sz="2000" dirty="0"/>
              <a:t>not yet decided?</a:t>
            </a:r>
          </a:p>
          <a:p>
            <a:pPr lvl="1"/>
            <a:r>
              <a:rPr lang="en-US" sz="2000" dirty="0"/>
              <a:t>Claude</a:t>
            </a:r>
            <a:r>
              <a:rPr lang="en-US" sz="2000" baseline="0" dirty="0"/>
              <a:t> – 11 – 4 Thursday suggested (check emails)</a:t>
            </a:r>
            <a:endParaRPr lang="en-US" sz="2000" dirty="0"/>
          </a:p>
          <a:p>
            <a:r>
              <a:rPr lang="en-US" sz="2400" dirty="0"/>
              <a:t>SBRM</a:t>
            </a:r>
          </a:p>
          <a:p>
            <a:r>
              <a:rPr lang="en-US" sz="2400" dirty="0"/>
              <a:t>Statistics WG: Monday pm</a:t>
            </a:r>
          </a:p>
          <a:p>
            <a:r>
              <a:rPr lang="en-US" sz="2400" dirty="0"/>
              <a:t>CBDC</a:t>
            </a:r>
          </a:p>
          <a:p>
            <a:pPr lvl="0"/>
            <a:r>
              <a:rPr lang="en-US" sz="2400" dirty="0"/>
              <a:t>OMG Board</a:t>
            </a:r>
            <a:r>
              <a:rPr lang="en-US" sz="2400" baseline="0" dirty="0"/>
              <a:t> meeting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29B690-B4AF-4EEF-80DD-1B073DC89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199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07685-407B-4DFC-9648-417F6DBA8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September FDTF Possible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CBE3B-14A2-43E7-8232-6D87DC82D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(assume half day,</a:t>
            </a:r>
            <a:r>
              <a:rPr lang="en-US" baseline="0" dirty="0"/>
              <a:t> Wed?)</a:t>
            </a:r>
          </a:p>
          <a:p>
            <a:r>
              <a:rPr lang="en-US" baseline="0" dirty="0"/>
              <a:t>Session 1</a:t>
            </a:r>
          </a:p>
          <a:p>
            <a:r>
              <a:rPr lang="en-US" baseline="0" dirty="0"/>
              <a:t>Session 2</a:t>
            </a:r>
          </a:p>
          <a:p>
            <a:r>
              <a:rPr lang="en-US" baseline="0" dirty="0"/>
              <a:t>Coffee</a:t>
            </a:r>
          </a:p>
          <a:p>
            <a:r>
              <a:rPr lang="en-US" baseline="0" dirty="0"/>
              <a:t>Session 3 </a:t>
            </a:r>
          </a:p>
          <a:p>
            <a:r>
              <a:rPr lang="en-US" baseline="0" dirty="0"/>
              <a:t>Session 4</a:t>
            </a:r>
          </a:p>
          <a:p>
            <a:r>
              <a:rPr lang="en-US" baseline="0" dirty="0"/>
              <a:t>…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3CC00-4670-42F6-B71E-5C3271138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216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7B86-E7A1-49BB-92C9-5C39564E3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Ongoing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39579-CEA6-4401-BA03-B12DFEF7D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Joint activities and Liaisons</a:t>
            </a:r>
          </a:p>
          <a:p>
            <a:pPr lvl="1"/>
            <a:r>
              <a:rPr lang="en-US" sz="2000" baseline="0" dirty="0"/>
              <a:t>Blockchain PSIG</a:t>
            </a:r>
          </a:p>
          <a:p>
            <a:pPr lvl="1"/>
            <a:r>
              <a:rPr lang="en-US" sz="2000" baseline="0" dirty="0"/>
              <a:t>Blockchain PSIG and MARS Joint Initiatives</a:t>
            </a:r>
          </a:p>
          <a:p>
            <a:pPr lvl="2"/>
            <a:r>
              <a:rPr lang="en-US" baseline="0" dirty="0"/>
              <a:t>DLT Interoperability RFI (with MARS)</a:t>
            </a:r>
          </a:p>
          <a:p>
            <a:pPr lvl="2"/>
            <a:r>
              <a:rPr lang="en-US" baseline="0" dirty="0"/>
              <a:t>IOTA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(with MARS)</a:t>
            </a:r>
            <a:endParaRPr lang="en-US" sz="1600" baseline="0" dirty="0"/>
          </a:p>
          <a:p>
            <a:pPr lvl="2"/>
            <a:r>
              <a:rPr lang="en-US" baseline="0" dirty="0"/>
              <a:t>DIDO-RA 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(with MARS)</a:t>
            </a:r>
            <a:endParaRPr lang="en-US" sz="1600" baseline="0" dirty="0"/>
          </a:p>
          <a:p>
            <a:pPr lvl="1"/>
            <a:r>
              <a:rPr lang="en-US" sz="2000" baseline="0" dirty="0"/>
              <a:t>IDs for Crypto Assets WG</a:t>
            </a:r>
          </a:p>
          <a:p>
            <a:pPr lvl="1"/>
            <a:r>
              <a:rPr lang="en-US" sz="2000" baseline="0" dirty="0"/>
              <a:t>Federated Enterprise Risk Management (FERM) WG</a:t>
            </a:r>
          </a:p>
          <a:p>
            <a:pPr lvl="0"/>
            <a:r>
              <a:rPr lang="en-US" sz="2400" baseline="0" dirty="0"/>
              <a:t>Terminology (per Context)</a:t>
            </a:r>
          </a:p>
          <a:p>
            <a:pPr lvl="1"/>
            <a:r>
              <a:rPr lang="en-US" sz="2000" dirty="0"/>
              <a:t>Application of </a:t>
            </a:r>
            <a:r>
              <a:rPr lang="en-US" sz="2000" dirty="0" err="1"/>
              <a:t>GovDTF</a:t>
            </a:r>
            <a:r>
              <a:rPr lang="en-US" sz="2000" dirty="0"/>
              <a:t> Contextual Vocabulary work to FDTF terms</a:t>
            </a:r>
            <a:endParaRPr lang="en-US" sz="2000" baseline="0" dirty="0"/>
          </a:p>
          <a:p>
            <a:pPr lvl="0"/>
            <a:r>
              <a:rPr lang="en-US" sz="2400" baseline="0" dirty="0"/>
              <a:t>Active Standards Efforts</a:t>
            </a:r>
          </a:p>
          <a:p>
            <a:pPr lvl="1"/>
            <a:r>
              <a:rPr lang="en-US" sz="2000" baseline="0" dirty="0"/>
              <a:t>FIBO (v2.1 RFC)</a:t>
            </a:r>
          </a:p>
          <a:p>
            <a:pPr lvl="1"/>
            <a:r>
              <a:rPr lang="en-US" sz="2000" baseline="0" dirty="0"/>
              <a:t>FIGI (ID4CA is FIGI next version) – September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FEE14-4C38-4657-9F64-FC2BE278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60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582A0-17B6-45CD-A169-FAC28F04C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Directions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32761-226E-4CA3-8D75-EC97A2FFF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Regulatory: </a:t>
            </a:r>
          </a:p>
          <a:p>
            <a:pPr lvl="1"/>
            <a:r>
              <a:rPr lang="en-US" sz="1800" dirty="0"/>
              <a:t>Monitor</a:t>
            </a:r>
            <a:r>
              <a:rPr lang="en-US" sz="1800" baseline="0" dirty="0"/>
              <a:t> </a:t>
            </a:r>
            <a:r>
              <a:rPr lang="en-US" sz="1800" dirty="0"/>
              <a:t>regulatory initiatives and requirements</a:t>
            </a:r>
          </a:p>
          <a:p>
            <a:pPr lvl="2"/>
            <a:r>
              <a:rPr lang="en-US" sz="1600" dirty="0"/>
              <a:t>BCBS239</a:t>
            </a:r>
          </a:p>
          <a:p>
            <a:pPr lvl="2"/>
            <a:r>
              <a:rPr lang="en-US" sz="1600" dirty="0"/>
              <a:t>EU / ECB</a:t>
            </a:r>
          </a:p>
          <a:p>
            <a:pPr lvl="2"/>
            <a:r>
              <a:rPr lang="en-US" sz="1600" dirty="0"/>
              <a:t>US – SEC, CFTC, Fed, OFR etc. </a:t>
            </a:r>
          </a:p>
          <a:p>
            <a:pPr lvl="2"/>
            <a:r>
              <a:rPr lang="en-US" sz="1600" dirty="0"/>
              <a:t>BoE, PRA/FCA etc. </a:t>
            </a:r>
          </a:p>
          <a:p>
            <a:pPr lvl="1"/>
            <a:r>
              <a:rPr lang="en-US" sz="1800" dirty="0"/>
              <a:t>FCA </a:t>
            </a:r>
            <a:r>
              <a:rPr lang="en-US" sz="1800" dirty="0" err="1"/>
              <a:t>PoC</a:t>
            </a:r>
            <a:r>
              <a:rPr lang="en-US" sz="1800" dirty="0"/>
              <a:t> and follow-ups</a:t>
            </a:r>
          </a:p>
          <a:p>
            <a:pPr lvl="2"/>
            <a:r>
              <a:rPr lang="en-US" sz="1600" dirty="0"/>
              <a:t>New interoperability thing at FCA (internationally)</a:t>
            </a:r>
          </a:p>
          <a:p>
            <a:pPr marL="1371600" lvl="3" indent="0">
              <a:buNone/>
            </a:pPr>
            <a:r>
              <a:rPr lang="en-US" sz="1400" dirty="0"/>
              <a:t> = Global Financial Innovation Network</a:t>
            </a:r>
          </a:p>
          <a:p>
            <a:pPr lvl="2"/>
            <a:r>
              <a:rPr lang="en-US" sz="1600" dirty="0"/>
              <a:t>OMG Observer status applied for</a:t>
            </a:r>
          </a:p>
          <a:p>
            <a:pPr lvl="0"/>
            <a:r>
              <a:rPr lang="en-US" sz="2000" dirty="0"/>
              <a:t>Standards </a:t>
            </a:r>
          </a:p>
          <a:p>
            <a:pPr lvl="0"/>
            <a:r>
              <a:rPr lang="en-US" sz="2000" dirty="0"/>
              <a:t>Industry</a:t>
            </a:r>
            <a:r>
              <a:rPr lang="en-US" sz="2000" baseline="0" dirty="0"/>
              <a:t> </a:t>
            </a:r>
            <a:r>
              <a:rPr lang="en-US" sz="2000" dirty="0"/>
              <a:t>innovations</a:t>
            </a:r>
            <a:endParaRPr lang="en-US" sz="2000" baseline="0" dirty="0"/>
          </a:p>
          <a:p>
            <a:pPr lvl="0"/>
            <a:r>
              <a:rPr lang="en-US" sz="2000" baseline="0" dirty="0"/>
              <a:t>New tech – including Smart Contract, Crypto Assets (with BC-PSIG)</a:t>
            </a:r>
          </a:p>
          <a:p>
            <a:pPr lvl="0"/>
            <a:r>
              <a:rPr lang="en-US" sz="2000" baseline="0" dirty="0"/>
              <a:t>What else?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3DEDA-B77A-418E-B67F-5B990E6C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842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400" dirty="0"/>
              <a:t>News</a:t>
            </a:r>
          </a:p>
          <a:p>
            <a:r>
              <a:rPr lang="en-US" sz="2400" dirty="0"/>
              <a:t>NEW</a:t>
            </a:r>
            <a:r>
              <a:rPr lang="en-US" sz="2400" baseline="0" dirty="0"/>
              <a:t> CBDC WG and SIG Plans</a:t>
            </a:r>
            <a:endParaRPr lang="en-US" sz="2400" dirty="0"/>
          </a:p>
          <a:p>
            <a:r>
              <a:rPr lang="en-US" sz="2400" dirty="0"/>
              <a:t>Contextual Semantics activity</a:t>
            </a:r>
          </a:p>
          <a:p>
            <a:r>
              <a:rPr lang="en-US" sz="2400" dirty="0"/>
              <a:t>Agenda Planning – September</a:t>
            </a:r>
          </a:p>
          <a:p>
            <a:pPr lvl="1"/>
            <a:r>
              <a:rPr lang="en-US" sz="2000" dirty="0"/>
              <a:t>FDTF and Blockchain</a:t>
            </a:r>
            <a:r>
              <a:rPr lang="en-US" sz="2000" baseline="0" dirty="0"/>
              <a:t> PSIG agendas</a:t>
            </a:r>
          </a:p>
          <a:p>
            <a:pPr lvl="1"/>
            <a:r>
              <a:rPr lang="en-US" sz="2000" dirty="0"/>
              <a:t>Room block bookings</a:t>
            </a:r>
          </a:p>
          <a:p>
            <a:pPr lvl="1"/>
            <a:r>
              <a:rPr lang="en-US" sz="2000" dirty="0"/>
              <a:t>Liaisons</a:t>
            </a:r>
          </a:p>
          <a:p>
            <a:r>
              <a:rPr lang="en-US" sz="2400" dirty="0"/>
              <a:t>FDTF ongoing activities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dirty="0"/>
              <a:t>FDTF possible future activities</a:t>
            </a:r>
            <a:endParaRPr lang="en-US" sz="2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sz="24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400" dirty="0"/>
              <a:t>New Central Bank Digital Currency WG</a:t>
            </a:r>
            <a:r>
              <a:rPr lang="en-US" sz="2400" baseline="0" dirty="0"/>
              <a:t> spun up</a:t>
            </a:r>
          </a:p>
          <a:p>
            <a:pPr lvl="1"/>
            <a:r>
              <a:rPr lang="en-US" sz="2000" dirty="0"/>
              <a:t>Will become a SIG later</a:t>
            </a:r>
          </a:p>
          <a:p>
            <a:pPr lvl="0"/>
            <a:r>
              <a:rPr lang="en-US" sz="2400" dirty="0" err="1"/>
              <a:t>GovDTF</a:t>
            </a:r>
            <a:r>
              <a:rPr lang="en-US" sz="2400" dirty="0"/>
              <a:t> Vocabulary and Context approach being rolled out across related TFs and SIGs</a:t>
            </a:r>
          </a:p>
          <a:p>
            <a:pPr lvl="1"/>
            <a:r>
              <a:rPr lang="en-US" sz="2000" dirty="0"/>
              <a:t>Methodology to be reusable for others</a:t>
            </a:r>
          </a:p>
          <a:p>
            <a:pPr lvl="1"/>
            <a:r>
              <a:rPr lang="en-US" sz="2000" dirty="0"/>
              <a:t>Including Finance DTF</a:t>
            </a:r>
          </a:p>
          <a:p>
            <a:r>
              <a:rPr lang="en-US" sz="2400" dirty="0"/>
              <a:t>Sept QM will be all virtual again</a:t>
            </a:r>
          </a:p>
          <a:p>
            <a:pPr lvl="1"/>
            <a:r>
              <a:rPr lang="en-US" sz="2000" dirty="0"/>
              <a:t>And on Eastern Time</a:t>
            </a:r>
          </a:p>
          <a:p>
            <a:r>
              <a:rPr lang="en-US" sz="2400" dirty="0"/>
              <a:t>Any other new news?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41614-05C3-44A0-97E5-8F69FFB21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</a:t>
            </a:r>
            <a:r>
              <a:rPr lang="en-US" baseline="0" dirty="0"/>
              <a:t> Bank Digital Currency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6A75A-FBFE-4CB0-8616-6CDB2D1BB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wiki at:</a:t>
            </a:r>
          </a:p>
          <a:p>
            <a:pPr lvl="1"/>
            <a:r>
              <a:rPr lang="en-US" dirty="0">
                <a:hlinkClick r:id="rId2"/>
              </a:rPr>
              <a:t>https://www.omgwiki.org/CBDC/doku.php</a:t>
            </a:r>
            <a:endParaRPr lang="en-US" dirty="0"/>
          </a:p>
          <a:p>
            <a:pPr lvl="1"/>
            <a:endParaRPr lang="en-US" dirty="0"/>
          </a:p>
          <a:p>
            <a:pPr lvl="0"/>
            <a:r>
              <a:rPr lang="en-US" dirty="0"/>
              <a:t>WG for now</a:t>
            </a:r>
          </a:p>
          <a:p>
            <a:pPr lvl="1"/>
            <a:r>
              <a:rPr lang="en-US" dirty="0"/>
              <a:t>Firming </a:t>
            </a:r>
            <a:r>
              <a:rPr lang="en-US" dirty="0" err="1"/>
              <a:t>upp</a:t>
            </a:r>
            <a:r>
              <a:rPr lang="en-US" dirty="0"/>
              <a:t> Mission,</a:t>
            </a:r>
            <a:r>
              <a:rPr lang="en-US" baseline="0" dirty="0"/>
              <a:t> scope etc.</a:t>
            </a:r>
          </a:p>
          <a:p>
            <a:pPr lvl="1"/>
            <a:r>
              <a:rPr lang="en-US" baseline="0" dirty="0"/>
              <a:t>Platform v Domain v AB SIG</a:t>
            </a:r>
          </a:p>
          <a:p>
            <a:pPr lvl="0"/>
            <a:r>
              <a:rPr lang="en-US" dirty="0"/>
              <a:t>SIG charter for December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67B6B-C94D-440D-99A0-7B1E37F97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1CBD8BC-5F66-49B9-8FB7-748C0EE32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3695" y="0"/>
            <a:ext cx="2381250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127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4C224-A8B8-4FC3-A44B-549574E97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CDBC WG…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07C13-0183-41F3-9C0F-A379DCB08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Constituency: </a:t>
            </a:r>
          </a:p>
          <a:p>
            <a:pPr lvl="1"/>
            <a:r>
              <a:rPr lang="en-US" sz="1800" dirty="0"/>
              <a:t>Central Banks</a:t>
            </a:r>
          </a:p>
          <a:p>
            <a:pPr lvl="1"/>
            <a:r>
              <a:rPr lang="en-US" sz="1800" dirty="0"/>
              <a:t>Boston Fed</a:t>
            </a:r>
          </a:p>
          <a:p>
            <a:pPr lvl="1"/>
            <a:r>
              <a:rPr lang="en-US" sz="1800" dirty="0"/>
              <a:t>Facebook Financial</a:t>
            </a:r>
          </a:p>
          <a:p>
            <a:pPr lvl="0"/>
            <a:r>
              <a:rPr lang="en-US" sz="2000" dirty="0"/>
              <a:t>ISO TC68 / TAG1</a:t>
            </a:r>
          </a:p>
          <a:p>
            <a:pPr lvl="0"/>
            <a:r>
              <a:rPr lang="en-US" sz="2000" dirty="0"/>
              <a:t>Standards that Fed US Gov might want to see</a:t>
            </a:r>
          </a:p>
          <a:p>
            <a:pPr lvl="0"/>
            <a:r>
              <a:rPr lang="en-US" sz="2000" dirty="0"/>
              <a:t>Reaching out to </a:t>
            </a:r>
          </a:p>
          <a:p>
            <a:pPr lvl="1"/>
            <a:r>
              <a:rPr lang="en-US" sz="1800" dirty="0"/>
              <a:t>BoE</a:t>
            </a:r>
          </a:p>
          <a:p>
            <a:pPr lvl="1"/>
            <a:r>
              <a:rPr lang="en-US" sz="1800" dirty="0"/>
              <a:t>SG</a:t>
            </a:r>
          </a:p>
          <a:p>
            <a:pPr lvl="1"/>
            <a:r>
              <a:rPr lang="en-US" sz="1800" dirty="0"/>
              <a:t>HK</a:t>
            </a:r>
          </a:p>
          <a:p>
            <a:pPr lvl="1"/>
            <a:r>
              <a:rPr lang="en-US" sz="1800" dirty="0"/>
              <a:t>NL / SE?</a:t>
            </a:r>
          </a:p>
          <a:p>
            <a:pPr lvl="1"/>
            <a:r>
              <a:rPr lang="en-US" sz="1800" dirty="0"/>
              <a:t>SWIFT</a:t>
            </a:r>
          </a:p>
          <a:p>
            <a:pPr lvl="0"/>
            <a:r>
              <a:rPr lang="en-US" sz="2000" dirty="0"/>
              <a:t>BIS Innovation Lab</a:t>
            </a:r>
          </a:p>
          <a:p>
            <a:pPr lvl="0"/>
            <a:r>
              <a:rPr lang="en-US" sz="2000" dirty="0"/>
              <a:t>Regular meeting</a:t>
            </a:r>
            <a:r>
              <a:rPr lang="en-US" sz="2000" baseline="0" dirty="0"/>
              <a:t> time? </a:t>
            </a:r>
          </a:p>
          <a:p>
            <a:pPr lvl="1"/>
            <a:r>
              <a:rPr lang="en-US" sz="1600" dirty="0"/>
              <a:t>Preferences?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ADDB2C-EEB6-4667-8BE3-265390F3D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545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63E41-08B1-4223-BB61-3BE5DA8AE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on CBDC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F206B-C7AD-4EB7-8BF2-84C793044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Meeting times</a:t>
            </a:r>
          </a:p>
          <a:p>
            <a:r>
              <a:rPr lang="en-US" sz="1800" dirty="0"/>
              <a:t>OMG / OFR involvement (Sumeet)</a:t>
            </a:r>
          </a:p>
          <a:p>
            <a:pPr lvl="1"/>
            <a:r>
              <a:rPr lang="en-US" sz="1600" dirty="0"/>
              <a:t>Systemic risk (e.g. M2M v Mark to Model etc.)</a:t>
            </a:r>
          </a:p>
          <a:p>
            <a:pPr lvl="1"/>
            <a:r>
              <a:rPr lang="en-US" sz="1600" dirty="0"/>
              <a:t>FDTF sessions?</a:t>
            </a:r>
          </a:p>
          <a:p>
            <a:pPr lvl="1"/>
            <a:r>
              <a:rPr lang="en-US" sz="1600" dirty="0"/>
              <a:t>Commercial banks (JPMC)</a:t>
            </a:r>
          </a:p>
          <a:p>
            <a:pPr lvl="1"/>
            <a:r>
              <a:rPr lang="en-US" sz="1600" dirty="0"/>
              <a:t>Align some of the ducks we already have with OFR, with this new CBDC initiative</a:t>
            </a:r>
          </a:p>
          <a:p>
            <a:pPr lvl="1"/>
            <a:r>
              <a:rPr lang="en-US" sz="1600" dirty="0"/>
              <a:t>OMG Regulatory repository earlier OMG work e.g. on BCBS235</a:t>
            </a:r>
          </a:p>
          <a:p>
            <a:pPr lvl="1"/>
            <a:r>
              <a:rPr lang="en-US" sz="1600" dirty="0"/>
              <a:t>AI</a:t>
            </a:r>
            <a:r>
              <a:rPr lang="en-US" sz="1600" baseline="0" dirty="0"/>
              <a:t> Ontology</a:t>
            </a:r>
          </a:p>
          <a:p>
            <a:pPr lvl="1"/>
            <a:r>
              <a:rPr lang="en-US" sz="1600" baseline="0" dirty="0"/>
              <a:t>Did create an SBVR resource on BIS specs e.g. BCBS235</a:t>
            </a:r>
          </a:p>
          <a:p>
            <a:pPr lvl="1"/>
            <a:r>
              <a:rPr lang="en-US" sz="1600" baseline="0" dirty="0"/>
              <a:t>OFR involvement – bring regs into SBVR format (rules as well as ontology constructs) to put into rules engines (Sumeet can do demo)</a:t>
            </a:r>
            <a:endParaRPr lang="en-US" sz="1600" dirty="0"/>
          </a:p>
          <a:p>
            <a:pPr lvl="0"/>
            <a:r>
              <a:rPr lang="en-US" sz="1800" dirty="0"/>
              <a:t>Push for SBRM adoption for FTA</a:t>
            </a:r>
          </a:p>
          <a:p>
            <a:pPr lvl="1"/>
            <a:r>
              <a:rPr lang="en-US" sz="1600" dirty="0"/>
              <a:t>Tagged data for reporting to and from Regulators</a:t>
            </a:r>
          </a:p>
          <a:p>
            <a:pPr lvl="1"/>
            <a:r>
              <a:rPr lang="en-US" sz="1600" dirty="0"/>
              <a:t>Liaison with Data coalition</a:t>
            </a:r>
          </a:p>
          <a:p>
            <a:pPr lvl="1"/>
            <a:r>
              <a:rPr lang="en-US" sz="1600" dirty="0"/>
              <a:t>FTA likely passing after Nov 3</a:t>
            </a:r>
            <a:r>
              <a:rPr lang="en-US" sz="1600" baseline="0" dirty="0"/>
              <a:t> in this US Congressional session (markup in House FS </a:t>
            </a:r>
            <a:r>
              <a:rPr lang="en-US" sz="1600" baseline="0" dirty="0" err="1"/>
              <a:t>Ctee</a:t>
            </a:r>
            <a:r>
              <a:rPr lang="en-US" sz="1600" baseline="0" dirty="0"/>
              <a:t>)</a:t>
            </a:r>
            <a:endParaRPr lang="en-US" sz="1600" dirty="0"/>
          </a:p>
          <a:p>
            <a:pPr lvl="0"/>
            <a:r>
              <a:rPr lang="en-US" sz="1800" dirty="0"/>
              <a:t>Questions to Lars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025ED-CDBA-4C70-8915-84565254F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018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73CD1-7C3A-4926-AD2C-955B4D859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on CBDC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1BA16-D4D0-402C-A359-D4F932C3D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Where is Charter? </a:t>
            </a:r>
          </a:p>
          <a:p>
            <a:pPr lvl="1"/>
            <a:r>
              <a:rPr lang="en-US" sz="1800" dirty="0"/>
              <a:t>In private area of the Wiki</a:t>
            </a:r>
          </a:p>
          <a:p>
            <a:pPr lvl="1"/>
            <a:r>
              <a:rPr lang="en-US" sz="1800" dirty="0"/>
              <a:t>To be published to public</a:t>
            </a:r>
            <a:r>
              <a:rPr lang="en-US" sz="1800" baseline="0" dirty="0"/>
              <a:t> area</a:t>
            </a:r>
          </a:p>
          <a:p>
            <a:pPr lvl="1"/>
            <a:r>
              <a:rPr lang="en-US" sz="1800" dirty="0">
                <a:hlinkClick r:id="rId2"/>
              </a:rPr>
              <a:t>https://www.omgwiki.org/CBDC/doku.php?id=cbdc:public:02_governance:01_charter</a:t>
            </a:r>
            <a:r>
              <a:rPr lang="en-US" sz="1800" dirty="0"/>
              <a:t> </a:t>
            </a:r>
          </a:p>
          <a:p>
            <a:r>
              <a:rPr lang="en-US" sz="2000" dirty="0"/>
              <a:t>How will this work in this heavily regulated area?</a:t>
            </a:r>
          </a:p>
          <a:p>
            <a:r>
              <a:rPr lang="en-US" sz="2000" dirty="0"/>
              <a:t>Questions on nature of Dig Ccy e.g. CB to Retail, how to control PIPs etc.</a:t>
            </a:r>
          </a:p>
          <a:p>
            <a:r>
              <a:rPr lang="en-US" sz="2000" dirty="0"/>
              <a:t>Digital wallets / retail v other</a:t>
            </a:r>
          </a:p>
          <a:p>
            <a:pPr lvl="1"/>
            <a:r>
              <a:rPr lang="en-US" sz="1800" dirty="0"/>
              <a:t>See BoE DC initiative</a:t>
            </a:r>
          </a:p>
          <a:p>
            <a:pPr lvl="1"/>
            <a:r>
              <a:rPr lang="en-US" sz="1800" dirty="0"/>
              <a:t>Fiat: Measures of amounts in circulation (usual CB concerns); convertibility or otherwise</a:t>
            </a:r>
          </a:p>
          <a:p>
            <a:pPr lvl="0"/>
            <a:r>
              <a:rPr lang="en-US" sz="2000" dirty="0"/>
              <a:t>US Fed – interest on reserves – how implemented on this</a:t>
            </a:r>
          </a:p>
          <a:p>
            <a:pPr lvl="0"/>
            <a:r>
              <a:rPr lang="en-US" sz="2000" dirty="0"/>
              <a:t>Anticipated ISO TC68 standards</a:t>
            </a:r>
          </a:p>
          <a:p>
            <a:pPr lvl="0"/>
            <a:r>
              <a:rPr lang="en-US" sz="2000" dirty="0"/>
              <a:t>Other projects in this area e.g. NATO</a:t>
            </a:r>
          </a:p>
          <a:p>
            <a:pPr lvl="0"/>
            <a:r>
              <a:rPr lang="en-US" sz="2000" dirty="0"/>
              <a:t>Has this been communicated to Retail DTF?</a:t>
            </a:r>
          </a:p>
          <a:p>
            <a:pPr lvl="1"/>
            <a:r>
              <a:rPr lang="en-US" sz="1800" dirty="0"/>
              <a:t>No. only being communicated</a:t>
            </a:r>
            <a:r>
              <a:rPr lang="en-US" sz="1800" baseline="0" dirty="0"/>
              <a:t> in this group, and as of today, FDTF; Gov tomorrow, Stats Thursday + note to omg staff about how to best publicize this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F7B1A2-1B81-4142-9FD4-E27C566F1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497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021B2-C05E-4469-8FAA-441AD37FE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Charter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13B06-2E07-4B5A-98DC-B96A43352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Want to make the Charter v crisp</a:t>
            </a:r>
          </a:p>
          <a:p>
            <a:r>
              <a:rPr lang="en-US" sz="2000" dirty="0"/>
              <a:t>See ISO</a:t>
            </a:r>
          </a:p>
          <a:p>
            <a:r>
              <a:rPr lang="en-US" sz="2000" dirty="0"/>
              <a:t>OMG / ISO Liaison at TC68</a:t>
            </a:r>
          </a:p>
          <a:p>
            <a:r>
              <a:rPr lang="en-US" sz="2000" dirty="0"/>
              <a:t>Issue</a:t>
            </a:r>
            <a:r>
              <a:rPr lang="en-US" sz="2000" baseline="0" dirty="0"/>
              <a:t> identified at OFR meeting: CBs looking for a standard for digital currency where they can freely convert between those and fiat currencies</a:t>
            </a:r>
          </a:p>
          <a:p>
            <a:r>
              <a:rPr lang="en-US" sz="2000" baseline="0" dirty="0"/>
              <a:t>Understand the drivers e.g. reserve currency (US $ replacement ambitions)</a:t>
            </a:r>
          </a:p>
          <a:p>
            <a:r>
              <a:rPr lang="en-US" sz="2000" baseline="0" dirty="0"/>
              <a:t>Therefore charter needs to be limited so as not to trigger anything of that conversation</a:t>
            </a:r>
          </a:p>
          <a:p>
            <a:r>
              <a:rPr lang="en-US" sz="2000" baseline="0" dirty="0"/>
              <a:t>PIPs are the area of regulation</a:t>
            </a:r>
          </a:p>
          <a:p>
            <a:r>
              <a:rPr lang="en-US" sz="2000" baseline="0" dirty="0"/>
              <a:t>How this relates to ACH system? </a:t>
            </a:r>
          </a:p>
          <a:p>
            <a:pPr lvl="1"/>
            <a:r>
              <a:rPr lang="en-US" sz="1600" baseline="0" dirty="0"/>
              <a:t>They are deeply interconnected</a:t>
            </a:r>
          </a:p>
          <a:p>
            <a:pPr lvl="1"/>
            <a:r>
              <a:rPr lang="en-US" sz="1600" baseline="0" dirty="0"/>
              <a:t>Instantaneous settlement</a:t>
            </a:r>
          </a:p>
          <a:p>
            <a:pPr lvl="1"/>
            <a:r>
              <a:rPr lang="en-US" sz="1600" baseline="0" dirty="0"/>
              <a:t>And all the KYC stuff…</a:t>
            </a: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C55C22-96CC-44F5-873F-5D5F73B4E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961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4D8F-177E-469D-BDF1-C558AD5AF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Contextual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9217C-90A0-45AF-AA58-0AD9EF5AE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/>
            <a:r>
              <a:rPr lang="en-US" sz="2400" dirty="0"/>
              <a:t>At </a:t>
            </a:r>
            <a:r>
              <a:rPr lang="en-US" sz="2400" dirty="0" err="1"/>
              <a:t>GovDTF</a:t>
            </a:r>
            <a:endParaRPr lang="en-US" sz="2400" baseline="0" dirty="0"/>
          </a:p>
          <a:p>
            <a:pPr marL="742950" lvl="1" indent="-342900"/>
            <a:r>
              <a:rPr lang="en-US" sz="2000" dirty="0"/>
              <a:t>Lars RDF document starting point</a:t>
            </a:r>
          </a:p>
          <a:p>
            <a:pPr marL="742950" lvl="1" indent="-342900"/>
            <a:r>
              <a:rPr lang="en-US" sz="2000" dirty="0"/>
              <a:t>Context / Scope identified</a:t>
            </a:r>
            <a:r>
              <a:rPr lang="en-US" sz="2000" baseline="0" dirty="0"/>
              <a:t> from this</a:t>
            </a:r>
          </a:p>
          <a:p>
            <a:pPr marL="742950" lvl="1" indent="-342900"/>
            <a:r>
              <a:rPr lang="en-US" sz="2000" dirty="0"/>
              <a:t>Incudes some FIBO concepts (instrument types)</a:t>
            </a:r>
          </a:p>
          <a:p>
            <a:pPr marL="342900" lvl="0" indent="-342900"/>
            <a:r>
              <a:rPr lang="en-US" sz="2400" dirty="0"/>
              <a:t>Status</a:t>
            </a:r>
          </a:p>
          <a:p>
            <a:pPr marL="742950" lvl="1" indent="-342900"/>
            <a:r>
              <a:rPr lang="en-US" sz="2000" dirty="0"/>
              <a:t>Initial analysis of Context completed</a:t>
            </a:r>
          </a:p>
          <a:p>
            <a:pPr marL="742950" lvl="1" indent="-342900"/>
            <a:r>
              <a:rPr lang="en-US" sz="2000" dirty="0"/>
              <a:t>Deliverables firmed up</a:t>
            </a:r>
          </a:p>
          <a:p>
            <a:pPr marL="1143000" lvl="2" indent="-342900"/>
            <a:r>
              <a:rPr lang="en-US" sz="1800" dirty="0"/>
              <a:t>E.g. split into Terms v References</a:t>
            </a:r>
          </a:p>
          <a:p>
            <a:pPr marL="742950" lvl="1" indent="-342900"/>
            <a:r>
              <a:rPr lang="en-US" sz="2000" dirty="0"/>
              <a:t>Starting to look at mechanisms (SKOS etc.)</a:t>
            </a:r>
          </a:p>
          <a:p>
            <a:pPr marL="342900" lvl="0" indent="-342900"/>
            <a:r>
              <a:rPr lang="en-US" sz="2400" dirty="0"/>
              <a:t>Formal methodology as a by-product of this</a:t>
            </a:r>
          </a:p>
          <a:p>
            <a:pPr marL="742950" lvl="1" indent="-342900"/>
            <a:r>
              <a:rPr lang="en-US" sz="2000" dirty="0"/>
              <a:t>Reusable by FDTF and others</a:t>
            </a:r>
          </a:p>
          <a:p>
            <a:pPr marL="742950" lvl="1" indent="-342900"/>
            <a:r>
              <a:rPr lang="en-US" sz="2000" dirty="0"/>
              <a:t>Focus is on disambiguation of words</a:t>
            </a:r>
            <a:r>
              <a:rPr lang="en-US" sz="2000" baseline="0" dirty="0"/>
              <a:t> via the concepts the represent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73C26B-297A-4FCD-AA28-1B3B738A9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754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25175</TotalTime>
  <Words>1478</Words>
  <Application>Microsoft Office PowerPoint</Application>
  <PresentationFormat>On-screen Show (4:3)</PresentationFormat>
  <Paragraphs>241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OMG Finance Domain Task Force (FDTF)</vt:lpstr>
      <vt:lpstr>Agenda</vt:lpstr>
      <vt:lpstr>NEWS</vt:lpstr>
      <vt:lpstr>Central Bank Digital Currency</vt:lpstr>
      <vt:lpstr>CDBC WG…</vt:lpstr>
      <vt:lpstr>Feedback on CBDC</vt:lpstr>
      <vt:lpstr>Feedback on CBDC</vt:lpstr>
      <vt:lpstr>Charter Recommendations</vt:lpstr>
      <vt:lpstr>Contextual Semantics</vt:lpstr>
      <vt:lpstr>Contextual Semantics Deliverables</vt:lpstr>
      <vt:lpstr>Feedback</vt:lpstr>
      <vt:lpstr>Working mechanisms</vt:lpstr>
      <vt:lpstr>FDTF Activities for September</vt:lpstr>
      <vt:lpstr>Other things</vt:lpstr>
      <vt:lpstr>Days to Meet</vt:lpstr>
      <vt:lpstr>Sept Liaisons / other groups</vt:lpstr>
      <vt:lpstr>September FDTF Possible Agenda</vt:lpstr>
      <vt:lpstr>FDTF Ongoing Activities</vt:lpstr>
      <vt:lpstr>FDTF Directions and Future Work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732</cp:revision>
  <dcterms:created xsi:type="dcterms:W3CDTF">2011-04-19T19:19:23Z</dcterms:created>
  <dcterms:modified xsi:type="dcterms:W3CDTF">2020-08-11T19:38:38Z</dcterms:modified>
</cp:coreProperties>
</file>