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519" r:id="rId3"/>
    <p:sldId id="843" r:id="rId4"/>
    <p:sldId id="877" r:id="rId5"/>
    <p:sldId id="878" r:id="rId6"/>
    <p:sldId id="879" r:id="rId7"/>
    <p:sldId id="891" r:id="rId8"/>
    <p:sldId id="880" r:id="rId9"/>
    <p:sldId id="890" r:id="rId10"/>
    <p:sldId id="894" r:id="rId11"/>
    <p:sldId id="895" r:id="rId12"/>
    <p:sldId id="896" r:id="rId13"/>
    <p:sldId id="893" r:id="rId14"/>
    <p:sldId id="892" r:id="rId15"/>
    <p:sldId id="897" r:id="rId16"/>
    <p:sldId id="898" r:id="rId17"/>
    <p:sldId id="899" r:id="rId18"/>
    <p:sldId id="900" r:id="rId19"/>
    <p:sldId id="711" r:id="rId20"/>
    <p:sldId id="851" r:id="rId21"/>
    <p:sldId id="883" r:id="rId22"/>
    <p:sldId id="888" r:id="rId23"/>
    <p:sldId id="261" r:id="rId24"/>
    <p:sldId id="887" r:id="rId25"/>
    <p:sldId id="884" r:id="rId26"/>
    <p:sldId id="876" r:id="rId27"/>
    <p:sldId id="853" r:id="rId28"/>
    <p:sldId id="798" r:id="rId29"/>
    <p:sldId id="831" r:id="rId30"/>
    <p:sldId id="824" r:id="rId31"/>
    <p:sldId id="836" r:id="rId32"/>
    <p:sldId id="809" r:id="rId33"/>
    <p:sldId id="874" r:id="rId34"/>
    <p:sldId id="889" r:id="rId35"/>
    <p:sldId id="734" r:id="rId36"/>
    <p:sldId id="735" r:id="rId37"/>
    <p:sldId id="736" r:id="rId38"/>
    <p:sldId id="741" r:id="rId39"/>
    <p:sldId id="700" r:id="rId40"/>
    <p:sldId id="704" r:id="rId41"/>
    <p:sldId id="701" r:id="rId42"/>
    <p:sldId id="78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60B2"/>
    <a:srgbClr val="FFFF66"/>
    <a:srgbClr val="FF6699"/>
    <a:srgbClr val="E32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BEA25-DA73-41AA-BE31-2D2A184509B4}" v="4613" dt="2019-10-02T19:38:27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56" d="100"/>
          <a:sy n="56" d="100"/>
        </p:scale>
        <p:origin x="850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8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ennett" userId="808163721be62333" providerId="LiveId" clId="{210BEA25-DA73-41AA-BE31-2D2A184509B4}"/>
    <pc:docChg chg="addSld delSld modSld sldOrd">
      <pc:chgData name="Michael Bennett" userId="808163721be62333" providerId="LiveId" clId="{210BEA25-DA73-41AA-BE31-2D2A184509B4}" dt="2019-10-02T19:38:27.511" v="3138" actId="20577"/>
      <pc:docMkLst>
        <pc:docMk/>
      </pc:docMkLst>
      <pc:sldChg chg="modSp">
        <pc:chgData name="Michael Bennett" userId="808163721be62333" providerId="LiveId" clId="{210BEA25-DA73-41AA-BE31-2D2A184509B4}" dt="2019-10-02T18:17:25.454" v="2178" actId="122"/>
        <pc:sldMkLst>
          <pc:docMk/>
          <pc:sldMk cId="2988312974" sldId="261"/>
        </pc:sldMkLst>
        <pc:spChg chg="mod">
          <ac:chgData name="Michael Bennett" userId="808163721be62333" providerId="LiveId" clId="{210BEA25-DA73-41AA-BE31-2D2A184509B4}" dt="2019-10-02T18:17:25.454" v="2178" actId="122"/>
          <ac:spMkLst>
            <pc:docMk/>
            <pc:sldMk cId="2988312974" sldId="261"/>
            <ac:spMk id="3" creationId="{6FB383B0-313B-B645-AE79-AE86FC6E81D2}"/>
          </ac:spMkLst>
        </pc:spChg>
      </pc:sldChg>
      <pc:sldChg chg="modSp">
        <pc:chgData name="Michael Bennett" userId="808163721be62333" providerId="LiveId" clId="{210BEA25-DA73-41AA-BE31-2D2A184509B4}" dt="2019-10-02T19:14:24.980" v="3028" actId="20577"/>
        <pc:sldMkLst>
          <pc:docMk/>
          <pc:sldMk cId="3947954689" sldId="843"/>
        </pc:sldMkLst>
        <pc:spChg chg="mod">
          <ac:chgData name="Michael Bennett" userId="808163721be62333" providerId="LiveId" clId="{210BEA25-DA73-41AA-BE31-2D2A184509B4}" dt="2019-10-02T19:14:24.980" v="3028" actId="20577"/>
          <ac:spMkLst>
            <pc:docMk/>
            <pc:sldMk cId="3947954689" sldId="843"/>
            <ac:spMk id="3" creationId="{00000000-0000-0000-0000-000000000000}"/>
          </ac:spMkLst>
        </pc:spChg>
      </pc:sldChg>
      <pc:sldChg chg="modSp">
        <pc:chgData name="Michael Bennett" userId="808163721be62333" providerId="LiveId" clId="{210BEA25-DA73-41AA-BE31-2D2A184509B4}" dt="2019-10-02T18:17:00.480" v="2176" actId="20577"/>
        <pc:sldMkLst>
          <pc:docMk/>
          <pc:sldMk cId="272755766" sldId="851"/>
        </pc:sldMkLst>
        <pc:spChg chg="mod">
          <ac:chgData name="Michael Bennett" userId="808163721be62333" providerId="LiveId" clId="{210BEA25-DA73-41AA-BE31-2D2A184509B4}" dt="2019-10-02T18:17:00.480" v="2176" actId="20577"/>
          <ac:spMkLst>
            <pc:docMk/>
            <pc:sldMk cId="272755766" sldId="851"/>
            <ac:spMk id="3" creationId="{CF12A0D5-2557-4BD3-ABFB-79228CE940F0}"/>
          </ac:spMkLst>
        </pc:spChg>
      </pc:sldChg>
      <pc:sldChg chg="modSp">
        <pc:chgData name="Michael Bennett" userId="808163721be62333" providerId="LiveId" clId="{210BEA25-DA73-41AA-BE31-2D2A184509B4}" dt="2019-10-02T19:27:57.725" v="3082" actId="20577"/>
        <pc:sldMkLst>
          <pc:docMk/>
          <pc:sldMk cId="1370006390" sldId="878"/>
        </pc:sldMkLst>
        <pc:spChg chg="mod">
          <ac:chgData name="Michael Bennett" userId="808163721be62333" providerId="LiveId" clId="{210BEA25-DA73-41AA-BE31-2D2A184509B4}" dt="2019-10-02T19:27:57.725" v="3082" actId="20577"/>
          <ac:spMkLst>
            <pc:docMk/>
            <pc:sldMk cId="1370006390" sldId="878"/>
            <ac:spMk id="3" creationId="{127442B9-582D-4975-B042-10368BF58A74}"/>
          </ac:spMkLst>
        </pc:spChg>
      </pc:sldChg>
      <pc:sldChg chg="modSp">
        <pc:chgData name="Michael Bennett" userId="808163721be62333" providerId="LiveId" clId="{210BEA25-DA73-41AA-BE31-2D2A184509B4}" dt="2019-10-02T19:29:39.405" v="3136" actId="20577"/>
        <pc:sldMkLst>
          <pc:docMk/>
          <pc:sldMk cId="339620338" sldId="879"/>
        </pc:sldMkLst>
        <pc:spChg chg="mod">
          <ac:chgData name="Michael Bennett" userId="808163721be62333" providerId="LiveId" clId="{210BEA25-DA73-41AA-BE31-2D2A184509B4}" dt="2019-10-02T19:29:39.405" v="3136" actId="20577"/>
          <ac:spMkLst>
            <pc:docMk/>
            <pc:sldMk cId="339620338" sldId="879"/>
            <ac:spMk id="3" creationId="{3095E9C3-E354-4ABA-8215-F7BEC16ECF83}"/>
          </ac:spMkLst>
        </pc:spChg>
      </pc:sldChg>
      <pc:sldChg chg="addSp delSp modSp">
        <pc:chgData name="Michael Bennett" userId="808163721be62333" providerId="LiveId" clId="{210BEA25-DA73-41AA-BE31-2D2A184509B4}" dt="2019-10-02T17:58:03.761" v="42" actId="122"/>
        <pc:sldMkLst>
          <pc:docMk/>
          <pc:sldMk cId="3730026638" sldId="890"/>
        </pc:sldMkLst>
        <pc:spChg chg="mod">
          <ac:chgData name="Michael Bennett" userId="808163721be62333" providerId="LiveId" clId="{210BEA25-DA73-41AA-BE31-2D2A184509B4}" dt="2019-10-02T17:58:03.761" v="42" actId="122"/>
          <ac:spMkLst>
            <pc:docMk/>
            <pc:sldMk cId="3730026638" sldId="890"/>
            <ac:spMk id="2" creationId="{43CEE440-0283-4E69-AC52-DB6D89D8CDB3}"/>
          </ac:spMkLst>
        </pc:spChg>
        <pc:spChg chg="del">
          <ac:chgData name="Michael Bennett" userId="808163721be62333" providerId="LiveId" clId="{210BEA25-DA73-41AA-BE31-2D2A184509B4}" dt="2019-10-02T17:57:36.010" v="32" actId="478"/>
          <ac:spMkLst>
            <pc:docMk/>
            <pc:sldMk cId="3730026638" sldId="890"/>
            <ac:spMk id="3" creationId="{752EB217-0B13-4E16-8E8D-BAF49C718421}"/>
          </ac:spMkLst>
        </pc:spChg>
        <pc:graphicFrameChg chg="add del">
          <ac:chgData name="Michael Bennett" userId="808163721be62333" providerId="LiveId" clId="{210BEA25-DA73-41AA-BE31-2D2A184509B4}" dt="2019-10-02T17:57:52.887" v="40"/>
          <ac:graphicFrameMkLst>
            <pc:docMk/>
            <pc:sldMk cId="3730026638" sldId="890"/>
            <ac:graphicFrameMk id="5" creationId="{3ED95E57-C66E-4993-8416-9F577A003A42}"/>
          </ac:graphicFrameMkLst>
        </pc:graphicFrameChg>
        <pc:picChg chg="add">
          <ac:chgData name="Michael Bennett" userId="808163721be62333" providerId="LiveId" clId="{210BEA25-DA73-41AA-BE31-2D2A184509B4}" dt="2019-10-02T17:57:53.453" v="41"/>
          <ac:picMkLst>
            <pc:docMk/>
            <pc:sldMk cId="3730026638" sldId="890"/>
            <ac:picMk id="6" creationId="{4A7F413B-6260-4723-A65C-C3580DD7BF96}"/>
          </ac:picMkLst>
        </pc:picChg>
      </pc:sldChg>
      <pc:sldChg chg="ord">
        <pc:chgData name="Michael Bennett" userId="808163721be62333" providerId="LiveId" clId="{210BEA25-DA73-41AA-BE31-2D2A184509B4}" dt="2019-10-02T18:19:51.087" v="2263"/>
        <pc:sldMkLst>
          <pc:docMk/>
          <pc:sldMk cId="536362224" sldId="891"/>
        </pc:sldMkLst>
      </pc:sldChg>
      <pc:sldChg chg="modSp">
        <pc:chgData name="Michael Bennett" userId="808163721be62333" providerId="LiveId" clId="{210BEA25-DA73-41AA-BE31-2D2A184509B4}" dt="2019-10-02T18:19:05.528" v="2260" actId="404"/>
        <pc:sldMkLst>
          <pc:docMk/>
          <pc:sldMk cId="648716027" sldId="892"/>
        </pc:sldMkLst>
        <pc:spChg chg="mod">
          <ac:chgData name="Michael Bennett" userId="808163721be62333" providerId="LiveId" clId="{210BEA25-DA73-41AA-BE31-2D2A184509B4}" dt="2019-10-02T18:05:08.314" v="782" actId="20577"/>
          <ac:spMkLst>
            <pc:docMk/>
            <pc:sldMk cId="648716027" sldId="892"/>
            <ac:spMk id="2" creationId="{78CF67B0-D882-4CAA-8938-3EBE0823B555}"/>
          </ac:spMkLst>
        </pc:spChg>
        <pc:spChg chg="mod">
          <ac:chgData name="Michael Bennett" userId="808163721be62333" providerId="LiveId" clId="{210BEA25-DA73-41AA-BE31-2D2A184509B4}" dt="2019-10-02T18:19:05.528" v="2260" actId="404"/>
          <ac:spMkLst>
            <pc:docMk/>
            <pc:sldMk cId="648716027" sldId="892"/>
            <ac:spMk id="3" creationId="{4056DF6F-96B6-44F2-83B0-DFEBA918514E}"/>
          </ac:spMkLst>
        </pc:spChg>
      </pc:sldChg>
      <pc:sldChg chg="addSp delSp modSp add">
        <pc:chgData name="Michael Bennett" userId="808163721be62333" providerId="LiveId" clId="{210BEA25-DA73-41AA-BE31-2D2A184509B4}" dt="2019-10-02T18:04:51.548" v="771" actId="478"/>
        <pc:sldMkLst>
          <pc:docMk/>
          <pc:sldMk cId="972178433" sldId="893"/>
        </pc:sldMkLst>
        <pc:spChg chg="mod">
          <ac:chgData name="Michael Bennett" userId="808163721be62333" providerId="LiveId" clId="{210BEA25-DA73-41AA-BE31-2D2A184509B4}" dt="2019-10-02T17:58:33.075" v="43" actId="122"/>
          <ac:spMkLst>
            <pc:docMk/>
            <pc:sldMk cId="972178433" sldId="893"/>
            <ac:spMk id="2" creationId="{19629D30-484E-4546-BB77-291B7B9251F8}"/>
          </ac:spMkLst>
        </pc:spChg>
        <pc:spChg chg="del">
          <ac:chgData name="Michael Bennett" userId="808163721be62333" providerId="LiveId" clId="{210BEA25-DA73-41AA-BE31-2D2A184509B4}" dt="2019-10-02T17:58:37.571" v="44" actId="478"/>
          <ac:spMkLst>
            <pc:docMk/>
            <pc:sldMk cId="972178433" sldId="893"/>
            <ac:spMk id="3" creationId="{583ED602-72A8-44AB-B648-27EBC9E9D5F3}"/>
          </ac:spMkLst>
        </pc:spChg>
        <pc:spChg chg="add del mod">
          <ac:chgData name="Michael Bennett" userId="808163721be62333" providerId="LiveId" clId="{210BEA25-DA73-41AA-BE31-2D2A184509B4}" dt="2019-10-02T18:04:51.548" v="771" actId="478"/>
          <ac:spMkLst>
            <pc:docMk/>
            <pc:sldMk cId="972178433" sldId="893"/>
            <ac:spMk id="7" creationId="{D7689D38-D982-4F4D-BC31-DA798D491720}"/>
          </ac:spMkLst>
        </pc:spChg>
        <pc:graphicFrameChg chg="add del">
          <ac:chgData name="Michael Bennett" userId="808163721be62333" providerId="LiveId" clId="{210BEA25-DA73-41AA-BE31-2D2A184509B4}" dt="2019-10-02T17:58:51.679" v="52"/>
          <ac:graphicFrameMkLst>
            <pc:docMk/>
            <pc:sldMk cId="972178433" sldId="893"/>
            <ac:graphicFrameMk id="5" creationId="{28E2FD35-A74E-4072-B7E0-D916AB75170C}"/>
          </ac:graphicFrameMkLst>
        </pc:graphicFrameChg>
        <pc:picChg chg="add">
          <ac:chgData name="Michael Bennett" userId="808163721be62333" providerId="LiveId" clId="{210BEA25-DA73-41AA-BE31-2D2A184509B4}" dt="2019-10-02T17:58:52.205" v="53"/>
          <ac:picMkLst>
            <pc:docMk/>
            <pc:sldMk cId="972178433" sldId="893"/>
            <ac:picMk id="6" creationId="{020C6053-D6FA-42AD-8B6D-FFBDA301C3FB}"/>
          </ac:picMkLst>
        </pc:picChg>
      </pc:sldChg>
      <pc:sldChg chg="modSp add">
        <pc:chgData name="Michael Bennett" userId="808163721be62333" providerId="LiveId" clId="{210BEA25-DA73-41AA-BE31-2D2A184509B4}" dt="2019-10-02T18:02:00.222" v="478"/>
        <pc:sldMkLst>
          <pc:docMk/>
          <pc:sldMk cId="3737086098" sldId="894"/>
        </pc:sldMkLst>
        <pc:spChg chg="mod">
          <ac:chgData name="Michael Bennett" userId="808163721be62333" providerId="LiveId" clId="{210BEA25-DA73-41AA-BE31-2D2A184509B4}" dt="2019-10-02T17:59:30.122" v="92" actId="20577"/>
          <ac:spMkLst>
            <pc:docMk/>
            <pc:sldMk cId="3737086098" sldId="894"/>
            <ac:spMk id="2" creationId="{E4EAE9E3-D8A6-45CB-BBAA-79A7B5FE1A1E}"/>
          </ac:spMkLst>
        </pc:spChg>
        <pc:spChg chg="mod">
          <ac:chgData name="Michael Bennett" userId="808163721be62333" providerId="LiveId" clId="{210BEA25-DA73-41AA-BE31-2D2A184509B4}" dt="2019-10-02T18:02:00.222" v="478"/>
          <ac:spMkLst>
            <pc:docMk/>
            <pc:sldMk cId="3737086098" sldId="894"/>
            <ac:spMk id="3" creationId="{AD08F4C4-7FC5-4191-A775-B90401CBC69F}"/>
          </ac:spMkLst>
        </pc:spChg>
      </pc:sldChg>
      <pc:sldChg chg="modSp add">
        <pc:chgData name="Michael Bennett" userId="808163721be62333" providerId="LiveId" clId="{210BEA25-DA73-41AA-BE31-2D2A184509B4}" dt="2019-10-02T19:38:27.511" v="3138" actId="20577"/>
        <pc:sldMkLst>
          <pc:docMk/>
          <pc:sldMk cId="2444560982" sldId="895"/>
        </pc:sldMkLst>
        <pc:spChg chg="mod">
          <ac:chgData name="Michael Bennett" userId="808163721be62333" providerId="LiveId" clId="{210BEA25-DA73-41AA-BE31-2D2A184509B4}" dt="2019-10-02T18:02:11.688" v="517" actId="20577"/>
          <ac:spMkLst>
            <pc:docMk/>
            <pc:sldMk cId="2444560982" sldId="895"/>
            <ac:spMk id="2" creationId="{00B53B0F-30CD-4A0D-AECF-98BB5FD3DFA6}"/>
          </ac:spMkLst>
        </pc:spChg>
        <pc:spChg chg="mod">
          <ac:chgData name="Michael Bennett" userId="808163721be62333" providerId="LiveId" clId="{210BEA25-DA73-41AA-BE31-2D2A184509B4}" dt="2019-10-02T19:38:27.511" v="3138" actId="20577"/>
          <ac:spMkLst>
            <pc:docMk/>
            <pc:sldMk cId="2444560982" sldId="895"/>
            <ac:spMk id="3" creationId="{8FCB6092-7FBF-47F0-A7E6-BEF29089183E}"/>
          </ac:spMkLst>
        </pc:spChg>
      </pc:sldChg>
      <pc:sldChg chg="modSp add del">
        <pc:chgData name="Michael Bennett" userId="808163721be62333" providerId="LiveId" clId="{210BEA25-DA73-41AA-BE31-2D2A184509B4}" dt="2019-10-02T17:59:32.171" v="94" actId="2696"/>
        <pc:sldMkLst>
          <pc:docMk/>
          <pc:sldMk cId="3708689876" sldId="895"/>
        </pc:sldMkLst>
        <pc:spChg chg="mod">
          <ac:chgData name="Michael Bennett" userId="808163721be62333" providerId="LiveId" clId="{210BEA25-DA73-41AA-BE31-2D2A184509B4}" dt="2019-10-02T17:59:31.859" v="93"/>
          <ac:spMkLst>
            <pc:docMk/>
            <pc:sldMk cId="3708689876" sldId="895"/>
            <ac:spMk id="2" creationId="{1D2DCAC3-4BC5-485A-93CB-4FC81682A0DD}"/>
          </ac:spMkLst>
        </pc:spChg>
      </pc:sldChg>
      <pc:sldChg chg="modSp add">
        <pc:chgData name="Michael Bennett" userId="808163721be62333" providerId="LiveId" clId="{210BEA25-DA73-41AA-BE31-2D2A184509B4}" dt="2019-10-02T18:03:50.920" v="752" actId="20577"/>
        <pc:sldMkLst>
          <pc:docMk/>
          <pc:sldMk cId="3784857924" sldId="896"/>
        </pc:sldMkLst>
        <pc:spChg chg="mod">
          <ac:chgData name="Michael Bennett" userId="808163721be62333" providerId="LiveId" clId="{210BEA25-DA73-41AA-BE31-2D2A184509B4}" dt="2019-10-02T18:03:10.881" v="616" actId="20577"/>
          <ac:spMkLst>
            <pc:docMk/>
            <pc:sldMk cId="3784857924" sldId="896"/>
            <ac:spMk id="2" creationId="{2154E6C8-8428-4D6D-849F-73D3C2A3426F}"/>
          </ac:spMkLst>
        </pc:spChg>
        <pc:spChg chg="mod">
          <ac:chgData name="Michael Bennett" userId="808163721be62333" providerId="LiveId" clId="{210BEA25-DA73-41AA-BE31-2D2A184509B4}" dt="2019-10-02T18:03:50.920" v="752" actId="20577"/>
          <ac:spMkLst>
            <pc:docMk/>
            <pc:sldMk cId="3784857924" sldId="896"/>
            <ac:spMk id="3" creationId="{7D2F19E9-67AF-4D0D-8869-139A7181951B}"/>
          </ac:spMkLst>
        </pc:spChg>
      </pc:sldChg>
      <pc:sldChg chg="modSp add del">
        <pc:chgData name="Michael Bennett" userId="808163721be62333" providerId="LiveId" clId="{210BEA25-DA73-41AA-BE31-2D2A184509B4}" dt="2019-10-02T18:04:38.359" v="758" actId="2696"/>
        <pc:sldMkLst>
          <pc:docMk/>
          <pc:sldMk cId="1719882206" sldId="897"/>
        </pc:sldMkLst>
        <pc:spChg chg="mod">
          <ac:chgData name="Michael Bennett" userId="808163721be62333" providerId="LiveId" clId="{210BEA25-DA73-41AA-BE31-2D2A184509B4}" dt="2019-10-02T18:04:37.983" v="757"/>
          <ac:spMkLst>
            <pc:docMk/>
            <pc:sldMk cId="1719882206" sldId="897"/>
            <ac:spMk id="2" creationId="{8EC0634B-EABF-49C4-9ADC-BA0E5AA02C46}"/>
          </ac:spMkLst>
        </pc:spChg>
      </pc:sldChg>
      <pc:sldChg chg="modSp add">
        <pc:chgData name="Michael Bennett" userId="808163721be62333" providerId="LiveId" clId="{210BEA25-DA73-41AA-BE31-2D2A184509B4}" dt="2019-10-02T18:12:03.596" v="1728" actId="20577"/>
        <pc:sldMkLst>
          <pc:docMk/>
          <pc:sldMk cId="1943384721" sldId="897"/>
        </pc:sldMkLst>
        <pc:spChg chg="mod">
          <ac:chgData name="Michael Bennett" userId="808163721be62333" providerId="LiveId" clId="{210BEA25-DA73-41AA-BE31-2D2A184509B4}" dt="2019-10-02T18:05:29.156" v="824" actId="20577"/>
          <ac:spMkLst>
            <pc:docMk/>
            <pc:sldMk cId="1943384721" sldId="897"/>
            <ac:spMk id="2" creationId="{F1A9FCB9-B27B-4DAF-AC8F-50C371062CC5}"/>
          </ac:spMkLst>
        </pc:spChg>
        <pc:spChg chg="mod">
          <ac:chgData name="Michael Bennett" userId="808163721be62333" providerId="LiveId" clId="{210BEA25-DA73-41AA-BE31-2D2A184509B4}" dt="2019-10-02T18:12:03.596" v="1728" actId="20577"/>
          <ac:spMkLst>
            <pc:docMk/>
            <pc:sldMk cId="1943384721" sldId="897"/>
            <ac:spMk id="3" creationId="{2AB74DA6-ABB4-40AC-A5A4-5699B63B5681}"/>
          </ac:spMkLst>
        </pc:spChg>
      </pc:sldChg>
      <pc:sldChg chg="modSp add del">
        <pc:chgData name="Michael Bennett" userId="808163721be62333" providerId="LiveId" clId="{210BEA25-DA73-41AA-BE31-2D2A184509B4}" dt="2019-10-02T18:03:12.607" v="618" actId="2696"/>
        <pc:sldMkLst>
          <pc:docMk/>
          <pc:sldMk cId="2440056584" sldId="897"/>
        </pc:sldMkLst>
        <pc:spChg chg="mod">
          <ac:chgData name="Michael Bennett" userId="808163721be62333" providerId="LiveId" clId="{210BEA25-DA73-41AA-BE31-2D2A184509B4}" dt="2019-10-02T18:03:12.262" v="617"/>
          <ac:spMkLst>
            <pc:docMk/>
            <pc:sldMk cId="2440056584" sldId="897"/>
            <ac:spMk id="2" creationId="{C59F09E4-A5B0-459C-8E0D-5371256E0DCE}"/>
          </ac:spMkLst>
        </pc:spChg>
      </pc:sldChg>
      <pc:sldChg chg="modSp add">
        <pc:chgData name="Michael Bennett" userId="808163721be62333" providerId="LiveId" clId="{210BEA25-DA73-41AA-BE31-2D2A184509B4}" dt="2019-10-02T18:16:04.073" v="2171" actId="20577"/>
        <pc:sldMkLst>
          <pc:docMk/>
          <pc:sldMk cId="3670606666" sldId="898"/>
        </pc:sldMkLst>
        <pc:spChg chg="mod">
          <ac:chgData name="Michael Bennett" userId="808163721be62333" providerId="LiveId" clId="{210BEA25-DA73-41AA-BE31-2D2A184509B4}" dt="2019-10-02T18:05:46.116" v="856" actId="20577"/>
          <ac:spMkLst>
            <pc:docMk/>
            <pc:sldMk cId="3670606666" sldId="898"/>
            <ac:spMk id="2" creationId="{8934423A-A81F-4BBD-BD56-0C1FEF46C574}"/>
          </ac:spMkLst>
        </pc:spChg>
        <pc:spChg chg="mod">
          <ac:chgData name="Michael Bennett" userId="808163721be62333" providerId="LiveId" clId="{210BEA25-DA73-41AA-BE31-2D2A184509B4}" dt="2019-10-02T18:16:04.073" v="2171" actId="20577"/>
          <ac:spMkLst>
            <pc:docMk/>
            <pc:sldMk cId="3670606666" sldId="898"/>
            <ac:spMk id="3" creationId="{C9A590BF-F660-42B1-A128-37B5BA76524B}"/>
          </ac:spMkLst>
        </pc:spChg>
      </pc:sldChg>
      <pc:sldChg chg="modSp add">
        <pc:chgData name="Michael Bennett" userId="808163721be62333" providerId="LiveId" clId="{210BEA25-DA73-41AA-BE31-2D2A184509B4}" dt="2019-10-02T18:22:40.889" v="2489" actId="20577"/>
        <pc:sldMkLst>
          <pc:docMk/>
          <pc:sldMk cId="2675956044" sldId="899"/>
        </pc:sldMkLst>
        <pc:spChg chg="mod">
          <ac:chgData name="Michael Bennett" userId="808163721be62333" providerId="LiveId" clId="{210BEA25-DA73-41AA-BE31-2D2A184509B4}" dt="2019-10-02T18:05:50.345" v="870" actId="20577"/>
          <ac:spMkLst>
            <pc:docMk/>
            <pc:sldMk cId="2675956044" sldId="899"/>
            <ac:spMk id="2" creationId="{0A1EFE22-BE94-42BA-AC2F-3C9A82C4151B}"/>
          </ac:spMkLst>
        </pc:spChg>
        <pc:spChg chg="mod">
          <ac:chgData name="Michael Bennett" userId="808163721be62333" providerId="LiveId" clId="{210BEA25-DA73-41AA-BE31-2D2A184509B4}" dt="2019-10-02T18:22:40.889" v="2489" actId="20577"/>
          <ac:spMkLst>
            <pc:docMk/>
            <pc:sldMk cId="2675956044" sldId="899"/>
            <ac:spMk id="3" creationId="{B6147BBE-4D0A-4DD2-8E10-F1D701349FAC}"/>
          </ac:spMkLst>
        </pc:spChg>
      </pc:sldChg>
      <pc:sldChg chg="modSp add del">
        <pc:chgData name="Michael Bennett" userId="808163721be62333" providerId="LiveId" clId="{210BEA25-DA73-41AA-BE31-2D2A184509B4}" dt="2019-10-02T18:10:14.541" v="1435" actId="2696"/>
        <pc:sldMkLst>
          <pc:docMk/>
          <pc:sldMk cId="714130701" sldId="900"/>
        </pc:sldMkLst>
        <pc:spChg chg="mod">
          <ac:chgData name="Michael Bennett" userId="808163721be62333" providerId="LiveId" clId="{210BEA25-DA73-41AA-BE31-2D2A184509B4}" dt="2019-10-02T18:10:14.151" v="1434"/>
          <ac:spMkLst>
            <pc:docMk/>
            <pc:sldMk cId="714130701" sldId="900"/>
            <ac:spMk id="2" creationId="{E7367A6D-4C70-4DF9-B8D3-E74DC3462D31}"/>
          </ac:spMkLst>
        </pc:spChg>
      </pc:sldChg>
      <pc:sldChg chg="modSp add del">
        <pc:chgData name="Michael Bennett" userId="808163721be62333" providerId="LiveId" clId="{210BEA25-DA73-41AA-BE31-2D2A184509B4}" dt="2019-10-02T18:05:52.184" v="872" actId="2696"/>
        <pc:sldMkLst>
          <pc:docMk/>
          <pc:sldMk cId="801957472" sldId="900"/>
        </pc:sldMkLst>
        <pc:spChg chg="mod">
          <ac:chgData name="Michael Bennett" userId="808163721be62333" providerId="LiveId" clId="{210BEA25-DA73-41AA-BE31-2D2A184509B4}" dt="2019-10-02T18:05:51.539" v="871"/>
          <ac:spMkLst>
            <pc:docMk/>
            <pc:sldMk cId="801957472" sldId="900"/>
            <ac:spMk id="2" creationId="{6A221508-17BB-475E-8B63-24E07374FB5F}"/>
          </ac:spMkLst>
        </pc:spChg>
      </pc:sldChg>
      <pc:sldChg chg="modSp add">
        <pc:chgData name="Michael Bennett" userId="808163721be62333" providerId="LiveId" clId="{210BEA25-DA73-41AA-BE31-2D2A184509B4}" dt="2019-10-02T18:27:01.838" v="2869" actId="20577"/>
        <pc:sldMkLst>
          <pc:docMk/>
          <pc:sldMk cId="1536842702" sldId="900"/>
        </pc:sldMkLst>
        <pc:spChg chg="mod">
          <ac:chgData name="Michael Bennett" userId="808163721be62333" providerId="LiveId" clId="{210BEA25-DA73-41AA-BE31-2D2A184509B4}" dt="2019-10-02T18:22:48.769" v="2521" actId="20577"/>
          <ac:spMkLst>
            <pc:docMk/>
            <pc:sldMk cId="1536842702" sldId="900"/>
            <ac:spMk id="2" creationId="{B69582A0-17B6-45CD-A169-FAC28F04C2DF}"/>
          </ac:spMkLst>
        </pc:spChg>
        <pc:spChg chg="mod">
          <ac:chgData name="Michael Bennett" userId="808163721be62333" providerId="LiveId" clId="{210BEA25-DA73-41AA-BE31-2D2A184509B4}" dt="2019-10-02T18:27:01.838" v="2869" actId="20577"/>
          <ac:spMkLst>
            <pc:docMk/>
            <pc:sldMk cId="1536842702" sldId="900"/>
            <ac:spMk id="3" creationId="{30D32761-226E-4CA3-8D75-EC97A2FFFF73}"/>
          </ac:spMkLst>
        </pc:spChg>
      </pc:sldChg>
      <pc:sldChg chg="modSp add del">
        <pc:chgData name="Michael Bennett" userId="808163721be62333" providerId="LiveId" clId="{210BEA25-DA73-41AA-BE31-2D2A184509B4}" dt="2019-10-02T18:06:21.807" v="934" actId="2696"/>
        <pc:sldMkLst>
          <pc:docMk/>
          <pc:sldMk cId="2142754224" sldId="900"/>
        </pc:sldMkLst>
        <pc:spChg chg="mod">
          <ac:chgData name="Michael Bennett" userId="808163721be62333" providerId="LiveId" clId="{210BEA25-DA73-41AA-BE31-2D2A184509B4}" dt="2019-10-02T18:06:21.171" v="933"/>
          <ac:spMkLst>
            <pc:docMk/>
            <pc:sldMk cId="2142754224" sldId="900"/>
            <ac:spMk id="2" creationId="{B9D47845-2CB2-405D-BFC1-C0DD3A0E1433}"/>
          </ac:spMkLst>
        </pc:spChg>
      </pc:sldChg>
      <pc:sldChg chg="modSp add del">
        <pc:chgData name="Michael Bennett" userId="808163721be62333" providerId="LiveId" clId="{210BEA25-DA73-41AA-BE31-2D2A184509B4}" dt="2019-10-02T18:12:18.652" v="1730" actId="2696"/>
        <pc:sldMkLst>
          <pc:docMk/>
          <pc:sldMk cId="2176848911" sldId="900"/>
        </pc:sldMkLst>
        <pc:spChg chg="mod">
          <ac:chgData name="Michael Bennett" userId="808163721be62333" providerId="LiveId" clId="{210BEA25-DA73-41AA-BE31-2D2A184509B4}" dt="2019-10-02T18:12:18.227" v="1729"/>
          <ac:spMkLst>
            <pc:docMk/>
            <pc:sldMk cId="2176848911" sldId="900"/>
            <ac:spMk id="2" creationId="{3C5FA140-69CE-475E-907E-239A93BAD234}"/>
          </ac:spMkLst>
        </pc:spChg>
      </pc:sldChg>
      <pc:sldChg chg="modSp add del">
        <pc:chgData name="Michael Bennett" userId="808163721be62333" providerId="LiveId" clId="{210BEA25-DA73-41AA-BE31-2D2A184509B4}" dt="2019-10-02T18:22:50.030" v="2523" actId="2696"/>
        <pc:sldMkLst>
          <pc:docMk/>
          <pc:sldMk cId="4048832327" sldId="901"/>
        </pc:sldMkLst>
        <pc:spChg chg="mod">
          <ac:chgData name="Michael Bennett" userId="808163721be62333" providerId="LiveId" clId="{210BEA25-DA73-41AA-BE31-2D2A184509B4}" dt="2019-10-02T18:22:49.608" v="2522"/>
          <ac:spMkLst>
            <pc:docMk/>
            <pc:sldMk cId="4048832327" sldId="901"/>
            <ac:spMk id="2" creationId="{9715B46A-B18E-4104-A608-09BBDB73721F}"/>
          </ac:spMkLst>
        </pc:spChg>
      </pc:sldChg>
    </pc:docChg>
  </pc:docChgLst>
  <pc:docChgLst>
    <pc:chgData name="Michael Bennett" userId="808163721be62333" providerId="LiveId" clId="{F7D3048A-519B-4933-8508-3CD9097400AC}"/>
    <pc:docChg chg="addSld delSld modSld sldOrd">
      <pc:chgData name="Michael Bennett" userId="808163721be62333" providerId="LiveId" clId="{F7D3048A-519B-4933-8508-3CD9097400AC}" dt="2019-10-02T17:54:49.776" v="1498"/>
      <pc:docMkLst>
        <pc:docMk/>
      </pc:docMkLst>
      <pc:sldChg chg="modSp">
        <pc:chgData name="Michael Bennett" userId="808163721be62333" providerId="LiveId" clId="{F7D3048A-519B-4933-8508-3CD9097400AC}" dt="2019-10-02T01:34:43.572" v="10" actId="20577"/>
        <pc:sldMkLst>
          <pc:docMk/>
          <pc:sldMk cId="0" sldId="256"/>
        </pc:sldMkLst>
        <pc:spChg chg="mod">
          <ac:chgData name="Michael Bennett" userId="808163721be62333" providerId="LiveId" clId="{F7D3048A-519B-4933-8508-3CD9097400AC}" dt="2019-10-02T01:34:43.572" v="10" actId="20577"/>
          <ac:spMkLst>
            <pc:docMk/>
            <pc:sldMk cId="0" sldId="256"/>
            <ac:spMk id="3" creationId="{00000000-0000-0000-0000-000000000000}"/>
          </ac:spMkLst>
        </pc:spChg>
      </pc:sldChg>
      <pc:sldChg chg="add ord">
        <pc:chgData name="Michael Bennett" userId="808163721be62333" providerId="LiveId" clId="{F7D3048A-519B-4933-8508-3CD9097400AC}" dt="2019-10-02T03:07:06.195" v="1155"/>
        <pc:sldMkLst>
          <pc:docMk/>
          <pc:sldMk cId="2988312974" sldId="261"/>
        </pc:sldMkLst>
      </pc:sldChg>
      <pc:sldChg chg="modSp">
        <pc:chgData name="Michael Bennett" userId="808163721be62333" providerId="LiveId" clId="{F7D3048A-519B-4933-8508-3CD9097400AC}" dt="2019-10-02T02:52:28.554" v="71" actId="20577"/>
        <pc:sldMkLst>
          <pc:docMk/>
          <pc:sldMk cId="2334629059" sldId="519"/>
        </pc:sldMkLst>
        <pc:spChg chg="mod">
          <ac:chgData name="Michael Bennett" userId="808163721be62333" providerId="LiveId" clId="{F7D3048A-519B-4933-8508-3CD9097400AC}" dt="2019-10-02T02:52:28.554" v="71" actId="20577"/>
          <ac:spMkLst>
            <pc:docMk/>
            <pc:sldMk cId="2334629059" sldId="519"/>
            <ac:spMk id="3" creationId="{00000000-0000-0000-0000-000000000000}"/>
          </ac:spMkLst>
        </pc:spChg>
      </pc:sldChg>
      <pc:sldChg chg="del">
        <pc:chgData name="Michael Bennett" userId="808163721be62333" providerId="LiveId" clId="{F7D3048A-519B-4933-8508-3CD9097400AC}" dt="2019-10-02T03:10:03.710" v="1204" actId="2696"/>
        <pc:sldMkLst>
          <pc:docMk/>
          <pc:sldMk cId="1940503841" sldId="666"/>
        </pc:sldMkLst>
      </pc:sldChg>
      <pc:sldChg chg="del">
        <pc:chgData name="Michael Bennett" userId="808163721be62333" providerId="LiveId" clId="{F7D3048A-519B-4933-8508-3CD9097400AC}" dt="2019-10-02T03:11:19.995" v="1216" actId="2696"/>
        <pc:sldMkLst>
          <pc:docMk/>
          <pc:sldMk cId="2302667973" sldId="668"/>
        </pc:sldMkLst>
      </pc:sldChg>
      <pc:sldChg chg="modSp">
        <pc:chgData name="Michael Bennett" userId="808163721be62333" providerId="LiveId" clId="{F7D3048A-519B-4933-8508-3CD9097400AC}" dt="2019-10-02T03:12:00.610" v="1297" actId="20577"/>
        <pc:sldMkLst>
          <pc:docMk/>
          <pc:sldMk cId="2520164171" sldId="701"/>
        </pc:sldMkLst>
        <pc:spChg chg="mod">
          <ac:chgData name="Michael Bennett" userId="808163721be62333" providerId="LiveId" clId="{F7D3048A-519B-4933-8508-3CD9097400AC}" dt="2019-10-02T03:12:00.610" v="1297" actId="20577"/>
          <ac:spMkLst>
            <pc:docMk/>
            <pc:sldMk cId="2520164171" sldId="701"/>
            <ac:spMk id="3" creationId="{00000000-0000-0000-0000-000000000000}"/>
          </ac:spMkLst>
        </pc:spChg>
      </pc:sldChg>
      <pc:sldChg chg="del">
        <pc:chgData name="Michael Bennett" userId="808163721be62333" providerId="LiveId" clId="{F7D3048A-519B-4933-8508-3CD9097400AC}" dt="2019-10-02T03:11:17.230" v="1215" actId="2696"/>
        <pc:sldMkLst>
          <pc:docMk/>
          <pc:sldMk cId="3798194087" sldId="702"/>
        </pc:sldMkLst>
      </pc:sldChg>
      <pc:sldChg chg="modSp ord">
        <pc:chgData name="Michael Bennett" userId="808163721be62333" providerId="LiveId" clId="{F7D3048A-519B-4933-8508-3CD9097400AC}" dt="2019-10-02T03:09:37.846" v="1201"/>
        <pc:sldMkLst>
          <pc:docMk/>
          <pc:sldMk cId="384815537" sldId="711"/>
        </pc:sldMkLst>
        <pc:spChg chg="mod">
          <ac:chgData name="Michael Bennett" userId="808163721be62333" providerId="LiveId" clId="{F7D3048A-519B-4933-8508-3CD9097400AC}" dt="2019-10-02T03:09:16.753" v="1198" actId="403"/>
          <ac:spMkLst>
            <pc:docMk/>
            <pc:sldMk cId="384815537" sldId="711"/>
            <ac:spMk id="3" creationId="{00000000-0000-0000-0000-000000000000}"/>
          </ac:spMkLst>
        </pc:spChg>
      </pc:sldChg>
      <pc:sldChg chg="del">
        <pc:chgData name="Michael Bennett" userId="808163721be62333" providerId="LiveId" clId="{F7D3048A-519B-4933-8508-3CD9097400AC}" dt="2019-10-02T03:10:59.796" v="1213" actId="2696"/>
        <pc:sldMkLst>
          <pc:docMk/>
          <pc:sldMk cId="140120229" sldId="749"/>
        </pc:sldMkLst>
      </pc:sldChg>
      <pc:sldChg chg="del">
        <pc:chgData name="Michael Bennett" userId="808163721be62333" providerId="LiveId" clId="{F7D3048A-519B-4933-8508-3CD9097400AC}" dt="2019-10-02T03:11:03.237" v="1214" actId="2696"/>
        <pc:sldMkLst>
          <pc:docMk/>
          <pc:sldMk cId="915869955" sldId="793"/>
        </pc:sldMkLst>
      </pc:sldChg>
      <pc:sldChg chg="del">
        <pc:chgData name="Michael Bennett" userId="808163721be62333" providerId="LiveId" clId="{F7D3048A-519B-4933-8508-3CD9097400AC}" dt="2019-10-02T03:10:51.417" v="1212" actId="2696"/>
        <pc:sldMkLst>
          <pc:docMk/>
          <pc:sldMk cId="804677021" sldId="822"/>
        </pc:sldMkLst>
      </pc:sldChg>
      <pc:sldChg chg="del">
        <pc:chgData name="Michael Bennett" userId="808163721be62333" providerId="LiveId" clId="{F7D3048A-519B-4933-8508-3CD9097400AC}" dt="2019-10-02T03:10:45.941" v="1211" actId="2696"/>
        <pc:sldMkLst>
          <pc:docMk/>
          <pc:sldMk cId="2110287403" sldId="826"/>
        </pc:sldMkLst>
      </pc:sldChg>
      <pc:sldChg chg="del">
        <pc:chgData name="Michael Bennett" userId="808163721be62333" providerId="LiveId" clId="{F7D3048A-519B-4933-8508-3CD9097400AC}" dt="2019-10-02T03:10:43.671" v="1210" actId="2696"/>
        <pc:sldMkLst>
          <pc:docMk/>
          <pc:sldMk cId="3745068925" sldId="828"/>
        </pc:sldMkLst>
      </pc:sldChg>
      <pc:sldChg chg="del">
        <pc:chgData name="Michael Bennett" userId="808163721be62333" providerId="LiveId" clId="{F7D3048A-519B-4933-8508-3CD9097400AC}" dt="2019-10-02T03:10:27.775" v="1207" actId="2696"/>
        <pc:sldMkLst>
          <pc:docMk/>
          <pc:sldMk cId="2246773230" sldId="832"/>
        </pc:sldMkLst>
      </pc:sldChg>
      <pc:sldChg chg="del">
        <pc:chgData name="Michael Bennett" userId="808163721be62333" providerId="LiveId" clId="{F7D3048A-519B-4933-8508-3CD9097400AC}" dt="2019-10-02T03:10:41.436" v="1209" actId="2696"/>
        <pc:sldMkLst>
          <pc:docMk/>
          <pc:sldMk cId="1371074789" sldId="835"/>
        </pc:sldMkLst>
      </pc:sldChg>
      <pc:sldChg chg="modSp">
        <pc:chgData name="Michael Bennett" userId="808163721be62333" providerId="LiveId" clId="{F7D3048A-519B-4933-8508-3CD9097400AC}" dt="2019-10-02T17:53:18.872" v="1481" actId="20577"/>
        <pc:sldMkLst>
          <pc:docMk/>
          <pc:sldMk cId="3947954689" sldId="843"/>
        </pc:sldMkLst>
        <pc:spChg chg="mod">
          <ac:chgData name="Michael Bennett" userId="808163721be62333" providerId="LiveId" clId="{F7D3048A-519B-4933-8508-3CD9097400AC}" dt="2019-10-02T17:53:18.872" v="1481" actId="20577"/>
          <ac:spMkLst>
            <pc:docMk/>
            <pc:sldMk cId="3947954689" sldId="843"/>
            <ac:spMk id="3" creationId="{00000000-0000-0000-0000-000000000000}"/>
          </ac:spMkLst>
        </pc:spChg>
      </pc:sldChg>
      <pc:sldChg chg="del">
        <pc:chgData name="Michael Bennett" userId="808163721be62333" providerId="LiveId" clId="{F7D3048A-519B-4933-8508-3CD9097400AC}" dt="2019-10-02T03:05:17.667" v="1147" actId="2696"/>
        <pc:sldMkLst>
          <pc:docMk/>
          <pc:sldMk cId="2207867841" sldId="847"/>
        </pc:sldMkLst>
      </pc:sldChg>
      <pc:sldChg chg="del">
        <pc:chgData name="Michael Bennett" userId="808163721be62333" providerId="LiveId" clId="{F7D3048A-519B-4933-8508-3CD9097400AC}" dt="2019-10-02T03:05:20.795" v="1150" actId="2696"/>
        <pc:sldMkLst>
          <pc:docMk/>
          <pc:sldMk cId="3071212602" sldId="849"/>
        </pc:sldMkLst>
      </pc:sldChg>
      <pc:sldChg chg="del">
        <pc:chgData name="Michael Bennett" userId="808163721be62333" providerId="LiveId" clId="{F7D3048A-519B-4933-8508-3CD9097400AC}" dt="2019-10-02T03:05:20.003" v="1149" actId="2696"/>
        <pc:sldMkLst>
          <pc:docMk/>
          <pc:sldMk cId="1503027774" sldId="855"/>
        </pc:sldMkLst>
      </pc:sldChg>
      <pc:sldChg chg="del">
        <pc:chgData name="Michael Bennett" userId="808163721be62333" providerId="LiveId" clId="{F7D3048A-519B-4933-8508-3CD9097400AC}" dt="2019-10-02T03:05:17.980" v="1148" actId="2696"/>
        <pc:sldMkLst>
          <pc:docMk/>
          <pc:sldMk cId="1301883422" sldId="869"/>
        </pc:sldMkLst>
      </pc:sldChg>
      <pc:sldChg chg="del">
        <pc:chgData name="Michael Bennett" userId="808163721be62333" providerId="LiveId" clId="{F7D3048A-519B-4933-8508-3CD9097400AC}" dt="2019-10-02T03:10:34.271" v="1208" actId="2696"/>
        <pc:sldMkLst>
          <pc:docMk/>
          <pc:sldMk cId="2132670568" sldId="872"/>
        </pc:sldMkLst>
      </pc:sldChg>
      <pc:sldChg chg="del">
        <pc:chgData name="Michael Bennett" userId="808163721be62333" providerId="LiveId" clId="{F7D3048A-519B-4933-8508-3CD9097400AC}" dt="2019-10-02T03:10:23.732" v="1206" actId="2696"/>
        <pc:sldMkLst>
          <pc:docMk/>
          <pc:sldMk cId="1983698582" sldId="873"/>
        </pc:sldMkLst>
      </pc:sldChg>
      <pc:sldChg chg="modSp add">
        <pc:chgData name="Michael Bennett" userId="808163721be62333" providerId="LiveId" clId="{F7D3048A-519B-4933-8508-3CD9097400AC}" dt="2019-10-02T17:53:45.386" v="1495" actId="20577"/>
        <pc:sldMkLst>
          <pc:docMk/>
          <pc:sldMk cId="1264760981" sldId="877"/>
        </pc:sldMkLst>
        <pc:spChg chg="mod">
          <ac:chgData name="Michael Bennett" userId="808163721be62333" providerId="LiveId" clId="{F7D3048A-519B-4933-8508-3CD9097400AC}" dt="2019-10-02T02:53:04.697" v="99" actId="20577"/>
          <ac:spMkLst>
            <pc:docMk/>
            <pc:sldMk cId="1264760981" sldId="877"/>
            <ac:spMk id="2" creationId="{83407B86-E7A1-49BB-92C9-5C39564E3E10}"/>
          </ac:spMkLst>
        </pc:spChg>
        <pc:spChg chg="mod">
          <ac:chgData name="Michael Bennett" userId="808163721be62333" providerId="LiveId" clId="{F7D3048A-519B-4933-8508-3CD9097400AC}" dt="2019-10-02T17:53:45.386" v="1495" actId="20577"/>
          <ac:spMkLst>
            <pc:docMk/>
            <pc:sldMk cId="1264760981" sldId="877"/>
            <ac:spMk id="3" creationId="{98B39579-CEA6-4401-BA03-B12DFEF7D8FB}"/>
          </ac:spMkLst>
        </pc:spChg>
      </pc:sldChg>
      <pc:sldChg chg="modSp add">
        <pc:chgData name="Michael Bennett" userId="808163721be62333" providerId="LiveId" clId="{F7D3048A-519B-4933-8508-3CD9097400AC}" dt="2019-10-02T17:54:30.081" v="1497" actId="20577"/>
        <pc:sldMkLst>
          <pc:docMk/>
          <pc:sldMk cId="1370006390" sldId="878"/>
        </pc:sldMkLst>
        <pc:spChg chg="mod">
          <ac:chgData name="Michael Bennett" userId="808163721be62333" providerId="LiveId" clId="{F7D3048A-519B-4933-8508-3CD9097400AC}" dt="2019-10-02T03:01:08.734" v="612" actId="20577"/>
          <ac:spMkLst>
            <pc:docMk/>
            <pc:sldMk cId="1370006390" sldId="878"/>
            <ac:spMk id="2" creationId="{64203639-5308-48E1-9318-282BB8A1BD42}"/>
          </ac:spMkLst>
        </pc:spChg>
        <pc:spChg chg="mod">
          <ac:chgData name="Michael Bennett" userId="808163721be62333" providerId="LiveId" clId="{F7D3048A-519B-4933-8508-3CD9097400AC}" dt="2019-10-02T17:54:30.081" v="1497" actId="20577"/>
          <ac:spMkLst>
            <pc:docMk/>
            <pc:sldMk cId="1370006390" sldId="878"/>
            <ac:spMk id="3" creationId="{127442B9-582D-4975-B042-10368BF58A74}"/>
          </ac:spMkLst>
        </pc:spChg>
      </pc:sldChg>
      <pc:sldChg chg="modSp add">
        <pc:chgData name="Michael Bennett" userId="808163721be62333" providerId="LiveId" clId="{F7D3048A-519B-4933-8508-3CD9097400AC}" dt="2019-10-02T03:04:54.498" v="1101"/>
        <pc:sldMkLst>
          <pc:docMk/>
          <pc:sldMk cId="339620338" sldId="879"/>
        </pc:sldMkLst>
        <pc:spChg chg="mod">
          <ac:chgData name="Michael Bennett" userId="808163721be62333" providerId="LiveId" clId="{F7D3048A-519B-4933-8508-3CD9097400AC}" dt="2019-10-02T03:04:45.215" v="1100" actId="20577"/>
          <ac:spMkLst>
            <pc:docMk/>
            <pc:sldMk cId="339620338" sldId="879"/>
            <ac:spMk id="2" creationId="{47A7B13F-1614-4CFD-84C0-9F7505173EC7}"/>
          </ac:spMkLst>
        </pc:spChg>
        <pc:spChg chg="mod">
          <ac:chgData name="Michael Bennett" userId="808163721be62333" providerId="LiveId" clId="{F7D3048A-519B-4933-8508-3CD9097400AC}" dt="2019-10-02T03:04:54.498" v="1101"/>
          <ac:spMkLst>
            <pc:docMk/>
            <pc:sldMk cId="339620338" sldId="879"/>
            <ac:spMk id="3" creationId="{3095E9C3-E354-4ABA-8215-F7BEC16ECF83}"/>
          </ac:spMkLst>
        </pc:spChg>
      </pc:sldChg>
      <pc:sldChg chg="modSp add del">
        <pc:chgData name="Michael Bennett" userId="808163721be62333" providerId="LiveId" clId="{F7D3048A-519B-4933-8508-3CD9097400AC}" dt="2019-10-02T02:55:28.075" v="250" actId="2696"/>
        <pc:sldMkLst>
          <pc:docMk/>
          <pc:sldMk cId="2389786540" sldId="879"/>
        </pc:sldMkLst>
        <pc:spChg chg="mod">
          <ac:chgData name="Michael Bennett" userId="808163721be62333" providerId="LiveId" clId="{F7D3048A-519B-4933-8508-3CD9097400AC}" dt="2019-10-02T02:55:27.573" v="249"/>
          <ac:spMkLst>
            <pc:docMk/>
            <pc:sldMk cId="2389786540" sldId="879"/>
            <ac:spMk id="2" creationId="{A518AEFF-04F3-4782-B612-5823C944F72E}"/>
          </ac:spMkLst>
        </pc:spChg>
      </pc:sldChg>
      <pc:sldChg chg="modSp add del">
        <pc:chgData name="Michael Bennett" userId="808163721be62333" providerId="LiveId" clId="{F7D3048A-519B-4933-8508-3CD9097400AC}" dt="2019-10-02T03:02:36.915" v="726" actId="2696"/>
        <pc:sldMkLst>
          <pc:docMk/>
          <pc:sldMk cId="2047701494" sldId="880"/>
        </pc:sldMkLst>
        <pc:spChg chg="mod">
          <ac:chgData name="Michael Bennett" userId="808163721be62333" providerId="LiveId" clId="{F7D3048A-519B-4933-8508-3CD9097400AC}" dt="2019-10-02T03:02:36.620" v="725"/>
          <ac:spMkLst>
            <pc:docMk/>
            <pc:sldMk cId="2047701494" sldId="880"/>
            <ac:spMk id="2" creationId="{472C3284-6B20-4A9A-81AC-AD9F1B413CEE}"/>
          </ac:spMkLst>
        </pc:spChg>
      </pc:sldChg>
      <pc:sldChg chg="modSp add">
        <pc:chgData name="Michael Bennett" userId="808163721be62333" providerId="LiveId" clId="{F7D3048A-519B-4933-8508-3CD9097400AC}" dt="2019-10-02T03:05:10.707" v="1146" actId="20577"/>
        <pc:sldMkLst>
          <pc:docMk/>
          <pc:sldMk cId="3048236846" sldId="880"/>
        </pc:sldMkLst>
        <pc:spChg chg="mod">
          <ac:chgData name="Michael Bennett" userId="808163721be62333" providerId="LiveId" clId="{F7D3048A-519B-4933-8508-3CD9097400AC}" dt="2019-10-02T03:05:10.707" v="1146" actId="20577"/>
          <ac:spMkLst>
            <pc:docMk/>
            <pc:sldMk cId="3048236846" sldId="880"/>
            <ac:spMk id="2" creationId="{D3725B57-7C88-4B18-997D-62574C1F70F6}"/>
          </ac:spMkLst>
        </pc:spChg>
      </pc:sldChg>
      <pc:sldChg chg="modSp add del">
        <pc:chgData name="Michael Bennett" userId="808163721be62333" providerId="LiveId" clId="{F7D3048A-519B-4933-8508-3CD9097400AC}" dt="2019-10-02T03:06:53.767" v="1152" actId="2696"/>
        <pc:sldMkLst>
          <pc:docMk/>
          <pc:sldMk cId="1175166562" sldId="881"/>
        </pc:sldMkLst>
        <pc:spChg chg="mod">
          <ac:chgData name="Michael Bennett" userId="808163721be62333" providerId="LiveId" clId="{F7D3048A-519B-4933-8508-3CD9097400AC}" dt="2019-10-02T03:05:07.134" v="1143"/>
          <ac:spMkLst>
            <pc:docMk/>
            <pc:sldMk cId="1175166562" sldId="881"/>
            <ac:spMk id="2" creationId="{D759E556-AC3E-4C31-B381-9EDBC26B29AC}"/>
          </ac:spMkLst>
        </pc:spChg>
      </pc:sldChg>
      <pc:sldChg chg="modSp add del">
        <pc:chgData name="Michael Bennett" userId="808163721be62333" providerId="LiveId" clId="{F7D3048A-519B-4933-8508-3CD9097400AC}" dt="2019-10-02T03:09:40.999" v="1202" actId="2696"/>
        <pc:sldMkLst>
          <pc:docMk/>
          <pc:sldMk cId="715728786" sldId="882"/>
        </pc:sldMkLst>
        <pc:spChg chg="mod">
          <ac:chgData name="Michael Bennett" userId="808163721be62333" providerId="LiveId" clId="{F7D3048A-519B-4933-8508-3CD9097400AC}" dt="2019-10-02T03:05:07.509" v="1144"/>
          <ac:spMkLst>
            <pc:docMk/>
            <pc:sldMk cId="715728786" sldId="882"/>
            <ac:spMk id="2" creationId="{452DA6CA-8E4C-467B-8E71-F9AFAE010E57}"/>
          </ac:spMkLst>
        </pc:spChg>
      </pc:sldChg>
      <pc:sldChg chg="add">
        <pc:chgData name="Michael Bennett" userId="808163721be62333" providerId="LiveId" clId="{F7D3048A-519B-4933-8508-3CD9097400AC}" dt="2019-10-02T03:06:35.090" v="1151"/>
        <pc:sldMkLst>
          <pc:docMk/>
          <pc:sldMk cId="261059309" sldId="883"/>
        </pc:sldMkLst>
      </pc:sldChg>
      <pc:sldChg chg="add">
        <pc:chgData name="Michael Bennett" userId="808163721be62333" providerId="LiveId" clId="{F7D3048A-519B-4933-8508-3CD9097400AC}" dt="2019-10-02T03:06:35.090" v="1151"/>
        <pc:sldMkLst>
          <pc:docMk/>
          <pc:sldMk cId="2126153496" sldId="884"/>
        </pc:sldMkLst>
      </pc:sldChg>
      <pc:sldChg chg="add del">
        <pc:chgData name="Michael Bennett" userId="808163721be62333" providerId="LiveId" clId="{F7D3048A-519B-4933-8508-3CD9097400AC}" dt="2019-10-02T03:06:59.708" v="1153" actId="2696"/>
        <pc:sldMkLst>
          <pc:docMk/>
          <pc:sldMk cId="459889012" sldId="885"/>
        </pc:sldMkLst>
      </pc:sldChg>
      <pc:sldChg chg="add del">
        <pc:chgData name="Michael Bennett" userId="808163721be62333" providerId="LiveId" clId="{F7D3048A-519B-4933-8508-3CD9097400AC}" dt="2019-10-02T03:07:02.036" v="1154" actId="2696"/>
        <pc:sldMkLst>
          <pc:docMk/>
          <pc:sldMk cId="202828083" sldId="886"/>
        </pc:sldMkLst>
      </pc:sldChg>
      <pc:sldChg chg="add ord">
        <pc:chgData name="Michael Bennett" userId="808163721be62333" providerId="LiveId" clId="{F7D3048A-519B-4933-8508-3CD9097400AC}" dt="2019-10-02T03:07:11.897" v="1156"/>
        <pc:sldMkLst>
          <pc:docMk/>
          <pc:sldMk cId="2101085317" sldId="887"/>
        </pc:sldMkLst>
      </pc:sldChg>
      <pc:sldChg chg="add ord">
        <pc:chgData name="Michael Bennett" userId="808163721be62333" providerId="LiveId" clId="{F7D3048A-519B-4933-8508-3CD9097400AC}" dt="2019-10-02T03:09:49.868" v="1203"/>
        <pc:sldMkLst>
          <pc:docMk/>
          <pc:sldMk cId="4281557317" sldId="888"/>
        </pc:sldMkLst>
      </pc:sldChg>
      <pc:sldChg chg="add">
        <pc:chgData name="Michael Bennett" userId="808163721be62333" providerId="LiveId" clId="{F7D3048A-519B-4933-8508-3CD9097400AC}" dt="2019-10-02T03:10:07.337" v="1205"/>
        <pc:sldMkLst>
          <pc:docMk/>
          <pc:sldMk cId="3092950187" sldId="889"/>
        </pc:sldMkLst>
      </pc:sldChg>
      <pc:sldChg chg="add del">
        <pc:chgData name="Michael Bennett" userId="808163721be62333" providerId="LiveId" clId="{F7D3048A-519B-4933-8508-3CD9097400AC}" dt="2019-10-02T03:07:18.229" v="1157" actId="2696"/>
        <pc:sldMkLst>
          <pc:docMk/>
          <pc:sldMk cId="3928263806" sldId="889"/>
        </pc:sldMkLst>
      </pc:sldChg>
      <pc:sldChg chg="modSp add">
        <pc:chgData name="Michael Bennett" userId="808163721be62333" providerId="LiveId" clId="{F7D3048A-519B-4933-8508-3CD9097400AC}" dt="2019-10-02T03:12:46.662" v="1298"/>
        <pc:sldMkLst>
          <pc:docMk/>
          <pc:sldMk cId="3730026638" sldId="890"/>
        </pc:sldMkLst>
        <pc:spChg chg="mod">
          <ac:chgData name="Michael Bennett" userId="808163721be62333" providerId="LiveId" clId="{F7D3048A-519B-4933-8508-3CD9097400AC}" dt="2019-10-02T03:12:46.662" v="1298"/>
          <ac:spMkLst>
            <pc:docMk/>
            <pc:sldMk cId="3730026638" sldId="890"/>
            <ac:spMk id="2" creationId="{43CEE440-0283-4E69-AC52-DB6D89D8CDB3}"/>
          </ac:spMkLst>
        </pc:spChg>
      </pc:sldChg>
      <pc:sldChg chg="modSp add">
        <pc:chgData name="Michael Bennett" userId="808163721be62333" providerId="LiveId" clId="{F7D3048A-519B-4933-8508-3CD9097400AC}" dt="2019-10-02T03:16:22.958" v="1383" actId="20577"/>
        <pc:sldMkLst>
          <pc:docMk/>
          <pc:sldMk cId="536362224" sldId="891"/>
        </pc:sldMkLst>
        <pc:spChg chg="mod">
          <ac:chgData name="Michael Bennett" userId="808163721be62333" providerId="LiveId" clId="{F7D3048A-519B-4933-8508-3CD9097400AC}" dt="2019-10-02T03:16:22.958" v="1383" actId="20577"/>
          <ac:spMkLst>
            <pc:docMk/>
            <pc:sldMk cId="536362224" sldId="891"/>
            <ac:spMk id="2" creationId="{B5E9C562-E5C1-41DB-A3BD-599437BAF456}"/>
          </ac:spMkLst>
        </pc:spChg>
        <pc:spChg chg="mod">
          <ac:chgData name="Michael Bennett" userId="808163721be62333" providerId="LiveId" clId="{F7D3048A-519B-4933-8508-3CD9097400AC}" dt="2019-10-02T03:16:03.496" v="1356" actId="20577"/>
          <ac:spMkLst>
            <pc:docMk/>
            <pc:sldMk cId="536362224" sldId="891"/>
            <ac:spMk id="3" creationId="{E701FB91-4313-446C-8545-00B9EEB1D858}"/>
          </ac:spMkLst>
        </pc:spChg>
      </pc:sldChg>
      <pc:sldChg chg="modSp add">
        <pc:chgData name="Michael Bennett" userId="808163721be62333" providerId="LiveId" clId="{F7D3048A-519B-4933-8508-3CD9097400AC}" dt="2019-10-02T17:54:49.776" v="1498"/>
        <pc:sldMkLst>
          <pc:docMk/>
          <pc:sldMk cId="648716027" sldId="892"/>
        </pc:sldMkLst>
        <pc:spChg chg="mod">
          <ac:chgData name="Michael Bennett" userId="808163721be62333" providerId="LiveId" clId="{F7D3048A-519B-4933-8508-3CD9097400AC}" dt="2019-10-02T17:54:49.776" v="1498"/>
          <ac:spMkLst>
            <pc:docMk/>
            <pc:sldMk cId="648716027" sldId="892"/>
            <ac:spMk id="2" creationId="{78CF67B0-D882-4CAA-8938-3EBE0823B555}"/>
          </ac:spMkLst>
        </pc:spChg>
      </pc:sldChg>
      <pc:sldChg chg="modSp add del">
        <pc:chgData name="Michael Bennett" userId="808163721be62333" providerId="LiveId" clId="{F7D3048A-519B-4933-8508-3CD9097400AC}" dt="2019-10-02T03:15:24.504" v="1326" actId="2696"/>
        <pc:sldMkLst>
          <pc:docMk/>
          <pc:sldMk cId="1531537833" sldId="892"/>
        </pc:sldMkLst>
        <pc:spChg chg="mod">
          <ac:chgData name="Michael Bennett" userId="808163721be62333" providerId="LiveId" clId="{F7D3048A-519B-4933-8508-3CD9097400AC}" dt="2019-10-02T03:12:47.588" v="1300"/>
          <ac:spMkLst>
            <pc:docMk/>
            <pc:sldMk cId="1531537833" sldId="892"/>
            <ac:spMk id="2" creationId="{DCB702EC-3DE8-4F1C-94F9-0CC394A61974}"/>
          </ac:spMkLst>
        </pc:spChg>
      </pc:sldChg>
      <pc:sldChg chg="modSp add del">
        <pc:chgData name="Michael Bennett" userId="808163721be62333" providerId="LiveId" clId="{F7D3048A-519B-4933-8508-3CD9097400AC}" dt="2019-10-02T03:12:53.069" v="1324" actId="2696"/>
        <pc:sldMkLst>
          <pc:docMk/>
          <pc:sldMk cId="935091706" sldId="893"/>
        </pc:sldMkLst>
        <pc:spChg chg="mod">
          <ac:chgData name="Michael Bennett" userId="808163721be62333" providerId="LiveId" clId="{F7D3048A-519B-4933-8508-3CD9097400AC}" dt="2019-10-02T03:12:52.734" v="1323"/>
          <ac:spMkLst>
            <pc:docMk/>
            <pc:sldMk cId="935091706" sldId="893"/>
            <ac:spMk id="2" creationId="{075B1EF4-C0B8-49CF-884A-25FBE31E62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C723B-399F-4A90-8296-830E5DB4E765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869B-921B-4CCE-897D-ADE41B506C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viewable in Adaptive – see link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869B-921B-4CCE-897D-ADE41B506C3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9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viewable in Adaptive – see link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869B-921B-4CCE-897D-ADE41B506C3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1B46-8ADD-4A2E-AB61-0E5BCC4C79AB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E282-EBFC-4412-8B3F-30C7B15CB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267C-5F63-43FB-953A-A976EF4E6229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74EC-37D6-44FE-8E84-6CFA0135B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5367-FC62-4735-BCA9-3DD46055D026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6DB0-F130-4CD7-BC01-EC8576530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8903-0092-42E3-817E-1D62A797690F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D8AD-8C41-461C-977C-39E1B6B65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C57-850C-417E-9FAA-BE8D6A8DBE2C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409-C3A8-4142-9020-BEC4CC158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8E2E-814B-4C22-851F-F0549AD7FC66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F763-BEBA-4E81-AB50-EEE533FC3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F742-F6A3-4DC9-AE0A-7277E31EA597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68DC-D813-47B4-BCA0-5910B6BA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C2E-9C88-463F-A988-4D5ECDDA207E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8CD7-FEF3-4495-AF79-015AD3D98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5F7E-86C8-48D4-AA60-B2BA6081090A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5A33-83E3-44CF-92E6-9E49D666A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98F2-689D-4729-A6BF-EDB64FFEC70D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ECB8-9F4C-4F27-840F-D7F2A3FA8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A79AE5-5F06-42A5-9C04-AB48C36DAE94}" type="datetime1">
              <a:rPr lang="en-US" smtClean="0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8EE3A-0931-4FF7-8196-554F4BA17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dmcouncil/fibo/wiki/FIBO-Business-Entities" TargetMode="External"/><Relationship Id="rId13" Type="http://schemas.openxmlformats.org/officeDocument/2006/relationships/hyperlink" Target="https://github.com/edmcouncil/fibo/wiki/FIBO-Securities-and-Equities" TargetMode="External"/><Relationship Id="rId3" Type="http://schemas.openxmlformats.org/officeDocument/2006/relationships/hyperlink" Target="https://github.com/edmcouncil/fibo/wiki" TargetMode="External"/><Relationship Id="rId7" Type="http://schemas.openxmlformats.org/officeDocument/2006/relationships/hyperlink" Target="http://www.omg.org/spec/EDMC-FIBO/BE/Current" TargetMode="External"/><Relationship Id="rId12" Type="http://schemas.openxmlformats.org/officeDocument/2006/relationships/hyperlink" Target="https://github.com/edmcouncil/fibo/wiki/FIBO-Loans" TargetMode="External"/><Relationship Id="rId2" Type="http://schemas.openxmlformats.org/officeDocument/2006/relationships/hyperlink" Target="http://www.edmcouncil.org/semanticsrepository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dmcouncil/fibo/wiki/FIBO-Foundations" TargetMode="External"/><Relationship Id="rId11" Type="http://schemas.openxmlformats.org/officeDocument/2006/relationships/hyperlink" Target="https://github.com/edmcouncil/fibo/wiki/FIBO-Indices-and-Indicators" TargetMode="External"/><Relationship Id="rId5" Type="http://schemas.openxmlformats.org/officeDocument/2006/relationships/hyperlink" Target="http://www.omg.org/spec/EDMC-FIBO/FND/Current" TargetMode="External"/><Relationship Id="rId10" Type="http://schemas.openxmlformats.org/officeDocument/2006/relationships/hyperlink" Target="http://www.omg.org/spec/EDMC-FIBO/IND/Current" TargetMode="External"/><Relationship Id="rId4" Type="http://schemas.openxmlformats.org/officeDocument/2006/relationships/hyperlink" Target="http://us.adaptive.com/FIBO/a3/" TargetMode="External"/><Relationship Id="rId9" Type="http://schemas.openxmlformats.org/officeDocument/2006/relationships/hyperlink" Target="https://github.com/dsnewman/fibo/tree/pink/be" TargetMode="External"/><Relationship Id="rId14" Type="http://schemas.openxmlformats.org/officeDocument/2006/relationships/hyperlink" Target="http://www.edmcouncil.org/financialbusiness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dmcouncil.org/pages/viewpage.action?pageId=786661" TargetMode="External"/><Relationship Id="rId3" Type="http://schemas.openxmlformats.org/officeDocument/2006/relationships/hyperlink" Target="https://wiki.edmcouncil.org/display/FND/FCT-FND" TargetMode="External"/><Relationship Id="rId7" Type="http://schemas.openxmlformats.org/officeDocument/2006/relationships/hyperlink" Target="https://wiki.edmcouncil.org/display/LOAN/FCT-LOAN" TargetMode="External"/><Relationship Id="rId2" Type="http://schemas.openxmlformats.org/officeDocument/2006/relationships/hyperlink" Target="https://wiki.edmcouncil.org/display/FIBO/FIB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edmcouncil.org/pages/viewpage.action?pageId=786677" TargetMode="External"/><Relationship Id="rId5" Type="http://schemas.openxmlformats.org/officeDocument/2006/relationships/hyperlink" Target="https://wiki.edmcouncil.org/display/IND/FCT-IND" TargetMode="External"/><Relationship Id="rId10" Type="http://schemas.openxmlformats.org/officeDocument/2006/relationships/hyperlink" Target="https://wiki.edmcouncil.org/display/FVT/FIBO+-+Vendor+Team" TargetMode="External"/><Relationship Id="rId4" Type="http://schemas.openxmlformats.org/officeDocument/2006/relationships/hyperlink" Target="https://wiki.edmcouncil.org/display/BE/FIBO+-+FCT+-+Business+Entities" TargetMode="External"/><Relationship Id="rId9" Type="http://schemas.openxmlformats.org/officeDocument/2006/relationships/hyperlink" Target="https://wiki.edmcouncil.org/display/DER/FCT-DE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.org/schedule/Blockchain_Ecosystem_Interoperability_RFI.html" TargetMode="External"/><Relationship Id="rId2" Type="http://schemas.openxmlformats.org/officeDocument/2006/relationships/hyperlink" Target="https://www.omg.org/cgi-bin/doc?mars/19-08-0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OMG Finance</a:t>
            </a:r>
            <a:r>
              <a:rPr lang="en-US" baseline="0" dirty="0"/>
              <a:t> </a:t>
            </a:r>
            <a:r>
              <a:rPr lang="en-US" dirty="0"/>
              <a:t>Domain Task Force (FDTF)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Monthly Status/review call</a:t>
            </a:r>
          </a:p>
          <a:p>
            <a:r>
              <a:rPr lang="en-US" dirty="0">
                <a:solidFill>
                  <a:srgbClr val="898989"/>
                </a:solidFill>
              </a:rPr>
              <a:t>Wednesday October 02 2019</a:t>
            </a:r>
          </a:p>
        </p:txBody>
      </p:sp>
      <p:pic>
        <p:nvPicPr>
          <p:cNvPr id="13315" name="Picture 3" descr="[OMG's 20th Anniversary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76200"/>
            <a:ext cx="2185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fdtf.omg.org/images/buttons-icons-lines/fina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E9E3-D8A6-45CB-BBAA-79A7B5FE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Directions and FIBO v2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F4C4-7FC5-4191-A775-B90401CB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Combines:</a:t>
            </a:r>
          </a:p>
          <a:p>
            <a:pPr lvl="1"/>
            <a:r>
              <a:rPr lang="en-US" dirty="0"/>
              <a:t>Previous ‘FIBO Directions’ position paper</a:t>
            </a:r>
          </a:p>
          <a:p>
            <a:pPr lvl="1"/>
            <a:r>
              <a:rPr lang="en-US" dirty="0"/>
              <a:t>FIBO</a:t>
            </a:r>
            <a:r>
              <a:rPr lang="en-US" baseline="0" dirty="0"/>
              <a:t> v2 TF Report Automation</a:t>
            </a:r>
          </a:p>
          <a:p>
            <a:pPr lvl="1"/>
            <a:r>
              <a:rPr lang="en-US" baseline="0" dirty="0"/>
              <a:t>URIs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FA5BE-0B38-4934-985F-A937A872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8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3B0F-30CD-4A0D-AECF-98BB5FD3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Directions and FIBO v2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6092-7FBF-47F0-A7E6-BEF29089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FIBO Directions</a:t>
            </a:r>
          </a:p>
          <a:p>
            <a:pPr lvl="1"/>
            <a:r>
              <a:rPr lang="en-US" dirty="0"/>
              <a:t>Explored several possible futures for FIBO maintenance</a:t>
            </a:r>
          </a:p>
          <a:p>
            <a:pPr lvl="1"/>
            <a:r>
              <a:rPr lang="en-US" dirty="0"/>
              <a:t>EDM Council now committed to FIBO development with OMG as standards process</a:t>
            </a:r>
          </a:p>
          <a:p>
            <a:pPr lvl="0"/>
            <a:r>
              <a:rPr lang="en-US" dirty="0"/>
              <a:t>TF Report Automation – progress ongoing</a:t>
            </a:r>
          </a:p>
          <a:p>
            <a:pPr lvl="1"/>
            <a:r>
              <a:rPr lang="en-US"/>
              <a:t>Jira </a:t>
            </a:r>
            <a:r>
              <a:rPr lang="en-US" dirty="0"/>
              <a:t>alignment</a:t>
            </a:r>
          </a:p>
          <a:p>
            <a:pPr lvl="1"/>
            <a:r>
              <a:rPr lang="en-US" dirty="0"/>
              <a:t>LaTeX</a:t>
            </a:r>
            <a:r>
              <a:rPr lang="en-US" baseline="0" dirty="0"/>
              <a:t> spec and redline production</a:t>
            </a:r>
          </a:p>
          <a:p>
            <a:pPr lvl="1"/>
            <a:r>
              <a:rPr lang="en-US" baseline="0" dirty="0"/>
              <a:t>Diagrams</a:t>
            </a:r>
          </a:p>
          <a:p>
            <a:pPr lvl="0"/>
            <a:r>
              <a:rPr lang="en-US" dirty="0"/>
              <a:t>URI Alignment</a:t>
            </a:r>
          </a:p>
          <a:p>
            <a:pPr lvl="1"/>
            <a:r>
              <a:rPr lang="en-US" dirty="0"/>
              <a:t>All agree we need one URI</a:t>
            </a:r>
          </a:p>
          <a:p>
            <a:pPr lvl="1"/>
            <a:r>
              <a:rPr lang="en-US" dirty="0"/>
              <a:t>Preference</a:t>
            </a:r>
            <a:r>
              <a:rPr lang="en-US" baseline="0" dirty="0"/>
              <a:t> is edmcouncil.org</a:t>
            </a:r>
          </a:p>
          <a:p>
            <a:pPr lvl="1"/>
            <a:r>
              <a:rPr lang="en-US" baseline="0" dirty="0"/>
              <a:t>Impact analysis ongoing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EA15A-251B-4F54-9371-BE14816F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E6C8-8428-4D6D-849F-73D3C2A3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19E9-67AF-4D0D-8869-139A7181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Posted a version</a:t>
            </a:r>
            <a:r>
              <a:rPr lang="en-US" baseline="0" dirty="0"/>
              <a:t> of these Monthly Update Reports with FIBO content only. </a:t>
            </a:r>
          </a:p>
          <a:p>
            <a:r>
              <a:rPr lang="en-US" baseline="0" dirty="0"/>
              <a:t>Was not presented (no-one attended Tuesday afternoon)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FF484-9CD7-43CE-AEE5-34789709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5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9D30-484E-4546-BB77-291B7B92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2: Wednesday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2B492-AE48-4230-83BE-3A0E5DA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C6053-D6FA-42AD-8B6D-FFBDA301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72" y="0"/>
            <a:ext cx="525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7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67B0-D882-4CAA-8938-3EBE0823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and EEE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DF6F-96B6-44F2-83B0-DFEBA9185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Presentations</a:t>
            </a:r>
            <a:r>
              <a:rPr lang="en-US" sz="2400" baseline="0" dirty="0"/>
              <a:t> from IOTA on overall framework and vision</a:t>
            </a:r>
          </a:p>
          <a:p>
            <a:r>
              <a:rPr lang="en-US" sz="2400" baseline="0" dirty="0"/>
              <a:t>Application areas for IOTA Tangle, MAM and EEE</a:t>
            </a:r>
          </a:p>
          <a:p>
            <a:r>
              <a:rPr lang="en-US" sz="2400" baseline="0" dirty="0"/>
              <a:t>Masked Authenticated Messaging (MAM)</a:t>
            </a:r>
          </a:p>
          <a:p>
            <a:pPr lvl="1"/>
            <a:r>
              <a:rPr lang="en-US" sz="2000" baseline="0" dirty="0"/>
              <a:t>Explained MAM</a:t>
            </a:r>
          </a:p>
          <a:p>
            <a:pPr lvl="1"/>
            <a:r>
              <a:rPr lang="en-US" sz="2000" baseline="0" dirty="0"/>
              <a:t>Allows for linked streams of encrypted messages</a:t>
            </a:r>
          </a:p>
          <a:p>
            <a:pPr lvl="1"/>
            <a:r>
              <a:rPr lang="en-US" sz="2000" baseline="0" dirty="0"/>
              <a:t>Also relevant to earlier IR Swaps </a:t>
            </a:r>
            <a:r>
              <a:rPr lang="en-US" sz="2000" baseline="0" dirty="0" err="1"/>
              <a:t>PoC</a:t>
            </a:r>
            <a:r>
              <a:rPr lang="en-US" sz="2000" baseline="0" dirty="0"/>
              <a:t> as a way to post data that is linked to other transactions</a:t>
            </a:r>
          </a:p>
          <a:p>
            <a:pPr lvl="1"/>
            <a:r>
              <a:rPr lang="en-US" sz="2000" baseline="0" dirty="0"/>
              <a:t>Considered what could be standard for this</a:t>
            </a:r>
          </a:p>
          <a:p>
            <a:pPr lvl="1"/>
            <a:r>
              <a:rPr lang="en-US" sz="2000" dirty="0"/>
              <a:t>RFP v RFC</a:t>
            </a:r>
          </a:p>
          <a:p>
            <a:pPr lvl="2"/>
            <a:r>
              <a:rPr lang="en-US" sz="1800" dirty="0"/>
              <a:t>Widely</a:t>
            </a:r>
            <a:r>
              <a:rPr lang="en-US" sz="1800" baseline="0" dirty="0"/>
              <a:t> </a:t>
            </a:r>
            <a:r>
              <a:rPr lang="en-US" sz="1800" dirty="0"/>
              <a:t>usable, so RFP would be appropriate</a:t>
            </a:r>
          </a:p>
          <a:p>
            <a:pPr lvl="2"/>
            <a:r>
              <a:rPr lang="en-US" sz="1800" baseline="0" dirty="0"/>
              <a:t>potential RFP for linked encrypted message streams</a:t>
            </a:r>
          </a:p>
          <a:p>
            <a:pPr lvl="1"/>
            <a:r>
              <a:rPr lang="en-US" sz="2000" dirty="0"/>
              <a:t>Usage examples</a:t>
            </a:r>
          </a:p>
          <a:p>
            <a:pPr lvl="0"/>
            <a:r>
              <a:rPr lang="en-US" sz="2400" dirty="0"/>
              <a:t>EEE: Brief</a:t>
            </a:r>
            <a:r>
              <a:rPr lang="en-US" sz="2400" baseline="0" dirty="0"/>
              <a:t> overview (out of  time)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2693-1A50-4B03-A767-08E2CC96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1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FCB9-B27B-4DAF-AC8F-50C37106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Ecosystem Interoperability RFI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4DA6-ABB4-40AC-A5A4-5699B63B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review with MARS on Monday</a:t>
            </a:r>
          </a:p>
          <a:p>
            <a:r>
              <a:rPr lang="en-US" dirty="0"/>
              <a:t>Drafting</a:t>
            </a:r>
            <a:r>
              <a:rPr lang="en-US" baseline="0" dirty="0"/>
              <a:t> session for latest draft to put to MARS vote on Thursday</a:t>
            </a:r>
          </a:p>
          <a:p>
            <a:pPr lvl="1"/>
            <a:r>
              <a:rPr lang="en-US" baseline="0" dirty="0"/>
              <a:t>Clean up references etc. </a:t>
            </a:r>
          </a:p>
          <a:p>
            <a:pPr lvl="1"/>
            <a:r>
              <a:rPr lang="en-US" baseline="0" dirty="0"/>
              <a:t>Responsible body is Blockchain PSIG not MARS</a:t>
            </a:r>
          </a:p>
          <a:p>
            <a:pPr lvl="1"/>
            <a:r>
              <a:rPr lang="en-US" baseline="0" dirty="0"/>
              <a:t>Added questions about and reference to DIDO RA</a:t>
            </a:r>
          </a:p>
          <a:p>
            <a:r>
              <a:rPr lang="en-US" baseline="0" dirty="0"/>
              <a:t>This was voted through at MARS on the Thursday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EE76C-800D-42F8-A793-79EABF0F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8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423A-A81F-4BBD-BD56-0C1FEF46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 for Crypto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90BF-F660-42B1-A128-37B5BA765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of FIGI as a persistent open identifier for</a:t>
            </a:r>
          </a:p>
          <a:p>
            <a:pPr lvl="1"/>
            <a:r>
              <a:rPr lang="en-US" dirty="0"/>
              <a:t>Crypto currencies</a:t>
            </a:r>
          </a:p>
          <a:p>
            <a:pPr lvl="1"/>
            <a:r>
              <a:rPr lang="en-US" dirty="0"/>
              <a:t>Crypto currency exchange pairs</a:t>
            </a:r>
          </a:p>
          <a:p>
            <a:pPr lvl="1"/>
            <a:r>
              <a:rPr lang="en-US" dirty="0"/>
              <a:t>Other crypto based assets</a:t>
            </a:r>
          </a:p>
          <a:p>
            <a:pPr lvl="2"/>
            <a:r>
              <a:rPr lang="en-US" dirty="0"/>
              <a:t>Except</a:t>
            </a:r>
            <a:r>
              <a:rPr lang="en-US" baseline="0" dirty="0"/>
              <a:t> </a:t>
            </a:r>
            <a:r>
              <a:rPr lang="en-US" dirty="0"/>
              <a:t>where covered by existing contract types with crypto as a</a:t>
            </a:r>
            <a:r>
              <a:rPr lang="en-US" baseline="0" dirty="0"/>
              <a:t> reference instrument</a:t>
            </a:r>
          </a:p>
          <a:p>
            <a:pPr lvl="0"/>
            <a:r>
              <a:rPr lang="en-US" dirty="0"/>
              <a:t>Questions of what to recognize as needing a FIGI</a:t>
            </a:r>
          </a:p>
          <a:p>
            <a:pPr lvl="1"/>
            <a:r>
              <a:rPr lang="en-US" dirty="0"/>
              <a:t>Use of crypto exchanges as criteria</a:t>
            </a:r>
            <a:r>
              <a:rPr lang="en-US" baseline="0" dirty="0"/>
              <a:t> for recognition</a:t>
            </a:r>
          </a:p>
          <a:p>
            <a:pPr lvl="0"/>
            <a:r>
              <a:rPr lang="en-US" dirty="0"/>
              <a:t>Recognized</a:t>
            </a:r>
            <a:r>
              <a:rPr lang="en-US" baseline="0" dirty="0"/>
              <a:t> the need for an updated FIGI Specification to cover these requirements</a:t>
            </a:r>
          </a:p>
          <a:p>
            <a:pPr lvl="0"/>
            <a:r>
              <a:rPr lang="en-US" baseline="0" dirty="0"/>
              <a:t>FIGI v1.1 RTF chartered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31C5A-77D5-4476-9083-9CEE3EDA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0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FE22-BE94-42BA-AC2F-3C9A82C4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7BBE-4D0A-4DD2-8E10-F1D70134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not take place; key attendees were at AI PTF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25E39-50AD-4DE4-B56A-D98C970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82A0-17B6-45CD-A169-FAC28F04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FDTF Directions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2761-226E-4CA3-8D75-EC97A2FF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Regulatory: </a:t>
            </a:r>
          </a:p>
          <a:p>
            <a:pPr lvl="1"/>
            <a:r>
              <a:rPr lang="en-US" dirty="0"/>
              <a:t>Monitor</a:t>
            </a:r>
            <a:r>
              <a:rPr lang="en-US" baseline="0" dirty="0"/>
              <a:t> </a:t>
            </a:r>
            <a:r>
              <a:rPr lang="en-US" dirty="0"/>
              <a:t>regulatory initiatives and requirements</a:t>
            </a:r>
          </a:p>
          <a:p>
            <a:pPr lvl="2"/>
            <a:r>
              <a:rPr lang="en-US" dirty="0"/>
              <a:t>BCBS239</a:t>
            </a:r>
          </a:p>
          <a:p>
            <a:pPr lvl="2"/>
            <a:r>
              <a:rPr lang="en-US" dirty="0"/>
              <a:t>EU / ECB</a:t>
            </a:r>
          </a:p>
          <a:p>
            <a:pPr lvl="2"/>
            <a:r>
              <a:rPr lang="en-US" dirty="0"/>
              <a:t>US – SEC, CFTC, Fed, OFR etc. </a:t>
            </a:r>
          </a:p>
          <a:p>
            <a:pPr lvl="2"/>
            <a:r>
              <a:rPr lang="en-US" dirty="0"/>
              <a:t>BoE, PRA/FCA etc. </a:t>
            </a:r>
          </a:p>
          <a:p>
            <a:pPr lvl="1"/>
            <a:r>
              <a:rPr lang="en-US" dirty="0"/>
              <a:t>Things like the FCA </a:t>
            </a:r>
            <a:r>
              <a:rPr lang="en-US" dirty="0" err="1"/>
              <a:t>PoC</a:t>
            </a:r>
            <a:r>
              <a:rPr lang="en-US" dirty="0"/>
              <a:t> and follow-ups</a:t>
            </a:r>
          </a:p>
          <a:p>
            <a:pPr lvl="1"/>
            <a:r>
              <a:rPr lang="en-US" dirty="0"/>
              <a:t>What happened to the 13 terms we helped define?</a:t>
            </a:r>
          </a:p>
          <a:p>
            <a:pPr lvl="0"/>
            <a:r>
              <a:rPr lang="en-US" dirty="0"/>
              <a:t>Standards </a:t>
            </a:r>
          </a:p>
          <a:p>
            <a:pPr lvl="0"/>
            <a:r>
              <a:rPr lang="en-US" dirty="0"/>
              <a:t>Industry</a:t>
            </a:r>
            <a:r>
              <a:rPr lang="en-US" baseline="0" dirty="0"/>
              <a:t> </a:t>
            </a:r>
            <a:r>
              <a:rPr lang="en-US" dirty="0"/>
              <a:t>innovations</a:t>
            </a:r>
            <a:endParaRPr lang="en-US" baseline="0" dirty="0"/>
          </a:p>
          <a:p>
            <a:pPr lvl="0"/>
            <a:r>
              <a:rPr lang="en-US" baseline="0" dirty="0"/>
              <a:t>New tech</a:t>
            </a:r>
          </a:p>
          <a:p>
            <a:pPr lvl="0"/>
            <a:r>
              <a:rPr lang="en-US" baseline="0" dirty="0"/>
              <a:t>What else?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DEDA-B77A-418E-B67F-5B990E6C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4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FTF and RTF Charters (Friday Plenary)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Foundations</a:t>
            </a:r>
            <a:endParaRPr lang="en-US" sz="2400" dirty="0"/>
          </a:p>
          <a:p>
            <a:pPr lvl="1"/>
            <a:r>
              <a:rPr lang="en-US" sz="1800" dirty="0"/>
              <a:t>1.2 RTF reported in </a:t>
            </a:r>
            <a:r>
              <a:rPr lang="en-US" sz="1800" baseline="0" dirty="0"/>
              <a:t>March 2017</a:t>
            </a:r>
          </a:p>
          <a:p>
            <a:pPr lvl="1"/>
            <a:r>
              <a:rPr lang="en-US" sz="1800" baseline="0" dirty="0"/>
              <a:t>1.3 RTF chartered Sept 2017</a:t>
            </a:r>
          </a:p>
          <a:p>
            <a:pPr lvl="1"/>
            <a:r>
              <a:rPr lang="en-US" sz="1800" dirty="0"/>
              <a:t>Extended to 2020 (June?)</a:t>
            </a:r>
            <a:endParaRPr lang="en-US" sz="1800" baseline="0" dirty="0"/>
          </a:p>
          <a:p>
            <a:r>
              <a:rPr lang="en-US" sz="1800" dirty="0"/>
              <a:t>Business Entities</a:t>
            </a:r>
          </a:p>
          <a:p>
            <a:pPr lvl="1"/>
            <a:r>
              <a:rPr lang="en-US" sz="1800" dirty="0"/>
              <a:t>1.2 RTF</a:t>
            </a:r>
            <a:r>
              <a:rPr lang="en-US" sz="1800" baseline="0" dirty="0"/>
              <a:t> chartered Sept 2016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1800" kern="1200" baseline="0" dirty="0">
                <a:solidFill>
                  <a:schemeClr val="tx1"/>
                </a:solidFill>
                <a:effectLst/>
              </a:rPr>
              <a:t>Separate urgent issue – to be actioned by the RTF</a:t>
            </a:r>
          </a:p>
          <a:p>
            <a:pPr lvl="1">
              <a:defRPr/>
            </a:pPr>
            <a:r>
              <a:rPr lang="en-US" sz="1800" dirty="0"/>
              <a:t>Extended to 2020 (June?)</a:t>
            </a:r>
            <a:endParaRPr lang="en-US" sz="1800" kern="1200" baseline="0" dirty="0">
              <a:solidFill>
                <a:schemeClr val="tx1"/>
              </a:solidFill>
              <a:effectLst/>
            </a:endParaRPr>
          </a:p>
          <a:p>
            <a:r>
              <a:rPr lang="en-US" sz="1800" dirty="0"/>
              <a:t>Indices and Indicators</a:t>
            </a:r>
          </a:p>
          <a:p>
            <a:pPr lvl="1"/>
            <a:r>
              <a:rPr lang="en-US" sz="1800" dirty="0"/>
              <a:t>1.1 RTF chartered in Sept 2016</a:t>
            </a:r>
          </a:p>
          <a:p>
            <a:pPr lvl="1"/>
            <a:r>
              <a:rPr lang="en-US" sz="1800" dirty="0"/>
              <a:t>Extended to 2020 (June?)</a:t>
            </a:r>
          </a:p>
          <a:p>
            <a:r>
              <a:rPr lang="en-US" sz="1800" dirty="0"/>
              <a:t>Financial Business and Commerce (FBC) </a:t>
            </a:r>
          </a:p>
          <a:p>
            <a:pPr lvl="1"/>
            <a:r>
              <a:rPr lang="en-US" sz="1800" dirty="0"/>
              <a:t>New RTF 1.1 chartered in September 2016</a:t>
            </a:r>
          </a:p>
          <a:p>
            <a:pPr lvl="1"/>
            <a:r>
              <a:rPr lang="en-US" sz="1800" dirty="0"/>
              <a:t>Extended to 2020 (June?)</a:t>
            </a:r>
          </a:p>
          <a:p>
            <a:pPr lvl="0"/>
            <a:r>
              <a:rPr lang="en-US" sz="2000" dirty="0"/>
              <a:t>These remain in existence until FIBO2 is approved</a:t>
            </a:r>
          </a:p>
          <a:p>
            <a:pPr lvl="1"/>
            <a:r>
              <a:rPr lang="en-US" sz="1800" dirty="0"/>
              <a:t>Needed for approving urgent issues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r>
              <a:rPr lang="en-US" sz="2800" dirty="0"/>
              <a:t>News</a:t>
            </a:r>
          </a:p>
          <a:p>
            <a:r>
              <a:rPr lang="en-US" dirty="0"/>
              <a:t>Summary – FDTF Activities</a:t>
            </a:r>
            <a:endParaRPr lang="en-US" sz="28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Report-back from September OMG FDTF Quarterly Meeting (Nashville</a:t>
            </a:r>
            <a:r>
              <a:rPr lang="en-US" sz="2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FDTF Next Things</a:t>
            </a:r>
            <a:endParaRPr lang="en-US" sz="2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effectLst/>
            </a:endParaRPr>
          </a:p>
          <a:p>
            <a:r>
              <a:rPr lang="en-US" sz="2800" dirty="0"/>
              <a:t>FIBO Status Takeaway Slides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 detail – CCM, Metadata, Products etc.</a:t>
            </a:r>
            <a:endParaRPr lang="en-US" sz="2400" dirty="0">
              <a:effectLst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 Detailed Status etc. </a:t>
            </a:r>
            <a:endParaRPr lang="en-US" sz="2400" dirty="0">
              <a:effectLst/>
            </a:endParaRPr>
          </a:p>
          <a:p>
            <a:pPr lvl="1"/>
            <a:r>
              <a:rPr lang="en-US" sz="2400" dirty="0"/>
              <a:t>Status of Current Specifications</a:t>
            </a:r>
          </a:p>
          <a:p>
            <a:pPr lvl="1"/>
            <a:r>
              <a:rPr lang="en-US" sz="2400" dirty="0"/>
              <a:t>Status of upcoming FIBO specifications and FCT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2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D3F8-86EC-4FAB-B2B2-BFB1E452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v2 –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A0D5-2557-4BD3-ABFB-79228CE94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 ‘Finalization Task Force’ (FTF) was chartered at the OMG meeting (December 2018)</a:t>
            </a:r>
          </a:p>
          <a:p>
            <a:pPr lvl="1"/>
            <a:r>
              <a:rPr lang="en-US" sz="1800" dirty="0"/>
              <a:t>This inherits the JIRAs listed for the FIBO v1 RTFs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Will generate OMG </a:t>
            </a:r>
            <a:r>
              <a:rPr lang="en-US" sz="1800" dirty="0" err="1"/>
              <a:t>Jiras</a:t>
            </a:r>
            <a:r>
              <a:rPr lang="en-US" sz="1800" dirty="0"/>
              <a:t> for changes since EDMC FIBO 2018Q2.5</a:t>
            </a:r>
            <a:r>
              <a:rPr lang="en-US" sz="1800" baseline="0" dirty="0"/>
              <a:t> </a:t>
            </a:r>
            <a:endParaRPr lang="en-US" sz="2800" dirty="0"/>
          </a:p>
          <a:p>
            <a:pPr lvl="2">
              <a:spcBef>
                <a:spcPts val="600"/>
              </a:spcBef>
            </a:pPr>
            <a:r>
              <a:rPr lang="en-US" sz="1800" dirty="0"/>
              <a:t>Will bring forward only those v1 </a:t>
            </a:r>
            <a:r>
              <a:rPr lang="en-US" sz="1800" dirty="0" err="1"/>
              <a:t>Jiras</a:t>
            </a:r>
            <a:r>
              <a:rPr lang="en-US" sz="1800" dirty="0"/>
              <a:t> that remain applicable</a:t>
            </a:r>
          </a:p>
          <a:p>
            <a:pPr lvl="1"/>
            <a:r>
              <a:rPr lang="en-US" sz="1800" dirty="0"/>
              <a:t>Beta1 published January 11</a:t>
            </a:r>
          </a:p>
          <a:p>
            <a:pPr lvl="1"/>
            <a:r>
              <a:rPr lang="en-US" sz="1800" dirty="0"/>
              <a:t>Date for comments was Feb 28</a:t>
            </a:r>
          </a:p>
          <a:p>
            <a:pPr lvl="1"/>
            <a:r>
              <a:rPr lang="en-US" sz="1800" dirty="0"/>
              <a:t>RTF due to report in December 2019</a:t>
            </a:r>
          </a:p>
          <a:p>
            <a:pPr lvl="0"/>
            <a:r>
              <a:rPr lang="en-US" sz="2000" dirty="0"/>
              <a:t>Subsequent changes are in later RTFs which will run quarterly tracking the preceding EDM Council Quarterly Release</a:t>
            </a:r>
          </a:p>
          <a:p>
            <a:pPr lvl="1"/>
            <a:r>
              <a:rPr lang="en-US" sz="1800" dirty="0"/>
              <a:t>EDM Council would also provide some automation for the transformation for EDM Council OWL to OMG OWL</a:t>
            </a:r>
          </a:p>
          <a:p>
            <a:pPr lvl="1"/>
            <a:r>
              <a:rPr lang="en-US" sz="1800" baseline="0" dirty="0"/>
              <a:t>proposal is to have one set of namespaces rather than 2 as at present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69DBF-F949-492A-A109-27A121EE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FIBO: Scope and 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657350"/>
            <a:ext cx="5486400" cy="2857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Upper Ontology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1" y="2000250"/>
            <a:ext cx="5486399" cy="40005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Foundations: High level abstractions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914650"/>
            <a:ext cx="5486400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Contract Ontologies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286250"/>
            <a:ext cx="54864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Pricing and Analytics (time-sensitive concepts)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Pricing, Yields, Analytics per instrument class now included in above Domains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429250"/>
            <a:ext cx="548640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Future FIBO: Portfolios, Positions etc.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Concepts relating to individual institutions, reporting requirements etc.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Now included in above domains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857750"/>
            <a:ext cx="54864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Process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Securities Issuance and Securitization TBC;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Corporate Actions included in above domains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0250" y="3514725"/>
            <a:ext cx="2457450" cy="257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Derivatives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9150" y="3514725"/>
            <a:ext cx="2514600" cy="257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Loans, Mortgage Loans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50" y="3857625"/>
            <a:ext cx="2457450" cy="257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9150" y="3857625"/>
            <a:ext cx="2514600" cy="257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Rights and Warrants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2457450"/>
            <a:ext cx="1830304" cy="40005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Indices and Indicators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250" y="3200400"/>
            <a:ext cx="2457450" cy="257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Securities (Common, Equities)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9150" y="3200400"/>
            <a:ext cx="2514600" cy="257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Securities (Debt)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2785" y="2457450"/>
            <a:ext cx="1777666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Business Entities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0" y="2457450"/>
            <a:ext cx="177165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Financial Business and Commerce</a:t>
            </a:r>
          </a:p>
        </p:txBody>
      </p:sp>
    </p:spTree>
    <p:extLst>
      <p:ext uri="{BB962C8B-B14F-4D97-AF65-F5344CB8AC3E}">
        <p14:creationId xmlns:p14="http://schemas.microsoft.com/office/powerpoint/2010/main" val="26105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228976" y="2000250"/>
            <a:ext cx="4086224" cy="4000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000250"/>
            <a:ext cx="4171950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FIBO: Status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657350"/>
            <a:ext cx="54864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Upper Ontology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1" y="2000250"/>
            <a:ext cx="5486399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Foundations: High level abstractions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914650"/>
            <a:ext cx="5486400" cy="1314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Contract Ontologies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286250"/>
            <a:ext cx="5486400" cy="51435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Pricing and Analytics (time-sensitive concepts)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Pricing, Yields, Analytics per instrument class now included in above Domains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429250"/>
            <a:ext cx="5486400" cy="571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Future FIBO: Portfolios, Positions etc.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Concepts relating to individual institutions, reporting requirements etc.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Now included in above domains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857750"/>
            <a:ext cx="5486400" cy="514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Process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Securities Issuance and Securitization TBC;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Corporate Actions included in above domains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0250" y="3514725"/>
            <a:ext cx="2457450" cy="257175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Derivatives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9150" y="3514725"/>
            <a:ext cx="2514600" cy="257175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Loans, Mortgage Loans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50" y="3857625"/>
            <a:ext cx="2457450" cy="2571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9150" y="3857625"/>
            <a:ext cx="2514600" cy="2571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Rights and Warrants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250" y="3200400"/>
            <a:ext cx="2457450" cy="25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Securities (Common, Equities)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9150" y="3200400"/>
            <a:ext cx="2514600" cy="257175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Securities (Debt)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86200" y="857250"/>
            <a:ext cx="4114800" cy="742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Key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908384"/>
            <a:ext cx="1600200" cy="2376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OMG in process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71989" y="1248276"/>
            <a:ext cx="1594935" cy="237624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In preparation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200" y="1248276"/>
            <a:ext cx="1600200" cy="2376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Spec Release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1989" y="914400"/>
            <a:ext cx="1600200" cy="2376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Draft in CCM/FIBO-V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0" y="2457450"/>
            <a:ext cx="1830304" cy="400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Indices and Indicators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2785" y="2457450"/>
            <a:ext cx="1777666" cy="400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Business Entities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57600" y="2457450"/>
            <a:ext cx="1771650" cy="400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Financial Business and Commerce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C52FC1-2E45-4D0B-9802-C3EB9B35CDC5}"/>
              </a:ext>
            </a:extLst>
          </p:cNvPr>
          <p:cNvSpPr/>
          <p:nvPr/>
        </p:nvSpPr>
        <p:spPr>
          <a:xfrm>
            <a:off x="2000250" y="3518927"/>
            <a:ext cx="514350" cy="248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07FC19-01DD-4F98-94FF-4D09BCF314A0}"/>
              </a:ext>
            </a:extLst>
          </p:cNvPr>
          <p:cNvSpPr/>
          <p:nvPr/>
        </p:nvSpPr>
        <p:spPr>
          <a:xfrm>
            <a:off x="4629150" y="3200400"/>
            <a:ext cx="1371600" cy="257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063563" y="2046949"/>
            <a:ext cx="149299" cy="18486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9701CD1-FC42-486F-97A1-2FF9DD9BD469}"/>
              </a:ext>
            </a:extLst>
          </p:cNvPr>
          <p:cNvCxnSpPr>
            <a:cxnSpLocks/>
          </p:cNvCxnSpPr>
          <p:nvPr/>
        </p:nvCxnSpPr>
        <p:spPr>
          <a:xfrm flipH="1">
            <a:off x="2721185" y="2046949"/>
            <a:ext cx="1187511" cy="14976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D3865E5-4E83-40E4-B1A8-D58FD016A138}"/>
              </a:ext>
            </a:extLst>
          </p:cNvPr>
          <p:cNvSpPr txBox="1"/>
          <p:nvPr/>
        </p:nvSpPr>
        <p:spPr>
          <a:xfrm>
            <a:off x="1297544" y="2303986"/>
            <a:ext cx="3296602" cy="1104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6" b="1" dirty="0"/>
              <a:t>Example Glossary term: Absolute Prepayment Rate:  </a:t>
            </a:r>
          </a:p>
          <a:p>
            <a:br>
              <a:rPr lang="en-US" sz="506" u="sng" dirty="0"/>
            </a:br>
            <a:r>
              <a:rPr lang="en-US" sz="506" u="sng" dirty="0"/>
              <a:t>Model-Generated Definition</a:t>
            </a:r>
            <a:r>
              <a:rPr lang="en-US" sz="506" dirty="0"/>
              <a:t>: </a:t>
            </a:r>
          </a:p>
          <a:p>
            <a:r>
              <a:rPr lang="en-US" sz="506" dirty="0"/>
              <a:t>A kind of loan pool analytic. A valid occurrence the following necessary condition: </a:t>
            </a:r>
          </a:p>
          <a:p>
            <a:pPr marL="417910" lvl="1" indent="-160735">
              <a:buFont typeface="Arial" panose="020B0604020202020204" pitchFamily="34" charset="0"/>
              <a:buChar char="•"/>
            </a:pPr>
            <a:r>
              <a:rPr lang="en-US" sz="506" dirty="0"/>
              <a:t>Determined by at least on occurrence of absolute prepayment rate formula.</a:t>
            </a:r>
          </a:p>
          <a:p>
            <a:r>
              <a:rPr lang="en-US" sz="506" dirty="0"/>
              <a:t>A valid occurrence may also have the following properties: </a:t>
            </a:r>
          </a:p>
          <a:p>
            <a:pPr marL="417910" lvl="1" indent="-160735">
              <a:buFont typeface="Arial" panose="020B0604020202020204" pitchFamily="34" charset="0"/>
              <a:buChar char="•"/>
            </a:pPr>
            <a:r>
              <a:rPr lang="en-US" sz="506" dirty="0"/>
              <a:t>Absolute prepayment rate has value any number of occurrences of timed percentage.</a:t>
            </a:r>
          </a:p>
          <a:p>
            <a:pPr lvl="1"/>
            <a:endParaRPr lang="en-US" sz="506" dirty="0"/>
          </a:p>
          <a:p>
            <a:r>
              <a:rPr lang="en-US" sz="506" dirty="0"/>
              <a:t>Definition: The absolute prepayment rate (for ABS) is the standard measure of prepayment rates in the auto-loan sector. ABS measures the monthly rate of loan prepayments as a percentage of the original pool balance. ABS is defined by the following formula where SMM refers to Single Monthly Mortality, which measures the percentage of dollars prepaid in a given month expressed as a percentage of the scheduled loan balance. ABS=(100*SMM) / 100 + (SMM X Age-1)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158157" y="2016458"/>
            <a:ext cx="1175098" cy="18245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rect Access Storage 3"/>
          <p:cNvSpPr/>
          <p:nvPr/>
        </p:nvSpPr>
        <p:spPr>
          <a:xfrm>
            <a:off x="2712428" y="1559821"/>
            <a:ext cx="525967" cy="566621"/>
          </a:xfrm>
          <a:prstGeom prst="flowChartMagneticDrum">
            <a:avLst/>
          </a:prstGeom>
          <a:solidFill>
            <a:srgbClr val="FB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/>
          </a:p>
        </p:txBody>
      </p:sp>
      <p:sp>
        <p:nvSpPr>
          <p:cNvPr id="5" name="TextBox 4"/>
          <p:cNvSpPr txBox="1"/>
          <p:nvPr/>
        </p:nvSpPr>
        <p:spPr>
          <a:xfrm>
            <a:off x="4418573" y="1699786"/>
            <a:ext cx="223727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/>
              <a:t>FIBO-DEV (Development) is all  FIBO Domains being worked by FCT’s </a:t>
            </a:r>
            <a:r>
              <a:rPr lang="en-US" sz="675" b="1" u="sng" dirty="0"/>
              <a:t>and </a:t>
            </a:r>
            <a:r>
              <a:rPr lang="en-US" sz="675" b="1" dirty="0"/>
              <a:t>all others. There are &gt;300 Ontologies.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4903" y="1891136"/>
            <a:ext cx="4269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GitHub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3692" y="1565082"/>
            <a:ext cx="537467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FIBO OWL</a:t>
            </a:r>
          </a:p>
          <a:p>
            <a:r>
              <a:rPr lang="en-US" sz="788" dirty="0"/>
              <a:t>- Master</a:t>
            </a:r>
          </a:p>
        </p:txBody>
      </p:sp>
      <p:sp>
        <p:nvSpPr>
          <p:cNvPr id="11" name="Manual Operation 10"/>
          <p:cNvSpPr/>
          <p:nvPr/>
        </p:nvSpPr>
        <p:spPr>
          <a:xfrm>
            <a:off x="3291259" y="1672242"/>
            <a:ext cx="513518" cy="326652"/>
          </a:xfrm>
          <a:prstGeom prst="flowChartManualOperation">
            <a:avLst/>
          </a:prstGeom>
          <a:solidFill>
            <a:srgbClr val="C1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1" name="Group 70"/>
          <p:cNvGrpSpPr/>
          <p:nvPr/>
        </p:nvGrpSpPr>
        <p:grpSpPr>
          <a:xfrm>
            <a:off x="3811419" y="1691641"/>
            <a:ext cx="603140" cy="308939"/>
            <a:chOff x="2602182" y="2486592"/>
            <a:chExt cx="720904" cy="549225"/>
          </a:xfrm>
        </p:grpSpPr>
        <p:sp>
          <p:nvSpPr>
            <p:cNvPr id="9" name="Predefined Process 8"/>
            <p:cNvSpPr/>
            <p:nvPr/>
          </p:nvSpPr>
          <p:spPr>
            <a:xfrm>
              <a:off x="2718453" y="2486592"/>
              <a:ext cx="493159" cy="493159"/>
            </a:xfrm>
            <a:prstGeom prst="flowChartPredefinedProcess">
              <a:avLst/>
            </a:prstGeom>
            <a:solidFill>
              <a:srgbClr val="C1E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2182" y="2502338"/>
              <a:ext cx="720904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dirty="0"/>
                <a:t>RDF </a:t>
              </a:r>
            </a:p>
            <a:p>
              <a:pPr algn="ctr"/>
              <a:r>
                <a:rPr lang="en-US" sz="675" dirty="0"/>
                <a:t>ToolKit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26697" y="1652898"/>
            <a:ext cx="46255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/>
              <a:t>FLT Publish</a:t>
            </a:r>
          </a:p>
          <a:p>
            <a:pPr algn="ctr"/>
            <a:r>
              <a:rPr lang="en-US" sz="675" dirty="0"/>
              <a:t>Decision</a:t>
            </a:r>
          </a:p>
        </p:txBody>
      </p:sp>
      <p:cxnSp>
        <p:nvCxnSpPr>
          <p:cNvPr id="28" name="Straight Arrow Connector 27"/>
          <p:cNvCxnSpPr>
            <a:cxnSpLocks/>
            <a:endCxn id="11" idx="1"/>
          </p:cNvCxnSpPr>
          <p:nvPr/>
        </p:nvCxnSpPr>
        <p:spPr>
          <a:xfrm flipV="1">
            <a:off x="3088989" y="1835568"/>
            <a:ext cx="253624" cy="3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3722885" y="1835568"/>
            <a:ext cx="191976" cy="3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35" y="3619149"/>
            <a:ext cx="2256545" cy="15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2149134" y="5164839"/>
            <a:ext cx="723383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UML Model</a:t>
            </a:r>
          </a:p>
        </p:txBody>
      </p:sp>
      <p:sp>
        <p:nvSpPr>
          <p:cNvPr id="9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797581" y="3974883"/>
            <a:ext cx="1535673" cy="1484132"/>
          </a:xfrm>
          <a:prstGeom prst="rect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75" dirty="0"/>
              <a:t>Ontology(&lt;http://</a:t>
            </a:r>
            <a:r>
              <a:rPr lang="en-US" sz="675" dirty="0" err="1"/>
              <a:t>example.com</a:t>
            </a:r>
            <a:r>
              <a:rPr lang="en-US" sz="675" dirty="0"/>
              <a:t>/SMIF/</a:t>
            </a:r>
            <a:r>
              <a:rPr lang="en-US" sz="675" dirty="0" err="1"/>
              <a:t>LegalCapacities</a:t>
            </a:r>
            <a:r>
              <a:rPr lang="en-US" sz="675" dirty="0"/>
              <a:t>&gt;</a:t>
            </a:r>
          </a:p>
          <a:p>
            <a:pPr>
              <a:spcBef>
                <a:spcPts val="0"/>
              </a:spcBef>
            </a:pPr>
            <a:r>
              <a:rPr lang="en-US" sz="675" dirty="0"/>
              <a:t>Import(&lt;http://example.com/SMIF/Agents#&gt;)</a:t>
            </a:r>
          </a:p>
          <a:p>
            <a:pPr>
              <a:spcBef>
                <a:spcPts val="0"/>
              </a:spcBef>
            </a:pPr>
            <a:r>
              <a:rPr lang="en-US" sz="675" dirty="0"/>
              <a:t>Import(&lt;http://example.com/SMIF/Relations#&gt;)</a:t>
            </a:r>
          </a:p>
          <a:p>
            <a:pPr>
              <a:spcBef>
                <a:spcPts val="0"/>
              </a:spcBef>
            </a:pPr>
            <a:r>
              <a:rPr lang="de-DE" sz="675" dirty="0"/>
              <a:t>&gt;)</a:t>
            </a:r>
          </a:p>
          <a:p>
            <a:pPr>
              <a:spcBef>
                <a:spcPts val="0"/>
              </a:spcBef>
            </a:pPr>
            <a:r>
              <a:rPr lang="is-IS" sz="675" dirty="0"/>
              <a:t>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65789" y="5061124"/>
            <a:ext cx="68347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OWL Model</a:t>
            </a:r>
          </a:p>
        </p:txBody>
      </p:sp>
      <p:sp>
        <p:nvSpPr>
          <p:cNvPr id="95" name="Left-Right Arrow 94"/>
          <p:cNvSpPr/>
          <p:nvPr/>
        </p:nvSpPr>
        <p:spPr>
          <a:xfrm>
            <a:off x="3582786" y="4422534"/>
            <a:ext cx="214796" cy="1114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96" name="TextBox 95"/>
          <p:cNvSpPr txBox="1"/>
          <p:nvPr/>
        </p:nvSpPr>
        <p:spPr>
          <a:xfrm>
            <a:off x="3543825" y="4572118"/>
            <a:ext cx="364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SMIF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63" y="2078036"/>
            <a:ext cx="1423466" cy="98499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751986" y="3506294"/>
            <a:ext cx="364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SKOS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25" y="3677933"/>
            <a:ext cx="2303792" cy="139057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890965" y="4061758"/>
            <a:ext cx="764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Fibo.schema.org</a:t>
            </a:r>
          </a:p>
        </p:txBody>
      </p:sp>
      <p:cxnSp>
        <p:nvCxnSpPr>
          <p:cNvPr id="10" name="Straight Arrow Connector 9"/>
          <p:cNvCxnSpPr>
            <a:cxnSpLocks/>
            <a:endCxn id="2" idx="1"/>
          </p:cNvCxnSpPr>
          <p:nvPr/>
        </p:nvCxnSpPr>
        <p:spPr>
          <a:xfrm>
            <a:off x="4265788" y="1998895"/>
            <a:ext cx="586374" cy="57163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2956216" y="2046950"/>
            <a:ext cx="855203" cy="36701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B383B0-313B-B645-AE79-AE86FC6E81D2}"/>
              </a:ext>
            </a:extLst>
          </p:cNvPr>
          <p:cNvSpPr txBox="1"/>
          <p:nvPr/>
        </p:nvSpPr>
        <p:spPr>
          <a:xfrm>
            <a:off x="2580541" y="235333"/>
            <a:ext cx="403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FIBO Products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52CE71-B4A0-944A-82BB-199545865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919" y="1997813"/>
            <a:ext cx="1136523" cy="56364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6195CD-C881-954F-83C1-38D1732A267E}"/>
              </a:ext>
            </a:extLst>
          </p:cNvPr>
          <p:cNvCxnSpPr>
            <a:cxnSpLocks/>
          </p:cNvCxnSpPr>
          <p:nvPr/>
        </p:nvCxnSpPr>
        <p:spPr>
          <a:xfrm>
            <a:off x="4374220" y="1937216"/>
            <a:ext cx="2228699" cy="1157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E68E98F-D6B0-5842-99CF-642D3B76F467}"/>
              </a:ext>
            </a:extLst>
          </p:cNvPr>
          <p:cNvSpPr txBox="1"/>
          <p:nvPr/>
        </p:nvSpPr>
        <p:spPr>
          <a:xfrm>
            <a:off x="6862003" y="2525346"/>
            <a:ext cx="818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Visual OWL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E99257-DAFC-DC48-9EA0-1BB4B25196C0}"/>
              </a:ext>
            </a:extLst>
          </p:cNvPr>
          <p:cNvSpPr txBox="1"/>
          <p:nvPr/>
        </p:nvSpPr>
        <p:spPr>
          <a:xfrm>
            <a:off x="5270512" y="3058856"/>
            <a:ext cx="818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Protege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501193-E977-2D48-930B-3090517CB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309" y="2859986"/>
            <a:ext cx="1286588" cy="48801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129103-709B-4645-B148-F9349D992D06}"/>
              </a:ext>
            </a:extLst>
          </p:cNvPr>
          <p:cNvSpPr txBox="1"/>
          <p:nvPr/>
        </p:nvSpPr>
        <p:spPr>
          <a:xfrm>
            <a:off x="7056934" y="3332367"/>
            <a:ext cx="818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Excel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7B7E2D-5B79-AE42-945B-9BF0EE383E94}"/>
              </a:ext>
            </a:extLst>
          </p:cNvPr>
          <p:cNvCxnSpPr>
            <a:cxnSpLocks/>
          </p:cNvCxnSpPr>
          <p:nvPr/>
        </p:nvCxnSpPr>
        <p:spPr>
          <a:xfrm>
            <a:off x="4341748" y="2016458"/>
            <a:ext cx="2278322" cy="126820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38A280C-45D3-254F-AC87-2ADC24FE2FA3}"/>
              </a:ext>
            </a:extLst>
          </p:cNvPr>
          <p:cNvSpPr txBox="1"/>
          <p:nvPr/>
        </p:nvSpPr>
        <p:spPr>
          <a:xfrm>
            <a:off x="6753125" y="1667882"/>
            <a:ext cx="818963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FIBOPedia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7DD471-6E4F-1F45-AB36-211A4F5D2E72}"/>
              </a:ext>
            </a:extLst>
          </p:cNvPr>
          <p:cNvCxnSpPr>
            <a:cxnSpLocks/>
          </p:cNvCxnSpPr>
          <p:nvPr/>
        </p:nvCxnSpPr>
        <p:spPr>
          <a:xfrm>
            <a:off x="4306074" y="1711255"/>
            <a:ext cx="2447051" cy="284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1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6BC9-725A-444C-B9DC-7E7F9495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spec.edmcouncil.org/</a:t>
            </a:r>
            <a:r>
              <a:rPr lang="en-US" dirty="0" err="1"/>
              <a:t>fibo</a:t>
            </a:r>
            <a:r>
              <a:rPr lang="en-US" dirty="0"/>
              <a:t>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A6E7-0CFE-4B4E-A6CA-327310662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200" dirty="0"/>
              <a:t>Glossary</a:t>
            </a:r>
          </a:p>
          <a:p>
            <a:pPr lvl="1"/>
            <a:r>
              <a:rPr lang="en-US" sz="1050" dirty="0"/>
              <a:t>As HTML</a:t>
            </a:r>
          </a:p>
          <a:p>
            <a:pPr lvl="1"/>
            <a:r>
              <a:rPr lang="en-US" sz="1050" dirty="0"/>
              <a:t>As spreadsheet</a:t>
            </a:r>
          </a:p>
          <a:p>
            <a:pPr lvl="0"/>
            <a:r>
              <a:rPr lang="en-US" sz="1200" dirty="0"/>
              <a:t>Data dictionary spreadsheet</a:t>
            </a:r>
          </a:p>
          <a:p>
            <a:pPr lvl="0"/>
            <a:r>
              <a:rPr lang="en-US" sz="1200" dirty="0" err="1"/>
              <a:t>FIBOPedia</a:t>
            </a:r>
            <a:r>
              <a:rPr lang="en-US" sz="1200" dirty="0"/>
              <a:t> (module and ontology abstracts)</a:t>
            </a:r>
          </a:p>
          <a:p>
            <a:pPr lvl="0"/>
            <a:r>
              <a:rPr lang="en-US" sz="1200" dirty="0"/>
              <a:t>Vocabulary (SKOS)</a:t>
            </a:r>
          </a:p>
          <a:p>
            <a:pPr lvl="1"/>
            <a:r>
              <a:rPr lang="en-US" sz="1050" dirty="0"/>
              <a:t>Use alt-label for synonyms for tool support added this quarter</a:t>
            </a:r>
          </a:p>
          <a:p>
            <a:pPr lvl="1"/>
            <a:r>
              <a:rPr lang="en-US" sz="1050" dirty="0"/>
              <a:t>SKOS Relations usage (2 styles); actually doing just one at present? Yet we do see Concept treatments for Properties in the current SKOS as well, somehow</a:t>
            </a:r>
          </a:p>
          <a:p>
            <a:pPr lvl="0"/>
            <a:r>
              <a:rPr lang="en-US" sz="1200" dirty="0"/>
              <a:t>SMIF - UML Business Model diagrams</a:t>
            </a:r>
          </a:p>
          <a:p>
            <a:pPr lvl="0"/>
            <a:r>
              <a:rPr lang="en-US" sz="1200" dirty="0"/>
              <a:t>Widoco OWL documentation (including visualizations)</a:t>
            </a:r>
          </a:p>
          <a:p>
            <a:pPr lvl="0"/>
            <a:r>
              <a:rPr lang="en-US" sz="1200" dirty="0"/>
              <a:t>OWL Ontology files</a:t>
            </a:r>
          </a:p>
          <a:p>
            <a:pPr lvl="1"/>
            <a:r>
              <a:rPr lang="en-US" sz="1050" dirty="0"/>
              <a:t>RDF/XML, TTL, JSON-LD + </a:t>
            </a:r>
            <a:r>
              <a:rPr lang="en-US" sz="1050" dirty="0" err="1"/>
              <a:t>Nquads</a:t>
            </a:r>
            <a:endParaRPr lang="en-US" sz="1050" dirty="0"/>
          </a:p>
          <a:p>
            <a:pPr lvl="0"/>
            <a:r>
              <a:rPr lang="en-US" sz="1200" dirty="0"/>
              <a:t>Linked Data Fragments </a:t>
            </a:r>
          </a:p>
          <a:p>
            <a:pPr lvl="0"/>
            <a:r>
              <a:rPr lang="en-US" sz="1200" dirty="0"/>
              <a:t>Schema.org (alignment)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AB3F-0C82-482B-893A-4BC907C1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8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9B72-B759-4049-9606-FE305B7B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Specifications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16A6-282D-4968-B96D-F6B54B56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FIBO v1</a:t>
            </a:r>
          </a:p>
          <a:p>
            <a:pPr lvl="1"/>
            <a:r>
              <a:rPr lang="en-US" dirty="0"/>
              <a:t>FND: 1.2 as delivered in March 2017</a:t>
            </a:r>
          </a:p>
          <a:p>
            <a:pPr lvl="1"/>
            <a:r>
              <a:rPr lang="en-US" dirty="0"/>
              <a:t>FBC: 1.1</a:t>
            </a:r>
          </a:p>
          <a:p>
            <a:pPr lvl="1"/>
            <a:r>
              <a:rPr lang="en-US" dirty="0"/>
              <a:t>IND: 1.0</a:t>
            </a:r>
          </a:p>
          <a:p>
            <a:pPr lvl="1"/>
            <a:r>
              <a:rPr lang="en-US" dirty="0"/>
              <a:t>BE: 1.2</a:t>
            </a:r>
          </a:p>
          <a:p>
            <a:pPr lvl="2" indent="-214313">
              <a:buFont typeface="Arial" charset="0"/>
              <a:buChar char="–"/>
              <a:defRPr/>
            </a:pPr>
            <a:r>
              <a:rPr lang="en-US" dirty="0"/>
              <a:t>1.2.1 delivering imminently* as urgent fix</a:t>
            </a:r>
          </a:p>
          <a:p>
            <a:pPr lvl="1"/>
            <a:r>
              <a:rPr lang="en-US" dirty="0"/>
              <a:t>RTFs remain open until FIBO2 approved</a:t>
            </a:r>
          </a:p>
          <a:p>
            <a:r>
              <a:rPr lang="en-US" dirty="0"/>
              <a:t>FIBO v2</a:t>
            </a:r>
          </a:p>
          <a:p>
            <a:pPr lvl="1" indent="-257175"/>
            <a:r>
              <a:rPr lang="en-US" dirty="0"/>
              <a:t>Expecting to report in December 2019</a:t>
            </a:r>
          </a:p>
          <a:p>
            <a:pPr lvl="1" indent="-257175"/>
            <a:endParaRPr lang="en-US" dirty="0"/>
          </a:p>
          <a:p>
            <a:pPr marL="300038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* for certain values of imminently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9981D-70E5-4A98-B12C-0AAFAAD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00AE-5D7F-4A12-9EB3-7EA955EF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Management / Spec Automation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4F262-07E0-4034-8CD0-13CAE47A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Steering group meets alternate Fridays</a:t>
            </a:r>
          </a:p>
          <a:p>
            <a:pPr lvl="1" rtl="0" fontAlgn="base"/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 alignment EDMC / OMG</a:t>
            </a:r>
          </a:p>
          <a:p>
            <a:pPr lvl="2" rtl="0" fontAlgn="base"/>
            <a:r>
              <a:rPr lang="en-US" dirty="0">
                <a:effectLst/>
              </a:rPr>
              <a:t>And changes to EDMC process</a:t>
            </a:r>
          </a:p>
          <a:p>
            <a:pPr lvl="1" rtl="0" fontAlgn="base"/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 via LaTeX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pPr lvl="1" rtl="0" fontAlgn="base"/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diagrams in CCM</a:t>
            </a:r>
          </a:p>
          <a:p>
            <a:pPr lvl="1" rtl="0" fontAlgn="base"/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 alignment (single URI across EDMC and OMG)</a:t>
            </a:r>
            <a:endParaRPr lang="en-US" dirty="0">
              <a:effectLst/>
            </a:endParaRPr>
          </a:p>
          <a:p>
            <a:pPr lvl="0"/>
            <a:r>
              <a:rPr lang="en-US" dirty="0"/>
              <a:t>Work continuing on these </a:t>
            </a:r>
          </a:p>
          <a:p>
            <a:pPr lvl="1"/>
            <a:r>
              <a:rPr lang="en-US" dirty="0"/>
              <a:t>Good buy-in from EDM Council (along with URI alignment)</a:t>
            </a:r>
          </a:p>
          <a:p>
            <a:pPr lvl="1"/>
            <a:r>
              <a:rPr lang="en-US" dirty="0"/>
              <a:t>Not for August/September time frame (</a:t>
            </a:r>
            <a:r>
              <a:rPr lang="en-US" dirty="0" err="1"/>
              <a:t>Jiras</a:t>
            </a:r>
            <a:r>
              <a:rPr lang="en-US" dirty="0"/>
              <a:t>, LaTeX)</a:t>
            </a:r>
          </a:p>
          <a:p>
            <a:pPr lvl="1"/>
            <a:r>
              <a:rPr lang="en-US" dirty="0"/>
              <a:t>Diagrams off to a late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6210A-9A8C-473D-A093-0975E33F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35FA-6C7C-40C6-8DB8-064F108E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(Background)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34EF-C283-419D-8CBE-037A3542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39B11-C68F-424D-88CD-64BD00F6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8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9B72-B759-4049-9606-FE305B7B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16A6-282D-4968-B96D-F6B54B56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FIBO v1</a:t>
            </a:r>
          </a:p>
          <a:p>
            <a:pPr lvl="1"/>
            <a:r>
              <a:rPr lang="en-US" sz="2400" dirty="0"/>
              <a:t>FND: 1.2 as delivered in March 2017</a:t>
            </a:r>
          </a:p>
          <a:p>
            <a:pPr lvl="1"/>
            <a:r>
              <a:rPr lang="en-US" sz="2400" dirty="0"/>
              <a:t>FBC: 1.1</a:t>
            </a:r>
          </a:p>
          <a:p>
            <a:pPr lvl="1"/>
            <a:r>
              <a:rPr lang="en-US" sz="2400" dirty="0"/>
              <a:t>IND:</a:t>
            </a:r>
            <a:r>
              <a:rPr lang="en-US" sz="2400" baseline="0" dirty="0"/>
              <a:t> 1.0</a:t>
            </a:r>
          </a:p>
          <a:p>
            <a:pPr lvl="1"/>
            <a:r>
              <a:rPr lang="en-US" sz="2400" baseline="0" dirty="0"/>
              <a:t>BE: 1.2</a:t>
            </a:r>
            <a:endParaRPr lang="en-US" sz="2400" dirty="0"/>
          </a:p>
          <a:p>
            <a:pPr marL="114300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1.2.1 delivering imminently* as urgent fix</a:t>
            </a:r>
          </a:p>
          <a:p>
            <a:pPr lvl="1"/>
            <a:r>
              <a:rPr lang="en-US" sz="2400" dirty="0"/>
              <a:t>RTFs remain open until FIBO2 approved</a:t>
            </a:r>
          </a:p>
          <a:p>
            <a:pPr marL="342900" lvl="0" indent="-342900"/>
            <a:r>
              <a:rPr lang="en-US" sz="2800" dirty="0"/>
              <a:t>FIBO v2</a:t>
            </a:r>
          </a:p>
          <a:p>
            <a:pPr marL="742950" lvl="1" indent="-342900"/>
            <a:r>
              <a:rPr lang="en-US" sz="2400" dirty="0"/>
              <a:t>Expecting to report in December 2019</a:t>
            </a:r>
          </a:p>
          <a:p>
            <a:pPr marL="742950" lvl="1" indent="-342900"/>
            <a:endParaRPr lang="en-US" sz="2400" dirty="0"/>
          </a:p>
          <a:p>
            <a:pPr marL="400050" lvl="1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* for certain values of imminently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9981D-70E5-4A98-B12C-0AAFAAD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1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5D0E-8669-4C73-A98B-2F3EF133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E5EF-B542-4952-937E-F348F4D9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Business Domain: Separate views of business content without reference</a:t>
            </a:r>
            <a:r>
              <a:rPr lang="en-US" sz="2400" baseline="0" dirty="0"/>
              <a:t> to model structure / namespaces</a:t>
            </a:r>
          </a:p>
          <a:p>
            <a:r>
              <a:rPr lang="en-US" sz="2400" baseline="0" dirty="0"/>
              <a:t>Model Structure</a:t>
            </a:r>
            <a:endParaRPr lang="en-US" sz="2400" dirty="0"/>
          </a:p>
          <a:p>
            <a:pPr lvl="1"/>
            <a:r>
              <a:rPr lang="en-US" sz="2000" dirty="0"/>
              <a:t>Domain: The top level</a:t>
            </a:r>
            <a:r>
              <a:rPr lang="en-US" sz="2000" baseline="0" dirty="0"/>
              <a:t> e.g. BE, FND, FBC</a:t>
            </a:r>
          </a:p>
          <a:p>
            <a:pPr lvl="1"/>
            <a:r>
              <a:rPr lang="en-US" sz="2000" baseline="0" dirty="0"/>
              <a:t>Module: package and IRI fragments below Domain</a:t>
            </a:r>
          </a:p>
          <a:p>
            <a:pPr lvl="2"/>
            <a:r>
              <a:rPr lang="en-US" sz="1800" baseline="0" dirty="0"/>
              <a:t> No longer recursive (1 level only)</a:t>
            </a:r>
          </a:p>
          <a:p>
            <a:pPr lvl="1"/>
            <a:r>
              <a:rPr lang="en-US" sz="2000" baseline="0" dirty="0"/>
              <a:t>Ontology: file / leaf level component</a:t>
            </a:r>
          </a:p>
          <a:p>
            <a:pPr lvl="0"/>
            <a:r>
              <a:rPr lang="en-US" sz="2400" dirty="0"/>
              <a:t>There are abstracts for each of these</a:t>
            </a:r>
          </a:p>
          <a:p>
            <a:pPr lvl="1"/>
            <a:r>
              <a:rPr lang="en-US" sz="2000" dirty="0"/>
              <a:t>Included in Metadata files for each level / component</a:t>
            </a:r>
          </a:p>
          <a:p>
            <a:pPr lvl="1"/>
            <a:r>
              <a:rPr lang="en-US" sz="2000" dirty="0"/>
              <a:t>All abstracts use </a:t>
            </a:r>
            <a:r>
              <a:rPr lang="en-US" sz="2000" dirty="0" err="1"/>
              <a:t>dct:abstract</a:t>
            </a:r>
            <a:endParaRPr lang="en-US" sz="2000" dirty="0"/>
          </a:p>
          <a:p>
            <a:pPr lvl="1"/>
            <a:r>
              <a:rPr lang="en-US" sz="2000" dirty="0"/>
              <a:t>OMG</a:t>
            </a:r>
            <a:r>
              <a:rPr lang="en-US" sz="2000" baseline="0" dirty="0"/>
              <a:t> specs to be generated from these, reversing some changes e.g. add OMG Copyright when submitted</a:t>
            </a:r>
          </a:p>
          <a:p>
            <a:pPr lvl="0"/>
            <a:r>
              <a:rPr lang="en-US" sz="2400" dirty="0" err="1"/>
              <a:t>FIBOPedia</a:t>
            </a:r>
            <a:r>
              <a:rPr lang="en-US" sz="2400" baseline="0" dirty="0"/>
              <a:t> also generated from these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47962-1D99-4E30-B422-60D7B04D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3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029200"/>
          </a:xfrm>
        </p:spPr>
        <p:txBody>
          <a:bodyPr/>
          <a:lstStyle/>
          <a:p>
            <a:pPr lvl="0"/>
            <a:r>
              <a:rPr lang="en-US" sz="2400" dirty="0"/>
              <a:t>FIGI v1.1 RTF chartered</a:t>
            </a:r>
          </a:p>
          <a:p>
            <a:pPr lvl="0"/>
            <a:r>
              <a:rPr lang="en-US" sz="2400" dirty="0"/>
              <a:t>Blockchain</a:t>
            </a:r>
            <a:r>
              <a:rPr lang="en-US" sz="2400" baseline="0" dirty="0"/>
              <a:t> Ecosystems Interoperability RFI published</a:t>
            </a:r>
          </a:p>
          <a:p>
            <a:pPr lvl="0"/>
            <a:r>
              <a:rPr lang="en-US" sz="2400" baseline="0" dirty="0"/>
              <a:t>FIBO: EDM Council Q3 Quarterly Release completed</a:t>
            </a:r>
          </a:p>
          <a:p>
            <a:pPr lvl="1"/>
            <a:r>
              <a:rPr lang="en-US" sz="2000" dirty="0"/>
              <a:t>Basis for FIBO v2 FTF Report (December</a:t>
            </a:r>
            <a:r>
              <a:rPr lang="en-US" sz="2000" baseline="0" dirty="0"/>
              <a:t> 2019)</a:t>
            </a:r>
          </a:p>
          <a:p>
            <a:pPr lvl="1"/>
            <a:r>
              <a:rPr lang="en-US" sz="2000" baseline="0" dirty="0"/>
              <a:t>Some further changes will need to be in FIBO v2 e.g. definition IP issues</a:t>
            </a:r>
          </a:p>
          <a:p>
            <a:pPr lvl="1"/>
            <a:r>
              <a:rPr lang="en-US" sz="2000" baseline="0" dirty="0"/>
              <a:t>So there may be a Q3.5 release for this</a:t>
            </a:r>
          </a:p>
          <a:p>
            <a:pPr lvl="1"/>
            <a:r>
              <a:rPr lang="en-US" sz="2000" dirty="0"/>
              <a:t>OR initiate the proposal we were going to follow in later quarters where we do the code freeze early in which case this will be the Q4 release</a:t>
            </a:r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EDM-Council/FIBO Foundations Content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54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6BC9-725A-444C-B9DC-7E7F9495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spec.edmcouncil.org/</a:t>
            </a:r>
            <a:r>
              <a:rPr lang="en-US" dirty="0" err="1"/>
              <a:t>fibo</a:t>
            </a:r>
            <a:r>
              <a:rPr lang="en-US" dirty="0"/>
              <a:t>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A6E7-0CFE-4B4E-A6CA-327310662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Glossary</a:t>
            </a:r>
          </a:p>
          <a:p>
            <a:pPr lvl="1"/>
            <a:r>
              <a:rPr lang="en-US" sz="1400" dirty="0"/>
              <a:t>As HTML</a:t>
            </a:r>
          </a:p>
          <a:p>
            <a:pPr lvl="1"/>
            <a:r>
              <a:rPr lang="en-US" sz="1400" dirty="0"/>
              <a:t>As spreadsheet</a:t>
            </a: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dictionary spreadsheet</a:t>
            </a:r>
          </a:p>
          <a:p>
            <a:pPr lvl="0"/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FIBOPedia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(module and ontology abstracts)</a:t>
            </a:r>
            <a:endParaRPr lang="en-US" sz="1600" dirty="0">
              <a:effectLst/>
            </a:endParaRPr>
          </a:p>
          <a:p>
            <a:pPr lvl="0"/>
            <a:r>
              <a:rPr lang="en-US" sz="1600" dirty="0"/>
              <a:t>Vocabulary (SKOS)</a:t>
            </a:r>
          </a:p>
          <a:p>
            <a:pPr lvl="1"/>
            <a:r>
              <a:rPr lang="en-US" sz="1400" dirty="0"/>
              <a:t>Use alt-label for synonyms for tool support added this quarter</a:t>
            </a:r>
          </a:p>
          <a:p>
            <a:pPr lvl="1"/>
            <a:r>
              <a:rPr lang="en-US" sz="1400" dirty="0"/>
              <a:t>SKOS Relations usage (2 styles); actually doing just one at present? Yet we do see Concept treatments for Properties in the current SKOS as well, somehow</a:t>
            </a:r>
          </a:p>
          <a:p>
            <a:pPr lvl="0"/>
            <a:r>
              <a:rPr lang="en-US" sz="1600" dirty="0"/>
              <a:t>SMIF - UML Business Model diagrams</a:t>
            </a:r>
          </a:p>
          <a:p>
            <a:pPr lvl="0"/>
            <a:r>
              <a:rPr lang="en-US" sz="1600" dirty="0"/>
              <a:t>Widoco OWL documentation (including visualizations)</a:t>
            </a:r>
          </a:p>
          <a:p>
            <a:pPr lvl="0"/>
            <a:r>
              <a:rPr lang="en-US" sz="1600" dirty="0"/>
              <a:t>OWL</a:t>
            </a:r>
            <a:r>
              <a:rPr lang="en-US" sz="1600" baseline="0" dirty="0"/>
              <a:t> Ontology files</a:t>
            </a:r>
          </a:p>
          <a:p>
            <a:pPr lvl="1"/>
            <a:r>
              <a:rPr lang="en-US" sz="1400" dirty="0"/>
              <a:t>RDF/XML, TTL, JSON-LD + </a:t>
            </a:r>
            <a:r>
              <a:rPr lang="en-US" sz="1400" dirty="0" err="1"/>
              <a:t>Nquads</a:t>
            </a:r>
            <a:endParaRPr lang="en-US" sz="1400" dirty="0"/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</a:rPr>
              <a:t>Linked Data Fragments </a:t>
            </a:r>
          </a:p>
          <a:p>
            <a:pPr lvl="0"/>
            <a:r>
              <a:rPr lang="en-US" sz="1600" dirty="0"/>
              <a:t>Schema.org (alignment)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AB3F-0C82-482B-893A-4BC907C1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0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E1E3-AE08-44AE-B18B-093BA6A8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72BC4-1389-4DC9-AD41-B971BDA84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9E2C4-A812-4B86-971A-1A8BF025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6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7F65-7BE5-42DB-AA4A-DF7DA036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Current Status and RTFs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1ABC-B95A-4010-BA55-CA4AA5AF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6A3F3-EB89-4305-AB49-A29FB922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65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FIBO: Scope and 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3152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Upper Ontology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7315199" cy="5334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Foundations: High level abstractions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73152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Contract Ontologies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572000"/>
            <a:ext cx="7315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Pricing and Analytics (time-sensitive concepts)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Pricing, Yields, Analytics per instrument class now included in above Domains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6096000"/>
            <a:ext cx="7315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Future FIBO: Portfolios, Positions etc.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Concepts relating to individual institutions, reporting requirements etc.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Now included in above domains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334000"/>
            <a:ext cx="7315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Process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Securities Issuance and Securitization TBC;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Corporate Actions included in above domains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3543300"/>
            <a:ext cx="32766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Derivatives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3543300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Loans, Mortgage Loans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4000500"/>
            <a:ext cx="32766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4000500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Rights and Warrants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199" y="2133600"/>
            <a:ext cx="2440405" cy="5334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Indices and Indicators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3124200"/>
            <a:ext cx="32766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Securities (Common, Equities)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3124200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Securities (Debt)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6379" y="2133600"/>
            <a:ext cx="2370221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Business Entities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2800" y="2133600"/>
            <a:ext cx="23622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FIBO Financial Business and Commerce</a:t>
            </a:r>
          </a:p>
        </p:txBody>
      </p:sp>
    </p:spTree>
    <p:extLst>
      <p:ext uri="{BB962C8B-B14F-4D97-AF65-F5344CB8AC3E}">
        <p14:creationId xmlns:p14="http://schemas.microsoft.com/office/powerpoint/2010/main" val="17106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228976" y="2000250"/>
            <a:ext cx="4086224" cy="4000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000250"/>
            <a:ext cx="4171950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FIBO: Status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657350"/>
            <a:ext cx="54864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Upper Ontology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1" y="2000250"/>
            <a:ext cx="5486399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Foundations: High level abstractions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914650"/>
            <a:ext cx="5486400" cy="1314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Contract Ontologies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286250"/>
            <a:ext cx="5486400" cy="51435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Pricing and Analytics (time-sensitive concepts)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Pricing, Yields, Analytics per instrument class now included in above Domains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429250"/>
            <a:ext cx="5486400" cy="571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Future FIBO: Portfolios, Positions etc.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Concepts relating to individual institutions, reporting requirements etc.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Now included in above domains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857750"/>
            <a:ext cx="5486400" cy="514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Process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Securities Issuance and Securitization TBC;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Corporate Actions included in above domains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0250" y="3514725"/>
            <a:ext cx="2457450" cy="257175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Derivatives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9150" y="3514725"/>
            <a:ext cx="2514600" cy="257175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Loans, Mortgage Loans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50" y="3857625"/>
            <a:ext cx="2457450" cy="2571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9150" y="3857625"/>
            <a:ext cx="2514600" cy="2571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Rights and Warrants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250" y="3200400"/>
            <a:ext cx="2457450" cy="25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Securities (Common, Equities)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9150" y="3200400"/>
            <a:ext cx="2514600" cy="257175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Securities (Debt)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86200" y="857250"/>
            <a:ext cx="4114800" cy="742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Key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908384"/>
            <a:ext cx="1600200" cy="2376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OMG in process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71989" y="1248276"/>
            <a:ext cx="1594935" cy="237624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In preparation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200" y="1248276"/>
            <a:ext cx="1600200" cy="2376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Spec Release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1989" y="914400"/>
            <a:ext cx="1600200" cy="2376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Draft in CCM/FIBO-V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0" y="2457450"/>
            <a:ext cx="1830304" cy="400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Indices and Indicators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2785" y="2457450"/>
            <a:ext cx="1777666" cy="400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Business Entities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57600" y="2457450"/>
            <a:ext cx="1771650" cy="400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FIBO Financial Business and Commerce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C52FC1-2E45-4D0B-9802-C3EB9B35CDC5}"/>
              </a:ext>
            </a:extLst>
          </p:cNvPr>
          <p:cNvSpPr/>
          <p:nvPr/>
        </p:nvSpPr>
        <p:spPr>
          <a:xfrm>
            <a:off x="2000250" y="3518927"/>
            <a:ext cx="514350" cy="248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07FC19-01DD-4F98-94FF-4D09BCF314A0}"/>
              </a:ext>
            </a:extLst>
          </p:cNvPr>
          <p:cNvSpPr/>
          <p:nvPr/>
        </p:nvSpPr>
        <p:spPr>
          <a:xfrm>
            <a:off x="4629150" y="3200400"/>
            <a:ext cx="1371600" cy="257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0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692"/>
            <a:ext cx="8229600" cy="1143000"/>
          </a:xfrm>
        </p:spPr>
        <p:txBody>
          <a:bodyPr/>
          <a:lstStyle/>
          <a:p>
            <a:r>
              <a:rPr lang="en-US" dirty="0"/>
              <a:t>FIBO Where is What!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" y="1433698"/>
            <a:ext cx="1035382" cy="1157102"/>
            <a:chOff x="0" y="0"/>
            <a:chExt cx="650" cy="720"/>
          </a:xfrm>
        </p:grpSpPr>
        <p:sp>
          <p:nvSpPr>
            <p:cNvPr id="5" name="Oval 2"/>
            <p:cNvSpPr>
              <a:spLocks/>
            </p:cNvSpPr>
            <p:nvPr/>
          </p:nvSpPr>
          <p:spPr bwMode="auto">
            <a:xfrm>
              <a:off x="0" y="201"/>
              <a:ext cx="230" cy="231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477" y="242"/>
              <a:ext cx="173" cy="173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304" y="0"/>
              <a:ext cx="173" cy="172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131" y="547"/>
              <a:ext cx="173" cy="173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26" y="153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30" y="316"/>
              <a:ext cx="247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79" y="390"/>
              <a:ext cx="223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2399" y="1295400"/>
            <a:ext cx="73180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29 FIBO Business Conceptual Ontologies have been built since 2008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http://www.edmcouncil.org/semanticsrepository/index.html</a:t>
            </a:r>
            <a:endParaRPr lang="en-US" sz="1200" dirty="0"/>
          </a:p>
          <a:p>
            <a:pPr marL="1200150" lvl="2" indent="-285750">
              <a:buFont typeface="Arial"/>
              <a:buChar char="•"/>
            </a:pPr>
            <a:r>
              <a:rPr lang="en-US" sz="1200" dirty="0"/>
              <a:t>Contains much detailed downloadable information including models, spreadsheets and XLS files for 29 FIBOs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err="1"/>
              <a:t>Github</a:t>
            </a:r>
            <a:r>
              <a:rPr lang="en-US" sz="1200" dirty="0"/>
              <a:t> Working Wiki page”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>
                <a:hlinkClick r:id="rId3"/>
              </a:rPr>
              <a:t>https://github.com/edmcouncil/fibo/wiki</a:t>
            </a:r>
            <a:endParaRPr lang="en-US" sz="1200" dirty="0"/>
          </a:p>
          <a:p>
            <a:pPr marL="1200150" lvl="2" indent="-285750">
              <a:buFont typeface="Arial"/>
              <a:buChar char="•"/>
            </a:pPr>
            <a:r>
              <a:rPr lang="en-US" sz="1200" dirty="0"/>
              <a:t>For those who want to get serious soon – Links to UML and RDF/OWL downloadable files for all 29 FIBOs and much much more of Pink and Yellow and Green FIBOs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/>
              <a:t>Browseable</a:t>
            </a:r>
            <a:r>
              <a:rPr lang="en-US" sz="1200" dirty="0"/>
              <a:t> and searchable repository with workspaces for all ontologies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hlinkClick r:id="rId4"/>
              </a:rPr>
              <a:t>http://us.adaptive.com/FIBO/a3/</a:t>
            </a:r>
            <a:r>
              <a:rPr lang="en-US" sz="1200" dirty="0"/>
              <a:t> </a:t>
            </a:r>
          </a:p>
          <a:p>
            <a:pPr marL="742950" lvl="1" indent="-285750">
              <a:buFont typeface="Arial"/>
              <a:buChar char="•"/>
            </a:pPr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hlinkClick r:id="rId5"/>
              </a:rPr>
              <a:t>http://www.omg.org/spec/EDMC-FIBO/FND/Current</a:t>
            </a:r>
            <a:endParaRPr lang="en-US" sz="12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Contains FIBO-FND in final OMG documentation form including UML and RDF/OWL models for FIBO Foundations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err="1"/>
              <a:t>Github</a:t>
            </a:r>
            <a:r>
              <a:rPr lang="en-US" sz="1200" dirty="0"/>
              <a:t> wiki is at: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>
                <a:hlinkClick r:id="rId6"/>
              </a:rPr>
              <a:t>https://github.com/edmcouncil/fibo/wiki/FIBO-Foundations</a:t>
            </a:r>
            <a:r>
              <a:rPr lang="en-US" sz="12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hlinkClick r:id="rId7"/>
              </a:rPr>
              <a:t>http://www.omg.org/spec/EDMC-FIBO/BE/Current</a:t>
            </a:r>
            <a:endParaRPr lang="en-US" sz="12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Contains FIBO-BE (Business Entities) In OMG documentation form.  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err="1"/>
              <a:t>Github</a:t>
            </a:r>
            <a:r>
              <a:rPr lang="en-US" sz="1200" dirty="0"/>
              <a:t> wiki is at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>
                <a:hlinkClick r:id="rId8"/>
              </a:rPr>
              <a:t>https://github.com/edmcouncil/fibo/wiki/FIBO-Business-Entities</a:t>
            </a:r>
            <a:r>
              <a:rPr lang="en-US" sz="1200" dirty="0"/>
              <a:t> 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/>
              <a:t>A working version in testing (“David’s Branch”) is at 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>
                <a:hlinkClick r:id="rId9"/>
              </a:rPr>
              <a:t>https://github.com/dsnewman/fibo/tree/pink/be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hlinkClick r:id="rId10"/>
              </a:rPr>
              <a:t>http://www.omg.org/spec/EDMC-FIBO/IND/Current</a:t>
            </a:r>
            <a:endParaRPr lang="en-US" sz="12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Contains FIBO-IND (Indices and Indicators) In OMG documentation form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err="1"/>
              <a:t>Github</a:t>
            </a:r>
            <a:r>
              <a:rPr lang="en-US" sz="1200" dirty="0"/>
              <a:t> wiki is at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>
                <a:hlinkClick r:id="rId11"/>
              </a:rPr>
              <a:t>https://github.com/edmcouncil/fibo/wiki/FIBO-Indices-and-Indicators</a:t>
            </a:r>
            <a:r>
              <a:rPr lang="en-US" sz="1200" dirty="0"/>
              <a:t> 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Pointer to Loans FIBO </a:t>
            </a:r>
            <a:r>
              <a:rPr lang="en-US" sz="1200" dirty="0" err="1"/>
              <a:t>Github</a:t>
            </a:r>
            <a:r>
              <a:rPr lang="en-US" sz="1200" dirty="0"/>
              <a:t> Wiki page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hlinkClick r:id="rId12"/>
              </a:rPr>
              <a:t>https://github.com/edmcouncil/fibo/wiki/FIBO-Loans</a:t>
            </a:r>
            <a:r>
              <a:rPr lang="en-US" sz="12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Pointer to Securities and Equities FIBO </a:t>
            </a:r>
            <a:r>
              <a:rPr lang="en-US" sz="1200" dirty="0" err="1"/>
              <a:t>Github</a:t>
            </a:r>
            <a:r>
              <a:rPr lang="en-US" sz="1200" dirty="0"/>
              <a:t> wiki page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hlinkClick r:id="rId13"/>
              </a:rPr>
              <a:t>https://github.com/edmcouncil/fibo/wiki/FIBO-Securities-and-Equities</a:t>
            </a:r>
            <a:r>
              <a:rPr lang="en-US" sz="1200" dirty="0"/>
              <a:t> </a:t>
            </a:r>
          </a:p>
          <a:p>
            <a:endParaRPr lang="en-US" sz="1400" dirty="0"/>
          </a:p>
          <a:p>
            <a:pPr lvl="3"/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30871" y="937736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General Information - </a:t>
            </a:r>
            <a:r>
              <a:rPr lang="en-US" sz="1200" dirty="0">
                <a:hlinkClick r:id="rId14"/>
              </a:rPr>
              <a:t>http://www.edmcouncil.org/financialbusiness</a:t>
            </a:r>
            <a:endParaRPr lang="en-US" sz="12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Historical perspective and status </a:t>
            </a:r>
          </a:p>
          <a:p>
            <a:pPr lvl="1"/>
            <a:endParaRPr lang="en-US" dirty="0"/>
          </a:p>
        </p:txBody>
      </p: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685801" y="3124200"/>
            <a:ext cx="585684" cy="533395"/>
            <a:chOff x="0" y="0"/>
            <a:chExt cx="650" cy="719"/>
          </a:xfrm>
        </p:grpSpPr>
        <p:sp>
          <p:nvSpPr>
            <p:cNvPr id="24" name="Oval 11"/>
            <p:cNvSpPr>
              <a:spLocks/>
            </p:cNvSpPr>
            <p:nvPr/>
          </p:nvSpPr>
          <p:spPr bwMode="auto">
            <a:xfrm>
              <a:off x="0" y="204"/>
              <a:ext cx="230" cy="232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25" name="Oval 12"/>
            <p:cNvSpPr>
              <a:spLocks/>
            </p:cNvSpPr>
            <p:nvPr/>
          </p:nvSpPr>
          <p:spPr bwMode="auto">
            <a:xfrm>
              <a:off x="479" y="245"/>
              <a:ext cx="173" cy="175"/>
            </a:xfrm>
            <a:prstGeom prst="ellipse">
              <a:avLst/>
            </a:prstGeom>
            <a:solidFill>
              <a:srgbClr val="2F8901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26" name="Oval 13"/>
            <p:cNvSpPr>
              <a:spLocks/>
            </p:cNvSpPr>
            <p:nvPr/>
          </p:nvSpPr>
          <p:spPr bwMode="auto">
            <a:xfrm>
              <a:off x="305" y="2"/>
              <a:ext cx="175" cy="172"/>
            </a:xfrm>
            <a:prstGeom prst="ellipse">
              <a:avLst/>
            </a:prstGeom>
            <a:solidFill>
              <a:srgbClr val="2F8901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27" name="Oval 14"/>
            <p:cNvSpPr>
              <a:spLocks/>
            </p:cNvSpPr>
            <p:nvPr/>
          </p:nvSpPr>
          <p:spPr bwMode="auto">
            <a:xfrm>
              <a:off x="133" y="549"/>
              <a:ext cx="173" cy="172"/>
            </a:xfrm>
            <a:prstGeom prst="ellipse">
              <a:avLst/>
            </a:prstGeom>
            <a:solidFill>
              <a:srgbClr val="2F8901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426" y="157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231" y="320"/>
              <a:ext cx="249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>
              <a:off x="280" y="392"/>
              <a:ext cx="225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  <p:grpSp>
        <p:nvGrpSpPr>
          <p:cNvPr id="32" name="Group 101"/>
          <p:cNvGrpSpPr>
            <a:grpSpLocks/>
          </p:cNvGrpSpPr>
          <p:nvPr/>
        </p:nvGrpSpPr>
        <p:grpSpPr bwMode="auto">
          <a:xfrm>
            <a:off x="762000" y="4016026"/>
            <a:ext cx="609600" cy="632174"/>
            <a:chOff x="0" y="0"/>
            <a:chExt cx="650" cy="720"/>
          </a:xfrm>
        </p:grpSpPr>
        <p:sp>
          <p:nvSpPr>
            <p:cNvPr id="34" name="Oval 94"/>
            <p:cNvSpPr>
              <a:spLocks/>
            </p:cNvSpPr>
            <p:nvPr/>
          </p:nvSpPr>
          <p:spPr bwMode="auto">
            <a:xfrm>
              <a:off x="0" y="201"/>
              <a:ext cx="230" cy="230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35" name="Oval 95"/>
            <p:cNvSpPr>
              <a:spLocks/>
            </p:cNvSpPr>
            <p:nvPr/>
          </p:nvSpPr>
          <p:spPr bwMode="auto">
            <a:xfrm>
              <a:off x="477" y="242"/>
              <a:ext cx="173" cy="173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36" name="Oval 96"/>
            <p:cNvSpPr>
              <a:spLocks/>
            </p:cNvSpPr>
            <p:nvPr/>
          </p:nvSpPr>
          <p:spPr bwMode="auto">
            <a:xfrm>
              <a:off x="304" y="0"/>
              <a:ext cx="175" cy="17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37" name="Oval 97"/>
            <p:cNvSpPr>
              <a:spLocks/>
            </p:cNvSpPr>
            <p:nvPr/>
          </p:nvSpPr>
          <p:spPr bwMode="auto">
            <a:xfrm>
              <a:off x="131" y="547"/>
              <a:ext cx="173" cy="173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>
              <a:off x="426" y="153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39" name="Line 99"/>
            <p:cNvSpPr>
              <a:spLocks noChangeShapeType="1"/>
            </p:cNvSpPr>
            <p:nvPr/>
          </p:nvSpPr>
          <p:spPr bwMode="auto">
            <a:xfrm>
              <a:off x="230" y="316"/>
              <a:ext cx="249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40" name="Line 100"/>
            <p:cNvSpPr>
              <a:spLocks noChangeShapeType="1"/>
            </p:cNvSpPr>
            <p:nvPr/>
          </p:nvSpPr>
          <p:spPr bwMode="auto">
            <a:xfrm flipH="1">
              <a:off x="279" y="390"/>
              <a:ext cx="225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  <p:grpSp>
        <p:nvGrpSpPr>
          <p:cNvPr id="50" name="Group 92"/>
          <p:cNvGrpSpPr>
            <a:grpSpLocks/>
          </p:cNvGrpSpPr>
          <p:nvPr/>
        </p:nvGrpSpPr>
        <p:grpSpPr bwMode="auto">
          <a:xfrm>
            <a:off x="1219201" y="4724400"/>
            <a:ext cx="533399" cy="533400"/>
            <a:chOff x="0" y="0"/>
            <a:chExt cx="650" cy="720"/>
          </a:xfrm>
        </p:grpSpPr>
        <p:sp>
          <p:nvSpPr>
            <p:cNvPr id="52" name="Oval 85"/>
            <p:cNvSpPr>
              <a:spLocks/>
            </p:cNvSpPr>
            <p:nvPr/>
          </p:nvSpPr>
          <p:spPr bwMode="auto">
            <a:xfrm>
              <a:off x="0" y="201"/>
              <a:ext cx="230" cy="230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53" name="Oval 86"/>
            <p:cNvSpPr>
              <a:spLocks/>
            </p:cNvSpPr>
            <p:nvPr/>
          </p:nvSpPr>
          <p:spPr bwMode="auto">
            <a:xfrm>
              <a:off x="477" y="242"/>
              <a:ext cx="173" cy="1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54" name="Oval 87"/>
            <p:cNvSpPr>
              <a:spLocks/>
            </p:cNvSpPr>
            <p:nvPr/>
          </p:nvSpPr>
          <p:spPr bwMode="auto">
            <a:xfrm>
              <a:off x="304" y="0"/>
              <a:ext cx="173" cy="1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55" name="Oval 88"/>
            <p:cNvSpPr>
              <a:spLocks/>
            </p:cNvSpPr>
            <p:nvPr/>
          </p:nvSpPr>
          <p:spPr bwMode="auto">
            <a:xfrm>
              <a:off x="131" y="547"/>
              <a:ext cx="173" cy="1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56" name="Line 89"/>
            <p:cNvSpPr>
              <a:spLocks noChangeShapeType="1"/>
            </p:cNvSpPr>
            <p:nvPr/>
          </p:nvSpPr>
          <p:spPr bwMode="auto">
            <a:xfrm>
              <a:off x="426" y="153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57" name="Line 90"/>
            <p:cNvSpPr>
              <a:spLocks noChangeShapeType="1"/>
            </p:cNvSpPr>
            <p:nvPr/>
          </p:nvSpPr>
          <p:spPr bwMode="auto">
            <a:xfrm>
              <a:off x="230" y="316"/>
              <a:ext cx="247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58" name="Line 91"/>
            <p:cNvSpPr>
              <a:spLocks noChangeShapeType="1"/>
            </p:cNvSpPr>
            <p:nvPr/>
          </p:nvSpPr>
          <p:spPr bwMode="auto">
            <a:xfrm flipH="1">
              <a:off x="279" y="390"/>
              <a:ext cx="223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  <p:grpSp>
        <p:nvGrpSpPr>
          <p:cNvPr id="59" name="Group 101"/>
          <p:cNvGrpSpPr>
            <a:grpSpLocks/>
          </p:cNvGrpSpPr>
          <p:nvPr/>
        </p:nvGrpSpPr>
        <p:grpSpPr bwMode="auto">
          <a:xfrm>
            <a:off x="533400" y="5082826"/>
            <a:ext cx="609600" cy="632174"/>
            <a:chOff x="0" y="0"/>
            <a:chExt cx="650" cy="720"/>
          </a:xfrm>
        </p:grpSpPr>
        <p:sp>
          <p:nvSpPr>
            <p:cNvPr id="60" name="Oval 94"/>
            <p:cNvSpPr>
              <a:spLocks/>
            </p:cNvSpPr>
            <p:nvPr/>
          </p:nvSpPr>
          <p:spPr bwMode="auto">
            <a:xfrm>
              <a:off x="0" y="201"/>
              <a:ext cx="230" cy="230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1" name="Oval 95"/>
            <p:cNvSpPr>
              <a:spLocks/>
            </p:cNvSpPr>
            <p:nvPr/>
          </p:nvSpPr>
          <p:spPr bwMode="auto">
            <a:xfrm>
              <a:off x="477" y="242"/>
              <a:ext cx="173" cy="173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2" name="Oval 96"/>
            <p:cNvSpPr>
              <a:spLocks/>
            </p:cNvSpPr>
            <p:nvPr/>
          </p:nvSpPr>
          <p:spPr bwMode="auto">
            <a:xfrm>
              <a:off x="304" y="0"/>
              <a:ext cx="175" cy="17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3" name="Oval 97"/>
            <p:cNvSpPr>
              <a:spLocks/>
            </p:cNvSpPr>
            <p:nvPr/>
          </p:nvSpPr>
          <p:spPr bwMode="auto">
            <a:xfrm>
              <a:off x="131" y="547"/>
              <a:ext cx="173" cy="173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4" name="Line 98"/>
            <p:cNvSpPr>
              <a:spLocks noChangeShapeType="1"/>
            </p:cNvSpPr>
            <p:nvPr/>
          </p:nvSpPr>
          <p:spPr bwMode="auto">
            <a:xfrm>
              <a:off x="426" y="153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5" name="Line 99"/>
            <p:cNvSpPr>
              <a:spLocks noChangeShapeType="1"/>
            </p:cNvSpPr>
            <p:nvPr/>
          </p:nvSpPr>
          <p:spPr bwMode="auto">
            <a:xfrm>
              <a:off x="230" y="316"/>
              <a:ext cx="249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6" name="Line 100"/>
            <p:cNvSpPr>
              <a:spLocks noChangeShapeType="1"/>
            </p:cNvSpPr>
            <p:nvPr/>
          </p:nvSpPr>
          <p:spPr bwMode="auto">
            <a:xfrm flipH="1">
              <a:off x="279" y="390"/>
              <a:ext cx="225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  <p:grpSp>
        <p:nvGrpSpPr>
          <p:cNvPr id="67" name="Group 92"/>
          <p:cNvGrpSpPr>
            <a:grpSpLocks/>
          </p:cNvGrpSpPr>
          <p:nvPr/>
        </p:nvGrpSpPr>
        <p:grpSpPr bwMode="auto">
          <a:xfrm>
            <a:off x="838200" y="5791200"/>
            <a:ext cx="533399" cy="533400"/>
            <a:chOff x="0" y="0"/>
            <a:chExt cx="650" cy="720"/>
          </a:xfrm>
        </p:grpSpPr>
        <p:sp>
          <p:nvSpPr>
            <p:cNvPr id="68" name="Oval 85"/>
            <p:cNvSpPr>
              <a:spLocks/>
            </p:cNvSpPr>
            <p:nvPr/>
          </p:nvSpPr>
          <p:spPr bwMode="auto">
            <a:xfrm>
              <a:off x="0" y="201"/>
              <a:ext cx="230" cy="230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69" name="Oval 86"/>
            <p:cNvSpPr>
              <a:spLocks/>
            </p:cNvSpPr>
            <p:nvPr/>
          </p:nvSpPr>
          <p:spPr bwMode="auto">
            <a:xfrm>
              <a:off x="477" y="242"/>
              <a:ext cx="173" cy="1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0" name="Oval 87"/>
            <p:cNvSpPr>
              <a:spLocks/>
            </p:cNvSpPr>
            <p:nvPr/>
          </p:nvSpPr>
          <p:spPr bwMode="auto">
            <a:xfrm>
              <a:off x="304" y="0"/>
              <a:ext cx="173" cy="1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1" name="Oval 88"/>
            <p:cNvSpPr>
              <a:spLocks/>
            </p:cNvSpPr>
            <p:nvPr/>
          </p:nvSpPr>
          <p:spPr bwMode="auto">
            <a:xfrm>
              <a:off x="131" y="547"/>
              <a:ext cx="173" cy="1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2" name="Line 89"/>
            <p:cNvSpPr>
              <a:spLocks noChangeShapeType="1"/>
            </p:cNvSpPr>
            <p:nvPr/>
          </p:nvSpPr>
          <p:spPr bwMode="auto">
            <a:xfrm>
              <a:off x="426" y="153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3" name="Line 90"/>
            <p:cNvSpPr>
              <a:spLocks noChangeShapeType="1"/>
            </p:cNvSpPr>
            <p:nvPr/>
          </p:nvSpPr>
          <p:spPr bwMode="auto">
            <a:xfrm>
              <a:off x="230" y="316"/>
              <a:ext cx="247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4" name="Line 91"/>
            <p:cNvSpPr>
              <a:spLocks noChangeShapeType="1"/>
            </p:cNvSpPr>
            <p:nvPr/>
          </p:nvSpPr>
          <p:spPr bwMode="auto">
            <a:xfrm flipH="1">
              <a:off x="279" y="390"/>
              <a:ext cx="223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  <p:grpSp>
        <p:nvGrpSpPr>
          <p:cNvPr id="75" name="Group 92"/>
          <p:cNvGrpSpPr>
            <a:grpSpLocks/>
          </p:cNvGrpSpPr>
          <p:nvPr/>
        </p:nvGrpSpPr>
        <p:grpSpPr bwMode="auto">
          <a:xfrm>
            <a:off x="914400" y="6248400"/>
            <a:ext cx="533399" cy="533400"/>
            <a:chOff x="0" y="0"/>
            <a:chExt cx="650" cy="720"/>
          </a:xfrm>
        </p:grpSpPr>
        <p:sp>
          <p:nvSpPr>
            <p:cNvPr id="76" name="Oval 85"/>
            <p:cNvSpPr>
              <a:spLocks/>
            </p:cNvSpPr>
            <p:nvPr/>
          </p:nvSpPr>
          <p:spPr bwMode="auto">
            <a:xfrm>
              <a:off x="0" y="201"/>
              <a:ext cx="230" cy="230"/>
            </a:xfrm>
            <a:prstGeom prst="ellips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7" name="Oval 86"/>
            <p:cNvSpPr>
              <a:spLocks/>
            </p:cNvSpPr>
            <p:nvPr/>
          </p:nvSpPr>
          <p:spPr bwMode="auto">
            <a:xfrm>
              <a:off x="477" y="242"/>
              <a:ext cx="173" cy="1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8" name="Oval 87"/>
            <p:cNvSpPr>
              <a:spLocks/>
            </p:cNvSpPr>
            <p:nvPr/>
          </p:nvSpPr>
          <p:spPr bwMode="auto">
            <a:xfrm>
              <a:off x="304" y="0"/>
              <a:ext cx="173" cy="1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79" name="Oval 88"/>
            <p:cNvSpPr>
              <a:spLocks/>
            </p:cNvSpPr>
            <p:nvPr/>
          </p:nvSpPr>
          <p:spPr bwMode="auto">
            <a:xfrm>
              <a:off x="131" y="547"/>
              <a:ext cx="173" cy="1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80" name="Line 89"/>
            <p:cNvSpPr>
              <a:spLocks noChangeShapeType="1"/>
            </p:cNvSpPr>
            <p:nvPr/>
          </p:nvSpPr>
          <p:spPr bwMode="auto">
            <a:xfrm>
              <a:off x="426" y="153"/>
              <a:ext cx="102" cy="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81" name="Line 90"/>
            <p:cNvSpPr>
              <a:spLocks noChangeShapeType="1"/>
            </p:cNvSpPr>
            <p:nvPr/>
          </p:nvSpPr>
          <p:spPr bwMode="auto">
            <a:xfrm>
              <a:off x="230" y="316"/>
              <a:ext cx="247" cy="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  <p:sp>
          <p:nvSpPr>
            <p:cNvPr id="82" name="Line 91"/>
            <p:cNvSpPr>
              <a:spLocks noChangeShapeType="1"/>
            </p:cNvSpPr>
            <p:nvPr/>
          </p:nvSpPr>
          <p:spPr bwMode="auto">
            <a:xfrm flipH="1">
              <a:off x="279" y="390"/>
              <a:ext cx="223" cy="18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ill Sans" pitchFamily="-108" charset="0"/>
                <a:ea typeface="ヒラギノ角ゴ ProN W3" pitchFamily="-108" charset="-128"/>
                <a:cs typeface="ヒラギノ角ゴ ProN W3" pitchFamily="-108" charset="-128"/>
                <a:sym typeface="Gill Sans" pitchFamily="-10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918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</a:t>
            </a:r>
            <a:r>
              <a:rPr lang="en-US" dirty="0" err="1"/>
              <a:t>Atlassian</a:t>
            </a:r>
            <a:r>
              <a:rPr lang="en-US" dirty="0"/>
              <a:t> Wiki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FIBO Overall</a:t>
            </a:r>
          </a:p>
          <a:p>
            <a:pPr lvl="1"/>
            <a:r>
              <a:rPr lang="en-US" sz="1800" dirty="0">
                <a:hlinkClick r:id="rId2"/>
              </a:rPr>
              <a:t>https://wiki.edmcouncil.org/display/FIBO/FIBO</a:t>
            </a:r>
            <a:r>
              <a:rPr lang="en-US" sz="1800" dirty="0"/>
              <a:t> </a:t>
            </a:r>
          </a:p>
          <a:p>
            <a:r>
              <a:rPr lang="en-US" sz="2000" dirty="0"/>
              <a:t>FIBO Content Teams</a:t>
            </a:r>
          </a:p>
          <a:p>
            <a:pPr lvl="1"/>
            <a:r>
              <a:rPr lang="en-US" sz="1600" dirty="0"/>
              <a:t>Foundations</a:t>
            </a:r>
          </a:p>
          <a:p>
            <a:pPr lvl="2"/>
            <a:r>
              <a:rPr lang="en-US" sz="1400" dirty="0">
                <a:hlinkClick r:id="rId3"/>
              </a:rPr>
              <a:t>https://wiki.edmcouncil.org/display/FND/FCT-FND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Business Entities </a:t>
            </a:r>
          </a:p>
          <a:p>
            <a:pPr lvl="2"/>
            <a:r>
              <a:rPr lang="en-US" sz="1400" dirty="0">
                <a:hlinkClick r:id="rId4"/>
              </a:rPr>
              <a:t>https://wiki.edmcouncil.org/display/BE/FIBO+-+FCT+-+Business+Entities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Indices and Indicators</a:t>
            </a:r>
          </a:p>
          <a:p>
            <a:pPr lvl="2"/>
            <a:r>
              <a:rPr lang="en-US" sz="1400" dirty="0">
                <a:hlinkClick r:id="rId5"/>
              </a:rPr>
              <a:t>https://wiki.edmcouncil.org/display/IND/FCT-IND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Financial Business and Commerce</a:t>
            </a:r>
          </a:p>
          <a:p>
            <a:pPr lvl="2"/>
            <a:r>
              <a:rPr lang="en-US" sz="1400" dirty="0">
                <a:hlinkClick r:id="rId6"/>
              </a:rPr>
              <a:t>https://wiki.edmcouncil.org/pages/viewpage.action?pageId=786677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Loans</a:t>
            </a:r>
          </a:p>
          <a:p>
            <a:pPr lvl="2"/>
            <a:r>
              <a:rPr lang="en-US" sz="1400" dirty="0">
                <a:hlinkClick r:id="rId7"/>
              </a:rPr>
              <a:t>https://wiki.edmcouncil.org/display/LOAN/FCT-LOAN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Securities and Equities</a:t>
            </a:r>
          </a:p>
          <a:p>
            <a:pPr lvl="2"/>
            <a:r>
              <a:rPr lang="en-US" sz="1400" dirty="0">
                <a:hlinkClick r:id="rId8"/>
              </a:rPr>
              <a:t>https://wiki.edmcouncil.org/pages/viewpage.action?pageId=786661</a:t>
            </a:r>
            <a:r>
              <a:rPr lang="en-US" sz="1400" dirty="0"/>
              <a:t> </a:t>
            </a:r>
          </a:p>
          <a:p>
            <a:pPr lvl="1"/>
            <a:r>
              <a:rPr lang="en-US" sz="1800" dirty="0"/>
              <a:t>Derivatives</a:t>
            </a:r>
          </a:p>
          <a:p>
            <a:pPr lvl="2"/>
            <a:r>
              <a:rPr lang="en-US" sz="1400" dirty="0">
                <a:hlinkClick r:id="rId9"/>
              </a:rPr>
              <a:t>https://wiki.edmcouncil.org/display/DER/FCT-DER</a:t>
            </a:r>
            <a:r>
              <a:rPr lang="en-US" sz="1400" dirty="0"/>
              <a:t> </a:t>
            </a:r>
          </a:p>
          <a:p>
            <a:pPr lvl="0"/>
            <a:r>
              <a:rPr lang="en-US" sz="2000" dirty="0"/>
              <a:t>Vendor</a:t>
            </a:r>
            <a:r>
              <a:rPr lang="en-US" sz="2000" baseline="0" dirty="0"/>
              <a:t> Team</a:t>
            </a:r>
          </a:p>
          <a:p>
            <a:pPr lvl="1"/>
            <a:r>
              <a:rPr lang="en-US" sz="1600" dirty="0">
                <a:hlinkClick r:id="rId10"/>
              </a:rPr>
              <a:t>https://wiki.edmcouncil.org/display/FVT/FIBO+-+Vendor+Team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10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Appendices: Background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Jargon Blaster</a:t>
            </a:r>
            <a:endParaRPr lang="en-US" sz="2800" dirty="0">
              <a:effectLst/>
            </a:endParaRPr>
          </a:p>
          <a:p>
            <a:r>
              <a:rPr lang="en-US" dirty="0"/>
              <a:t>II FIBO Infrastructure</a:t>
            </a:r>
          </a:p>
          <a:p>
            <a:r>
              <a:rPr lang="en-US" dirty="0"/>
              <a:t>III Red FIBO</a:t>
            </a:r>
          </a:p>
          <a:p>
            <a:r>
              <a:rPr lang="en-US" dirty="0"/>
              <a:t>IV FIBO Content and Status (“scenario” slides)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2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Appendix I: Jargon Blaster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ISO 10962 </a:t>
            </a:r>
          </a:p>
          <a:p>
            <a:pPr lvl="1"/>
            <a:r>
              <a:rPr lang="en-US" dirty="0"/>
              <a:t>Classification of Financial Instruments (CFI)</a:t>
            </a:r>
          </a:p>
          <a:p>
            <a:pPr lvl="1"/>
            <a:r>
              <a:rPr lang="en-US" dirty="0"/>
              <a:t>New version released in Jan 2015</a:t>
            </a:r>
          </a:p>
          <a:p>
            <a:pPr lvl="0"/>
            <a:r>
              <a:rPr lang="en-US" dirty="0"/>
              <a:t>ISO 20022</a:t>
            </a:r>
          </a:p>
          <a:p>
            <a:pPr lvl="1"/>
            <a:r>
              <a:rPr lang="en-US" dirty="0"/>
              <a:t>Messaging standard, UML to XML transformation</a:t>
            </a:r>
          </a:p>
          <a:p>
            <a:pPr lvl="1"/>
            <a:r>
              <a:rPr lang="en-US" dirty="0"/>
              <a:t>incorporated the draft ISO 19312 (WG11)</a:t>
            </a:r>
          </a:p>
          <a:p>
            <a:pPr lvl="1"/>
            <a:r>
              <a:rPr lang="en-US" dirty="0"/>
              <a:t>WG11 model was starting point for most FIBO</a:t>
            </a:r>
          </a:p>
          <a:p>
            <a:pPr lvl="0"/>
            <a:r>
              <a:rPr lang="en-US" dirty="0"/>
              <a:t>ISO 11179 = Metadata Repositories</a:t>
            </a:r>
          </a:p>
          <a:p>
            <a:pPr lvl="0"/>
            <a:r>
              <a:rPr lang="en-US" dirty="0"/>
              <a:t>XBRL = </a:t>
            </a:r>
            <a:r>
              <a:rPr lang="en-US" dirty="0" err="1"/>
              <a:t>eXtensible</a:t>
            </a:r>
            <a:r>
              <a:rPr lang="en-US" dirty="0"/>
              <a:t> Business </a:t>
            </a:r>
            <a:r>
              <a:rPr lang="en-US" dirty="0" err="1"/>
              <a:t>Reposrting</a:t>
            </a:r>
            <a:r>
              <a:rPr lang="en-US" dirty="0"/>
              <a:t> Language</a:t>
            </a:r>
          </a:p>
          <a:p>
            <a:pPr lvl="1"/>
            <a:r>
              <a:rPr lang="en-US" dirty="0"/>
              <a:t>Concepts are in individual “Taxonomies” (model schemas) only (IASB, IFRS, US-GAAP,</a:t>
            </a:r>
            <a:r>
              <a:rPr lang="en-US" baseline="0" dirty="0"/>
              <a:t> e</a:t>
            </a:r>
            <a:r>
              <a:rPr lang="en-US" dirty="0"/>
              <a:t>tc.)</a:t>
            </a:r>
          </a:p>
          <a:p>
            <a:r>
              <a:rPr lang="en-US" dirty="0"/>
              <a:t>MDDL – Market Data Definition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98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II: FIBO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“Holy Trinity”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r>
              <a:rPr lang="en-US" dirty="0"/>
              <a:t>JIRA</a:t>
            </a:r>
          </a:p>
          <a:p>
            <a:pPr lvl="1"/>
            <a:r>
              <a:rPr lang="en-US" dirty="0"/>
              <a:t>Jenkins</a:t>
            </a:r>
          </a:p>
          <a:p>
            <a:pPr lvl="0"/>
            <a:r>
              <a:rPr lang="en-US" dirty="0"/>
              <a:t>Wiki</a:t>
            </a:r>
          </a:p>
          <a:p>
            <a:pPr lvl="1"/>
            <a:r>
              <a:rPr lang="en-US" dirty="0"/>
              <a:t>Each FCT and other teams have Wiki area (“Space”)</a:t>
            </a:r>
          </a:p>
          <a:p>
            <a:pPr lvl="1"/>
            <a:r>
              <a:rPr lang="en-US" dirty="0"/>
              <a:t>Minutes, actions etc. posted there</a:t>
            </a:r>
          </a:p>
          <a:p>
            <a:pPr lvl="1"/>
            <a:r>
              <a:rPr lang="en-US" dirty="0"/>
              <a:t>How-to Guide will be posted to Wiki also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Wiki to JIRA Bridge: meeting actions identified in Wikis are also now reflected as JIRA issues</a:t>
            </a:r>
          </a:p>
          <a:p>
            <a:pPr lvl="1"/>
            <a:r>
              <a:rPr lang="en-US" dirty="0"/>
              <a:t>Need for some instruction in this for FCT Leads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5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7B86-E7A1-49BB-92C9-5C39564E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FDTF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9579-CEA6-4401-BA03-B12DFEF7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aseline="0" dirty="0"/>
              <a:t>Joint activities ad Liaisons</a:t>
            </a:r>
          </a:p>
          <a:p>
            <a:pPr lvl="1"/>
            <a:r>
              <a:rPr lang="en-US" sz="2000" baseline="0" dirty="0"/>
              <a:t>Blockchain PSIG</a:t>
            </a:r>
          </a:p>
          <a:p>
            <a:pPr lvl="1"/>
            <a:r>
              <a:rPr lang="en-US" sz="2000" baseline="0" dirty="0"/>
              <a:t>Blockchain PSIG and MARS Joint Initiatives</a:t>
            </a:r>
          </a:p>
          <a:p>
            <a:pPr lvl="2"/>
            <a:r>
              <a:rPr lang="en-US" sz="1600" baseline="0" dirty="0"/>
              <a:t>DLT Interoperability RFI (with MARS)</a:t>
            </a:r>
          </a:p>
          <a:p>
            <a:pPr lvl="2"/>
            <a:r>
              <a:rPr lang="en-US" sz="1600" baseline="0" dirty="0"/>
              <a:t>IOTA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(with MARS)</a:t>
            </a:r>
            <a:endParaRPr lang="en-US" sz="1600" baseline="0" dirty="0"/>
          </a:p>
          <a:p>
            <a:pPr lvl="2"/>
            <a:r>
              <a:rPr lang="en-US" sz="1600" baseline="0" dirty="0"/>
              <a:t>DIDO-RA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(with MARS)</a:t>
            </a:r>
            <a:endParaRPr lang="en-US" sz="1600" baseline="0" dirty="0"/>
          </a:p>
          <a:p>
            <a:pPr lvl="1"/>
            <a:r>
              <a:rPr lang="en-US" sz="2000" baseline="0" dirty="0"/>
              <a:t>IDs for Crypto Assets WG</a:t>
            </a:r>
          </a:p>
          <a:p>
            <a:pPr lvl="1"/>
            <a:r>
              <a:rPr lang="en-US" sz="2000" baseline="0" dirty="0"/>
              <a:t>Federated Enterprise Risk Management (FERM) WG</a:t>
            </a:r>
          </a:p>
          <a:p>
            <a:pPr lvl="0"/>
            <a:r>
              <a:rPr lang="en-US" sz="2400" baseline="0" dirty="0"/>
              <a:t>Active Standards Efforts</a:t>
            </a:r>
          </a:p>
          <a:p>
            <a:pPr lvl="1"/>
            <a:r>
              <a:rPr lang="en-US" sz="2000" baseline="0" dirty="0"/>
              <a:t>FIBO (FIBO v2)</a:t>
            </a:r>
          </a:p>
          <a:p>
            <a:pPr lvl="1"/>
            <a:r>
              <a:rPr lang="en-US" sz="2000" baseline="0" dirty="0"/>
              <a:t>FIGI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FEE14-4C38-4657-9F64-FC2BE278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How-To</a:t>
            </a:r>
            <a:r>
              <a:rPr lang="en-US" baseline="0" dirty="0"/>
              <a:t>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overall process to follow in using GitHub and </a:t>
            </a:r>
            <a:r>
              <a:rPr lang="en-US" dirty="0" err="1"/>
              <a:t>Atlassian</a:t>
            </a:r>
            <a:r>
              <a:rPr lang="en-US" dirty="0"/>
              <a:t> </a:t>
            </a:r>
            <a:r>
              <a:rPr lang="en-US" dirty="0" err="1"/>
              <a:t>Sourcetree</a:t>
            </a:r>
            <a:r>
              <a:rPr lang="en-US" dirty="0"/>
              <a:t>, for FCT Leads</a:t>
            </a:r>
          </a:p>
          <a:p>
            <a:r>
              <a:rPr lang="en-US" dirty="0"/>
              <a:t>Detailed screenshots</a:t>
            </a:r>
            <a:r>
              <a:rPr lang="en-US" baseline="0" dirty="0"/>
              <a:t> for each part of the process</a:t>
            </a:r>
          </a:p>
          <a:p>
            <a:r>
              <a:rPr lang="en-US" baseline="0" dirty="0"/>
              <a:t>New section on definitions added</a:t>
            </a:r>
          </a:p>
          <a:p>
            <a:r>
              <a:rPr lang="en-US" baseline="0" dirty="0"/>
              <a:t>Additional definitions added</a:t>
            </a:r>
          </a:p>
          <a:p>
            <a:pPr lvl="1"/>
            <a:r>
              <a:rPr lang="en-US" baseline="0" dirty="0"/>
              <a:t>This is the version that is posted on the Wiki</a:t>
            </a:r>
          </a:p>
          <a:p>
            <a:r>
              <a:rPr lang="en-US" dirty="0"/>
              <a:t>New section on aligning local and remote branches with EDM Council Master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22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  <a:p>
            <a:pPr lvl="1"/>
            <a:r>
              <a:rPr lang="en-US" dirty="0"/>
              <a:t>Each Team is configured as a “Group” in JIRA</a:t>
            </a:r>
          </a:p>
          <a:p>
            <a:pPr lvl="1"/>
            <a:r>
              <a:rPr lang="en-US" dirty="0"/>
              <a:t>This group is then als</a:t>
            </a:r>
            <a:r>
              <a:rPr lang="en-US" baseline="0" dirty="0"/>
              <a:t>o used for participation in Wiki “spaces”</a:t>
            </a:r>
          </a:p>
          <a:p>
            <a:pPr lvl="0"/>
            <a:r>
              <a:rPr lang="en-US" dirty="0"/>
              <a:t>If you registered for</a:t>
            </a:r>
            <a:r>
              <a:rPr lang="en-US" baseline="0" dirty="0"/>
              <a:t> GitHub access, you GitHub ID also becomes your JIRA ID</a:t>
            </a:r>
          </a:p>
          <a:p>
            <a:pPr lvl="1"/>
            <a:r>
              <a:rPr lang="en-US" dirty="0"/>
              <a:t>Group leads will</a:t>
            </a:r>
            <a:r>
              <a:rPr lang="en-US" baseline="0" dirty="0"/>
              <a:t> then add you to their team group</a:t>
            </a:r>
          </a:p>
          <a:p>
            <a:pPr lvl="0"/>
            <a:r>
              <a:rPr lang="en-US" dirty="0"/>
              <a:t>Otherwise, you will have received an invitation</a:t>
            </a:r>
            <a:r>
              <a:rPr lang="en-US" baseline="0" dirty="0"/>
              <a:t> from JIRA directly</a:t>
            </a:r>
          </a:p>
          <a:p>
            <a:pPr lvl="1"/>
            <a:r>
              <a:rPr lang="en-US" dirty="0"/>
              <a:t>You may</a:t>
            </a:r>
            <a:r>
              <a:rPr lang="en-US" baseline="0" dirty="0"/>
              <a:t> want to retrospectively ask to be added to GitHub</a:t>
            </a:r>
          </a:p>
          <a:p>
            <a:r>
              <a:rPr lang="en-US" dirty="0"/>
              <a:t>WG participation refocused</a:t>
            </a:r>
          </a:p>
          <a:p>
            <a:pPr lvl="1"/>
            <a:r>
              <a:rPr lang="en-US" baseline="0" dirty="0"/>
              <a:t>Groups</a:t>
            </a:r>
            <a:r>
              <a:rPr lang="en-US" dirty="0"/>
              <a:t> work on Agile sprints to defined objectives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4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1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3639-5308-48E1-9318-282BB8A1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Activity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42B9-582D-4975-B042-10368BF5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BC-PSIG and MARS</a:t>
            </a:r>
          </a:p>
          <a:p>
            <a:pPr lvl="1"/>
            <a:r>
              <a:rPr lang="en-US" sz="2000" dirty="0"/>
              <a:t>Issuance of Blockchain Ecosystem</a:t>
            </a:r>
            <a:r>
              <a:rPr lang="en-US" sz="2000" baseline="0" dirty="0"/>
              <a:t> </a:t>
            </a:r>
            <a:r>
              <a:rPr lang="en-US" sz="2000" dirty="0"/>
              <a:t>Interoperability RFI</a:t>
            </a:r>
          </a:p>
          <a:p>
            <a:pPr lvl="2"/>
            <a:r>
              <a:rPr lang="en-US" sz="1800" dirty="0"/>
              <a:t>MARS/2019-08-03</a:t>
            </a:r>
          </a:p>
          <a:p>
            <a:pPr lvl="2"/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 </a:t>
            </a:r>
            <a:r>
              <a:rPr lang="en-US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https://www.omg.org/cgi-bin/doc?mars/19-08-03</a:t>
            </a:r>
            <a:r>
              <a:rPr lang="en-US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2"/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in progress page at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https://www.omg.org/schedule/Blockchain_Ecosystem_Interoperability_RFI.html</a:t>
            </a:r>
            <a:endParaRPr lang="en-US" sz="18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IOTA Tangle ongoing</a:t>
            </a:r>
          </a:p>
          <a:p>
            <a:pPr lvl="1"/>
            <a:r>
              <a:rPr lang="en-US" sz="2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IOTA</a:t>
            </a:r>
            <a:r>
              <a:rPr lang="en-US" sz="20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 and EEE new potential submissions </a:t>
            </a:r>
          </a:p>
          <a:p>
            <a:pPr lvl="2"/>
            <a:r>
              <a:rPr lang="en-US" sz="18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RFP or RFC, likely RFP for MAM as Linked Encrypted Transaction Streams</a:t>
            </a:r>
          </a:p>
          <a:p>
            <a:pPr lvl="0"/>
            <a:r>
              <a:rPr lang="en-US" sz="24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ID4CA WG</a:t>
            </a:r>
          </a:p>
          <a:p>
            <a:pPr lvl="1"/>
            <a:r>
              <a:rPr lang="en-US" sz="1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Chartered FIGI 1.1 RTF for updates to support crypto</a:t>
            </a:r>
          </a:p>
          <a:p>
            <a:pPr lvl="0"/>
            <a:r>
              <a:rPr lang="en-US" sz="2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 WG</a:t>
            </a:r>
          </a:p>
          <a:p>
            <a:pPr lvl="1"/>
            <a:r>
              <a:rPr lang="en-US" sz="1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</a:t>
            </a:r>
            <a:r>
              <a:rPr lang="en-US" sz="18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Transparency Act (FTA) introduced to the House</a:t>
            </a:r>
          </a:p>
          <a:p>
            <a:r>
              <a:rPr lang="en-US" sz="2200" dirty="0"/>
              <a:t>SBRM</a:t>
            </a:r>
          </a:p>
          <a:p>
            <a:pPr lvl="1"/>
            <a:r>
              <a:rPr lang="en-US" sz="18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updates this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1C64-1070-49DF-A3A5-1CBB369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B13F-1614-4CFD-84C0-9F750517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FDTF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E9C3-E354-4ABA-8215-F7BEC16E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FIGI – see above; RTF chartered to support crypto</a:t>
            </a:r>
          </a:p>
          <a:p>
            <a:pPr lvl="1"/>
            <a:r>
              <a:rPr lang="en-US" dirty="0"/>
              <a:t>Crypto coin / ICOs</a:t>
            </a:r>
          </a:p>
          <a:p>
            <a:pPr lvl="1"/>
            <a:r>
              <a:rPr lang="en-US" dirty="0"/>
              <a:t>Crypto</a:t>
            </a:r>
            <a:r>
              <a:rPr lang="en-US" baseline="0" dirty="0"/>
              <a:t> exchange pairs (and crypto to fiat)</a:t>
            </a:r>
          </a:p>
          <a:p>
            <a:pPr lvl="1"/>
            <a:r>
              <a:rPr lang="en-US" baseline="0" dirty="0"/>
              <a:t>Crypto assets</a:t>
            </a:r>
          </a:p>
          <a:p>
            <a:pPr lvl="0"/>
            <a:r>
              <a:rPr lang="en-US" dirty="0"/>
              <a:t>FIBO</a:t>
            </a:r>
          </a:p>
          <a:p>
            <a:pPr lvl="1"/>
            <a:r>
              <a:rPr lang="en-US" dirty="0"/>
              <a:t>FIBO v2 FTF working on process alignment</a:t>
            </a:r>
          </a:p>
          <a:p>
            <a:pPr lvl="1"/>
            <a:r>
              <a:rPr lang="en-US" dirty="0"/>
              <a:t>Move to single URI (subject to impact</a:t>
            </a:r>
            <a:r>
              <a:rPr lang="en-US" baseline="0" dirty="0"/>
              <a:t> assessment)</a:t>
            </a:r>
          </a:p>
          <a:p>
            <a:pPr lvl="1"/>
            <a:r>
              <a:rPr lang="en-US" baseline="0" dirty="0"/>
              <a:t>Smoother generation of future TF/RTF reports, redline, specification</a:t>
            </a:r>
          </a:p>
          <a:p>
            <a:pPr lvl="1"/>
            <a:r>
              <a:rPr lang="en-US" baseline="0" dirty="0"/>
              <a:t>Re-think of diagram formats to sustain this</a:t>
            </a:r>
          </a:p>
          <a:p>
            <a:r>
              <a:rPr lang="en-US" dirty="0"/>
              <a:t>SBRM (BIM not FDTF)</a:t>
            </a:r>
          </a:p>
          <a:p>
            <a:pPr lvl="1"/>
            <a:r>
              <a:rPr lang="en-US" dirty="0"/>
              <a:t>RFP Submissions due in December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9F3B2-A752-4882-AA01-A9C6622D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C562-E5C1-41DB-A3BD-599437BA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 v2 FTF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FB91-4313-446C-8545-00B9EEB1D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en-US" sz="2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accomplishments to date in the FTF have been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Cleaning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some older deprecated content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minor bugs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bonds ontology, a sibling of the equities ontology, to released status. 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number of folks including John Gemski and John Tierney have been instrumental in helping us get that done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We've also updated the ISO MIC codes to the latest version (9/2019).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934E1-7125-4219-ADE3-0D9E1532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6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5B57-7C88-4B18-997D-62574C1F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Quarterly Meeting Report-back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272E-5299-46B3-BA69-B1B340C9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65279-8D2A-47DC-8621-4E596DF6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3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E440-0283-4E69-AC52-DB6D89D8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1: Tuesday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2247B-35C1-48C4-8E58-1061A4EC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F413B-6260-4723-A65C-C3580DD7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55" y="59369"/>
            <a:ext cx="6647489" cy="67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2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22342</TotalTime>
  <Words>2868</Words>
  <Application>Microsoft Office PowerPoint</Application>
  <PresentationFormat>On-screen Show (4:3)</PresentationFormat>
  <Paragraphs>531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Gill Sans</vt:lpstr>
      <vt:lpstr>Office Theme</vt:lpstr>
      <vt:lpstr>OMG Finance Domain Task Force (FDTF)</vt:lpstr>
      <vt:lpstr>Agenda</vt:lpstr>
      <vt:lpstr>NEWS</vt:lpstr>
      <vt:lpstr>Summary – FDTF Activities</vt:lpstr>
      <vt:lpstr>Joint Activity Updates</vt:lpstr>
      <vt:lpstr>Active FDTF Standards</vt:lpstr>
      <vt:lpstr>FIBO v2 FTF Accomplishments</vt:lpstr>
      <vt:lpstr>September Quarterly Meeting Report-back</vt:lpstr>
      <vt:lpstr>Day 1: Tuesday </vt:lpstr>
      <vt:lpstr>FIBO Directions and FIBO v2 Automation</vt:lpstr>
      <vt:lpstr>FIBO Directions and FIBO v2 Automation</vt:lpstr>
      <vt:lpstr>FIBO Update</vt:lpstr>
      <vt:lpstr>Day 2: Wednesday</vt:lpstr>
      <vt:lpstr>MAM and EEE</vt:lpstr>
      <vt:lpstr>Blockchain Ecosystem Interoperability RFI</vt:lpstr>
      <vt:lpstr>Identifiers for Crypto Assets</vt:lpstr>
      <vt:lpstr>FIBO Workshop</vt:lpstr>
      <vt:lpstr>FDTF Directions and Future Work</vt:lpstr>
      <vt:lpstr>FTF and RTF Charters (Friday Plenary) </vt:lpstr>
      <vt:lpstr>FIBO v2 – Status</vt:lpstr>
      <vt:lpstr>FIBO: Scope and Content</vt:lpstr>
      <vt:lpstr>FIBO: Status</vt:lpstr>
      <vt:lpstr>PowerPoint Presentation</vt:lpstr>
      <vt:lpstr>spec.edmcouncil.org/fibo Products</vt:lpstr>
      <vt:lpstr>FIBO Specifications Status</vt:lpstr>
      <vt:lpstr>Change Management / Spec Automation</vt:lpstr>
      <vt:lpstr>Additional (Background) Slides</vt:lpstr>
      <vt:lpstr>FIBO Plans</vt:lpstr>
      <vt:lpstr>Terminology</vt:lpstr>
      <vt:lpstr>spec.edmcouncil.org/fibo Products</vt:lpstr>
      <vt:lpstr>Take-away Slides</vt:lpstr>
      <vt:lpstr>FIBO Current Status and RTFs</vt:lpstr>
      <vt:lpstr>FIBO: Scope and Content</vt:lpstr>
      <vt:lpstr>FIBO: Status</vt:lpstr>
      <vt:lpstr>FIBO Where is What!</vt:lpstr>
      <vt:lpstr>FIBO Atlassian Wiki Spaces</vt:lpstr>
      <vt:lpstr>Appendices: Background Slides</vt:lpstr>
      <vt:lpstr>Appendix I: Jargon Blaster</vt:lpstr>
      <vt:lpstr>Appendix II: FIBO Infrastructure</vt:lpstr>
      <vt:lpstr>How-To Guide</vt:lpstr>
      <vt:lpstr>Engagement Model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Council / Object Management Group Semantic Standards</dc:title>
  <dc:creator>Owner</dc:creator>
  <cp:lastModifiedBy>Mike Bennett</cp:lastModifiedBy>
  <cp:revision>724</cp:revision>
  <dcterms:created xsi:type="dcterms:W3CDTF">2011-04-19T19:19:23Z</dcterms:created>
  <dcterms:modified xsi:type="dcterms:W3CDTF">2019-10-02T19:38:29Z</dcterms:modified>
</cp:coreProperties>
</file>