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62" r:id="rId4"/>
    <p:sldId id="292" r:id="rId5"/>
    <p:sldId id="293" r:id="rId6"/>
    <p:sldId id="298" r:id="rId7"/>
    <p:sldId id="294" r:id="rId8"/>
    <p:sldId id="296" r:id="rId9"/>
    <p:sldId id="297" r:id="rId10"/>
    <p:sldId id="29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913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F3328-5D58-40B9-AB04-91D134B8E189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0FF2C-D5FD-4E7B-8C55-D9498848F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9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C7C6-CC99-4AA6-858B-C4AFD7EADC1C}" type="datetime1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C252-04AB-4037-BFBB-C989F32C0973}" type="datetime1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9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11A4-D13C-40F1-A6FF-2E2AE5229055}" type="datetime1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66708"/>
            <a:ext cx="2743200" cy="365125"/>
          </a:xfrm>
        </p:spPr>
        <p:txBody>
          <a:bodyPr/>
          <a:lstStyle/>
          <a:p>
            <a:fld id="{A1B58FCF-91F9-48F2-9490-4BAF168067A6}" type="datetime1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67345" y="6456198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5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895E-4F4E-450D-B1DB-31C4CAB5561B}" type="datetime1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0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CA1F-3244-4D9E-A80C-F8DCAD24D53C}" type="datetime1">
              <a:rPr lang="en-US" smtClean="0"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56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D0AB-33A5-4F6F-AFCE-5D6C322733A8}" type="datetime1">
              <a:rPr lang="en-US" smtClean="0"/>
              <a:t>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8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461563"/>
            <a:ext cx="2743200" cy="365125"/>
          </a:xfrm>
        </p:spPr>
        <p:txBody>
          <a:bodyPr/>
          <a:lstStyle/>
          <a:p>
            <a:fld id="{845F4FC5-DD62-4915-9BAD-AFC140449A1B}" type="datetime1">
              <a:rPr lang="en-US" smtClean="0"/>
              <a:t>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7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66709"/>
            <a:ext cx="2743200" cy="365125"/>
          </a:xfrm>
        </p:spPr>
        <p:txBody>
          <a:bodyPr/>
          <a:lstStyle/>
          <a:p>
            <a:fld id="{3907FE53-1008-4CE0-B866-0681DFF33976}" type="datetime1">
              <a:rPr lang="en-US" smtClean="0"/>
              <a:t>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461563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0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43B54-EFDE-4DEE-AC11-D73EDB2E7749}" type="datetime1">
              <a:rPr lang="en-US" smtClean="0"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0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B8F2-899D-43EB-A04A-65BA76BD7493}" type="datetime1">
              <a:rPr lang="en-US" smtClean="0"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1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12F23-0372-4CAC-AA30-219BF269D242}" type="datetime1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17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FB680-3F4A-45AC-A598-122F19FBDD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9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SECM - Variant Modeling Concepts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Watson </a:t>
            </a:r>
          </a:p>
          <a:p>
            <a:r>
              <a:rPr lang="en-US" smtClean="0"/>
              <a:t>09 </a:t>
            </a:r>
            <a:r>
              <a:rPr lang="en-US" dirty="0" smtClean="0"/>
              <a:t>Jan 2017 Rev 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81776" y="0"/>
            <a:ext cx="4228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VAMOS State Machine Variability Example</a:t>
            </a:r>
          </a:p>
        </p:txBody>
      </p:sp>
      <p:pic>
        <p:nvPicPr>
          <p:cNvPr id="6" name="Picture 942491460.jpg" descr="942491460.jpg"/>
          <p:cNvPicPr preferRelativeResize="0"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69332"/>
            <a:ext cx="12110545" cy="599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259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735"/>
            <a:ext cx="10515600" cy="1325563"/>
          </a:xfrm>
        </p:spPr>
        <p:txBody>
          <a:bodyPr/>
          <a:lstStyle/>
          <a:p>
            <a:r>
              <a:rPr lang="en-US" dirty="0" smtClean="0"/>
              <a:t>Changes to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5592"/>
            <a:ext cx="10515600" cy="4891371"/>
          </a:xfrm>
        </p:spPr>
        <p:txBody>
          <a:bodyPr>
            <a:normAutofit/>
          </a:bodyPr>
          <a:lstStyle/>
          <a:p>
            <a:r>
              <a:rPr lang="en-US" dirty="0"/>
              <a:t>Slide </a:t>
            </a:r>
            <a:r>
              <a:rPr lang="en-US" dirty="0" smtClean="0"/>
              <a:t>9 </a:t>
            </a:r>
            <a:r>
              <a:rPr lang="en-US" dirty="0" smtClean="0"/>
              <a:t>– </a:t>
            </a:r>
            <a:r>
              <a:rPr lang="en-US" dirty="0" smtClean="0"/>
              <a:t>Added VAMOS Structure Example diagram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0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21860" y="0"/>
            <a:ext cx="1802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Variant Concepts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701" y="369332"/>
            <a:ext cx="11468670" cy="612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56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29082" y="0"/>
            <a:ext cx="2333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Variant Concept Terms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12201281" cy="4414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402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46448" y="0"/>
            <a:ext cx="3099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Variant Concept Requirements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8687"/>
            <a:ext cx="1213866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660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7049" y="0"/>
            <a:ext cx="3517900" cy="3333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800" dirty="0" smtClean="0"/>
              <a:t>Variability Requirements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592" y="333375"/>
            <a:ext cx="9028813" cy="619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292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44792" y="0"/>
            <a:ext cx="3502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OVM </a:t>
            </a:r>
            <a:r>
              <a:rPr lang="en-US" b="1" dirty="0" smtClean="0"/>
              <a:t>Structure Variability </a:t>
            </a:r>
            <a:r>
              <a:rPr lang="en-US" b="1" dirty="0"/>
              <a:t>Example</a:t>
            </a:r>
          </a:p>
        </p:txBody>
      </p:sp>
      <p:pic>
        <p:nvPicPr>
          <p:cNvPr id="6" name="Picture 2039311336.jpg" descr="2039311336.jpg"/>
          <p:cNvPicPr preferRelativeResize="0"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766" y="337238"/>
            <a:ext cx="11806486" cy="648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264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768755404.jpg" descr="768755404.jpg"/>
          <p:cNvPicPr preferRelativeResize="0"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3301" y="369332"/>
            <a:ext cx="10174074" cy="65764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64387" y="0"/>
            <a:ext cx="346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OVM Behavior Variability Example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03249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93007" y="25400"/>
            <a:ext cx="3721100" cy="3968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b="1" dirty="0"/>
              <a:t>VAMOS </a:t>
            </a:r>
            <a:r>
              <a:rPr lang="en-US" sz="2000" b="1" dirty="0" smtClean="0"/>
              <a:t>Structure Variability </a:t>
            </a:r>
            <a:r>
              <a:rPr lang="en-US" sz="2000" b="1" dirty="0"/>
              <a:t>Example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2411" y="349172"/>
            <a:ext cx="9638756" cy="650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18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59927</TotalTime>
  <Words>60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SECM - Variant Modeling Concepts</vt:lpstr>
      <vt:lpstr>Changes to Review</vt:lpstr>
      <vt:lpstr>PowerPoint Presentation</vt:lpstr>
      <vt:lpstr>PowerPoint Presentation</vt:lpstr>
      <vt:lpstr>PowerPoint Presentation</vt:lpstr>
      <vt:lpstr>Variability Requirements</vt:lpstr>
      <vt:lpstr>PowerPoint Presentation</vt:lpstr>
      <vt:lpstr>PowerPoint Presentation</vt:lpstr>
      <vt:lpstr>VAMOS Structure Variability Example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Watson</dc:creator>
  <cp:lastModifiedBy>John Watson</cp:lastModifiedBy>
  <cp:revision>204</cp:revision>
  <dcterms:created xsi:type="dcterms:W3CDTF">2016-07-08T14:54:35Z</dcterms:created>
  <dcterms:modified xsi:type="dcterms:W3CDTF">2017-01-09T18:18:05Z</dcterms:modified>
</cp:coreProperties>
</file>