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6" r:id="rId3"/>
    <p:sldId id="262" r:id="rId4"/>
    <p:sldId id="292" r:id="rId5"/>
    <p:sldId id="271" r:id="rId6"/>
    <p:sldId id="267" r:id="rId7"/>
    <p:sldId id="273" r:id="rId8"/>
    <p:sldId id="280" r:id="rId9"/>
    <p:sldId id="290" r:id="rId10"/>
    <p:sldId id="274" r:id="rId11"/>
    <p:sldId id="281" r:id="rId12"/>
    <p:sldId id="279" r:id="rId13"/>
    <p:sldId id="277" r:id="rId14"/>
    <p:sldId id="283" r:id="rId15"/>
    <p:sldId id="291" r:id="rId16"/>
    <p:sldId id="296" r:id="rId17"/>
    <p:sldId id="297" r:id="rId18"/>
    <p:sldId id="295" r:id="rId19"/>
    <p:sldId id="288" r:id="rId20"/>
    <p:sldId id="282" r:id="rId21"/>
    <p:sldId id="287" r:id="rId22"/>
    <p:sldId id="284" r:id="rId23"/>
    <p:sldId id="285" r:id="rId24"/>
    <p:sldId id="294" r:id="rId25"/>
    <p:sldId id="293" r:id="rId26"/>
    <p:sldId id="264" r:id="rId27"/>
    <p:sldId id="272" r:id="rId28"/>
    <p:sldId id="26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8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10/25/2016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10/25/2016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10/25/2016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10/24/2016 Rev </a:t>
            </a:r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7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726" y="368568"/>
            <a:ext cx="11066458" cy="648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Example - </a:t>
            </a:r>
            <a:r>
              <a:rPr lang="en-US" sz="2000" b="1" dirty="0" smtClean="0"/>
              <a:t>10/24/2016</a:t>
            </a:r>
            <a:endParaRPr lang="en-US" sz="2000" b="1" dirty="0"/>
          </a:p>
        </p:txBody>
      </p:sp>
      <p:pic>
        <p:nvPicPr>
          <p:cNvPr id="7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87308" y="361873"/>
            <a:ext cx="6915178" cy="64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6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3614" y="462648"/>
            <a:ext cx="8552695" cy="63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 -Updated 10/24/2016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644898"/>
            <a:ext cx="112014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Realization - </a:t>
            </a:r>
            <a:r>
              <a:rPr lang="en-US" sz="2400" dirty="0" smtClean="0"/>
              <a:t>10/24/2016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514" y="402671"/>
            <a:ext cx="9431431" cy="645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 </a:t>
            </a:r>
            <a:r>
              <a:rPr lang="en-US" sz="2400" dirty="0"/>
              <a:t>- </a:t>
            </a:r>
            <a:r>
              <a:rPr lang="en-US" sz="2400" dirty="0" smtClean="0"/>
              <a:t>10/24/2016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001" y="521794"/>
            <a:ext cx="7979714" cy="617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 </a:t>
            </a:r>
            <a:r>
              <a:rPr lang="en-US" sz="2400" dirty="0"/>
              <a:t>- </a:t>
            </a:r>
            <a:r>
              <a:rPr lang="en-US" sz="2400" dirty="0" smtClean="0"/>
              <a:t>10/24/2016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008" y="412199"/>
            <a:ext cx="9573208" cy="644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 - 10/24/2016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521794"/>
            <a:ext cx="12172950" cy="573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Realization </a:t>
            </a:r>
            <a:r>
              <a:rPr lang="en-US" sz="2400" b="1" dirty="0" smtClean="0"/>
              <a:t>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233" y="462648"/>
            <a:ext cx="10562567" cy="635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What’s Different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Slides </a:t>
            </a:r>
            <a:r>
              <a:rPr lang="en-US" dirty="0" smtClean="0"/>
              <a:t>3 to 25 </a:t>
            </a:r>
            <a:r>
              <a:rPr lang="en-US" dirty="0" smtClean="0"/>
              <a:t>– Most recent updates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–10/05/2016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685" y="424463"/>
            <a:ext cx="11170630" cy="64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6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0265" y="364418"/>
            <a:ext cx="10920619" cy="656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 -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 dirty="0"/>
          </a:p>
        </p:txBody>
      </p:sp>
      <p:pic>
        <p:nvPicPr>
          <p:cNvPr id="5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103" y="462648"/>
            <a:ext cx="11193794" cy="565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 -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5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225" y="462648"/>
            <a:ext cx="11461372" cy="624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/>
              <a:t>Value Types Used in Examples -</a:t>
            </a:r>
            <a:r>
              <a:rPr lang="en-US" sz="2400" dirty="0" smtClean="0"/>
              <a:t>10/24/2016</a:t>
            </a:r>
            <a:endParaRPr lang="en-US" sz="2400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0795" y="490744"/>
            <a:ext cx="8786813" cy="636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27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540" y="403271"/>
            <a:ext cx="11505887" cy="641805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 -10/13/2016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2739" y="0"/>
            <a:ext cx="3477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 – </a:t>
            </a:r>
            <a:r>
              <a:rPr lang="en-US" b="1" dirty="0" smtClean="0"/>
              <a:t>10/24/16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-667513260.jpg" descr="-66751326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7752" y="369332"/>
            <a:ext cx="10052999" cy="628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2739" y="0"/>
            <a:ext cx="414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Formal Requirement Concepts –</a:t>
            </a:r>
            <a:r>
              <a:rPr lang="en-US" b="1" dirty="0" smtClean="0"/>
              <a:t>10/24/16</a:t>
            </a:r>
            <a:endParaRPr lang="en-US" b="1" dirty="0"/>
          </a:p>
        </p:txBody>
      </p:sp>
      <p:pic>
        <p:nvPicPr>
          <p:cNvPr id="7" name="Picture -786834392.jpg" descr="-78683439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61499"/>
            <a:ext cx="12192000" cy="52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37011" y="82205"/>
            <a:ext cx="6911567" cy="17780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5" name="Picture -1368334509.jpg" descr="-136833450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999" y="260005"/>
            <a:ext cx="11909590" cy="63744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Picture -725934443.jpg" descr="-72593444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153" y="473653"/>
            <a:ext cx="10657533" cy="638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359" y="462648"/>
            <a:ext cx="10845282" cy="623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5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188" y="378674"/>
            <a:ext cx="9969580" cy="656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- </a:t>
            </a:r>
            <a:r>
              <a:rPr lang="en-US" sz="2400" b="1" dirty="0" smtClean="0"/>
              <a:t>10/24/2016</a:t>
            </a:r>
            <a:endParaRPr lang="en-US" sz="2400" b="1" dirty="0"/>
          </a:p>
        </p:txBody>
      </p:sp>
      <p:pic>
        <p:nvPicPr>
          <p:cNvPr id="7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024" y="462648"/>
            <a:ext cx="10840085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51965</TotalTime>
  <Words>305</Words>
  <Application>Microsoft Office PowerPoint</Application>
  <PresentationFormat>Widescreen</PresentationFormat>
  <Paragraphs>85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SECM - Requirements Concepts - Review</vt:lpstr>
      <vt:lpstr>What’s Different</vt:lpstr>
      <vt:lpstr>PowerPoint Presentation</vt:lpstr>
      <vt:lpstr>PowerPoint Presentation</vt:lpstr>
      <vt:lpstr>Requirement Relationship Concepts Diagram - 10/24/2016</vt:lpstr>
      <vt:lpstr>Requirements Attribute Concepts - 10/24/2016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144</cp:revision>
  <dcterms:created xsi:type="dcterms:W3CDTF">2016-07-08T14:54:35Z</dcterms:created>
  <dcterms:modified xsi:type="dcterms:W3CDTF">2016-10-25T23:50:01Z</dcterms:modified>
</cp:coreProperties>
</file>