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notesMasterIdLst>
    <p:notesMasterId r:id="rId11"/>
  </p:notesMasterIdLst>
  <p:sldIdLst>
    <p:sldId id="256" r:id="rId2"/>
    <p:sldId id="277" r:id="rId3"/>
    <p:sldId id="287" r:id="rId4"/>
    <p:sldId id="294" r:id="rId5"/>
    <p:sldId id="288" r:id="rId6"/>
    <p:sldId id="295" r:id="rId7"/>
    <p:sldId id="292" r:id="rId8"/>
    <p:sldId id="293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/>
    <p:restoredTop sz="83900" autoAdjust="0"/>
  </p:normalViewPr>
  <p:slideViewPr>
    <p:cSldViewPr snapToGrid="0" snapToObjects="1">
      <p:cViewPr varScale="1">
        <p:scale>
          <a:sx n="97" d="100"/>
          <a:sy n="97" d="100"/>
        </p:scale>
        <p:origin x="20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D884E-23F7-934C-8A84-D1D49627E9B0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6BB0C-EE9B-7A43-8E6D-4CB696F2D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9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</a:p>
          <a:p>
            <a:r>
              <a:rPr lang="en-US" dirty="0" smtClean="0"/>
              <a:t>Discussion of open issues</a:t>
            </a:r>
          </a:p>
          <a:p>
            <a:pPr lvl="1"/>
            <a:r>
              <a:rPr lang="en-US" dirty="0" smtClean="0"/>
              <a:t>Model acknowledge this is an issue</a:t>
            </a:r>
          </a:p>
          <a:p>
            <a:pPr lvl="2"/>
            <a:r>
              <a:rPr lang="en-US" dirty="0" smtClean="0"/>
              <a:t>Version of model with questions</a:t>
            </a:r>
          </a:p>
          <a:p>
            <a:pPr lvl="1"/>
            <a:r>
              <a:rPr lang="en-US" dirty="0" err="1" smtClean="0"/>
              <a:t>ValueSpec</a:t>
            </a:r>
            <a:endParaRPr lang="en-US" dirty="0" smtClean="0"/>
          </a:p>
          <a:p>
            <a:pPr lvl="2"/>
            <a:r>
              <a:rPr lang="en-US" dirty="0" smtClean="0"/>
              <a:t>Naming? </a:t>
            </a:r>
          </a:p>
          <a:p>
            <a:pPr lvl="3"/>
            <a:r>
              <a:rPr lang="en-US" dirty="0" smtClean="0"/>
              <a:t>Is it a UML </a:t>
            </a:r>
            <a:r>
              <a:rPr lang="en-US" dirty="0" err="1" smtClean="0"/>
              <a:t>ValueSpec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Can the UML Value Spec handle the issues</a:t>
            </a:r>
          </a:p>
          <a:p>
            <a:pPr lvl="3"/>
            <a:r>
              <a:rPr lang="en-US" dirty="0" smtClean="0"/>
              <a:t>When </a:t>
            </a:r>
            <a:r>
              <a:rPr lang="en-US" dirty="0" err="1" smtClean="0"/>
              <a:t>manas</a:t>
            </a:r>
            <a:r>
              <a:rPr lang="en-US" dirty="0" smtClean="0"/>
              <a:t> presented analysis we need a better richer description of value than we currently have</a:t>
            </a:r>
          </a:p>
          <a:p>
            <a:pPr lvl="2"/>
            <a:r>
              <a:rPr lang="en-US" dirty="0" smtClean="0"/>
              <a:t>Does the current concept of </a:t>
            </a:r>
            <a:r>
              <a:rPr lang="en-US" dirty="0" err="1" smtClean="0"/>
              <a:t>ValueSpec</a:t>
            </a:r>
            <a:r>
              <a:rPr lang="en-US" dirty="0" smtClean="0"/>
              <a:t> allow this richer description?</a:t>
            </a:r>
          </a:p>
          <a:p>
            <a:pPr lvl="2"/>
            <a:r>
              <a:rPr lang="en-US" dirty="0" smtClean="0"/>
              <a:t>Do we </a:t>
            </a:r>
          </a:p>
          <a:p>
            <a:pPr lvl="1"/>
            <a:r>
              <a:rPr lang="en-US" dirty="0" smtClean="0"/>
              <a:t>Relationship</a:t>
            </a:r>
          </a:p>
          <a:p>
            <a:pPr lvl="2"/>
            <a:r>
              <a:rPr lang="en-US" dirty="0" smtClean="0"/>
              <a:t>Directed vs. undirected</a:t>
            </a:r>
          </a:p>
          <a:p>
            <a:pPr lvl="2"/>
            <a:r>
              <a:rPr lang="en-US" dirty="0" smtClean="0"/>
              <a:t>Binary vs. n-</a:t>
            </a:r>
            <a:r>
              <a:rPr lang="en-US" dirty="0" err="1" smtClean="0"/>
              <a:t>ary</a:t>
            </a:r>
            <a:endParaRPr lang="en-US" dirty="0" smtClean="0"/>
          </a:p>
          <a:p>
            <a:r>
              <a:rPr lang="en-US" dirty="0" smtClean="0"/>
              <a:t>New version of the SECM composition tree</a:t>
            </a:r>
          </a:p>
          <a:p>
            <a:pPr lvl="1"/>
            <a:r>
              <a:rPr lang="en-US" dirty="0" smtClean="0"/>
              <a:t>Animated w. original version</a:t>
            </a:r>
          </a:p>
          <a:p>
            <a:pPr lvl="1"/>
            <a:r>
              <a:rPr lang="en-US" dirty="0" smtClean="0"/>
              <a:t>Add core </a:t>
            </a:r>
            <a:r>
              <a:rPr lang="en-US" dirty="0" err="1" smtClean="0"/>
              <a:t>vs</a:t>
            </a:r>
            <a:r>
              <a:rPr lang="en-US" dirty="0" smtClean="0"/>
              <a:t> extended</a:t>
            </a:r>
          </a:p>
          <a:p>
            <a:pPr lvl="1"/>
            <a:r>
              <a:rPr lang="en-US" dirty="0" smtClean="0"/>
              <a:t>Add base concepts</a:t>
            </a:r>
          </a:p>
          <a:p>
            <a:pPr lvl="1"/>
            <a:r>
              <a:rPr lang="en-US" dirty="0" smtClean="0"/>
              <a:t>Add extended concepts</a:t>
            </a:r>
          </a:p>
          <a:p>
            <a:pPr lvl="2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make relationships between them</a:t>
            </a:r>
          </a:p>
          <a:p>
            <a:pPr lvl="1"/>
            <a:r>
              <a:rPr lang="en-US" dirty="0" smtClean="0"/>
              <a:t>Add relationships</a:t>
            </a:r>
          </a:p>
          <a:p>
            <a:r>
              <a:rPr lang="en-US" dirty="0" smtClean="0"/>
              <a:t>Extended</a:t>
            </a:r>
          </a:p>
          <a:p>
            <a:pPr lvl="1"/>
            <a:r>
              <a:rPr lang="en-US" dirty="0" smtClean="0"/>
              <a:t>Global comment: We are reusing UML and </a:t>
            </a:r>
            <a:r>
              <a:rPr lang="en-US" dirty="0" err="1" smtClean="0"/>
              <a:t>SysML</a:t>
            </a:r>
            <a:r>
              <a:rPr lang="en-US" dirty="0" smtClean="0"/>
              <a:t> names to communicate intent, but we feel some of these names should be revisited</a:t>
            </a:r>
          </a:p>
          <a:p>
            <a:pPr lvl="1"/>
            <a:r>
              <a:rPr lang="en-US" dirty="0" smtClean="0"/>
              <a:t>Classifier</a:t>
            </a:r>
          </a:p>
          <a:p>
            <a:pPr lvl="2"/>
            <a:r>
              <a:rPr lang="en-US" dirty="0" smtClean="0"/>
              <a:t>Block</a:t>
            </a:r>
          </a:p>
          <a:p>
            <a:pPr lvl="2"/>
            <a:r>
              <a:rPr lang="en-US" dirty="0" smtClean="0"/>
              <a:t>Behavior</a:t>
            </a:r>
          </a:p>
          <a:p>
            <a:pPr lvl="2"/>
            <a:r>
              <a:rPr lang="en-US" dirty="0" err="1" smtClean="0"/>
              <a:t>ValueType</a:t>
            </a:r>
            <a:r>
              <a:rPr lang="en-US" dirty="0" smtClean="0"/>
              <a:t> (consider changing the name)</a:t>
            </a:r>
          </a:p>
          <a:p>
            <a:pPr lvl="2"/>
            <a:r>
              <a:rPr lang="en-US" dirty="0" smtClean="0"/>
              <a:t>Requirement</a:t>
            </a:r>
          </a:p>
          <a:p>
            <a:pPr lvl="2"/>
            <a:r>
              <a:rPr lang="en-US" dirty="0" err="1" smtClean="0"/>
              <a:t>ConstraintBlock</a:t>
            </a:r>
            <a:r>
              <a:rPr lang="en-US" dirty="0" smtClean="0"/>
              <a:t> (consider changing the name)</a:t>
            </a:r>
          </a:p>
          <a:p>
            <a:pPr lvl="2"/>
            <a:r>
              <a:rPr lang="en-US" dirty="0" smtClean="0"/>
              <a:t>Interface</a:t>
            </a:r>
          </a:p>
          <a:p>
            <a:pPr lvl="2"/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Feature</a:t>
            </a:r>
          </a:p>
          <a:p>
            <a:pPr lvl="2"/>
            <a:r>
              <a:rPr lang="en-US" dirty="0" smtClean="0"/>
              <a:t>Show model with the two types</a:t>
            </a:r>
          </a:p>
          <a:p>
            <a:pPr lvl="2"/>
            <a:r>
              <a:rPr lang="en-US" dirty="0" smtClean="0"/>
              <a:t>Next Slide:</a:t>
            </a:r>
          </a:p>
          <a:p>
            <a:pPr lvl="3"/>
            <a:r>
              <a:rPr lang="en-US" dirty="0" smtClean="0"/>
              <a:t>There are two kinds of features</a:t>
            </a:r>
          </a:p>
          <a:p>
            <a:pPr lvl="4"/>
            <a:r>
              <a:rPr lang="en-US" dirty="0" smtClean="0"/>
              <a:t>Structural Feature</a:t>
            </a:r>
          </a:p>
          <a:p>
            <a:pPr lvl="4"/>
            <a:r>
              <a:rPr lang="en-US" dirty="0" smtClean="0"/>
              <a:t>Behavioral Feature</a:t>
            </a:r>
          </a:p>
          <a:p>
            <a:pPr lvl="3"/>
            <a:r>
              <a:rPr lang="en-US" dirty="0" smtClean="0"/>
              <a:t>Idea is that you can model with these </a:t>
            </a:r>
            <a:r>
              <a:rPr lang="en-US" dirty="0" err="1" smtClean="0"/>
              <a:t>untyped</a:t>
            </a:r>
            <a:r>
              <a:rPr lang="en-US" dirty="0" smtClean="0"/>
              <a:t> features and you are unconstrained (you can be completely free)</a:t>
            </a:r>
          </a:p>
          <a:p>
            <a:pPr lvl="3"/>
            <a:r>
              <a:rPr lang="en-US" dirty="0" smtClean="0"/>
              <a:t>But once you type that feature you will have constraints that are imposed by the type (i.e. kind of relationships, what you can be instantiated as)</a:t>
            </a:r>
          </a:p>
          <a:p>
            <a:pPr lvl="3"/>
            <a:r>
              <a:rPr lang="en-US" dirty="0" smtClean="0"/>
              <a:t>Backup slide: Suppose you have hardware and software and they are both domain concepts (subclass of Block like system) and I want to have a feature (Hardware Structural Feature) typed by those which have their own constraints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6BB0C-EE9B-7A43-8E6D-4CB696F2D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2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4DD2-B4E7-9F4C-A406-573E8B75E0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0250E-0233-A649-A8EF-A1186C10FAE3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1F6AE-7F48-C84C-A0BB-FC8C290157A0}" type="datetime1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3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8721D-1FA2-2245-82B0-88A0881FCE9F}" type="datetime1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1062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3430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EA582-46DC-9B4C-B2DB-7FC4C06DB74A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2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996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9884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663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5E7F2B-939C-094B-A7B3-8DB9D3CEBFD8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4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A2496-EA05-F34E-AC1C-8EDBD91F56C4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85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71DC2-AFD3-9F40-9050-2540574A96FD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65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B16950-254D-934A-8CDE-0EE1EE1DE387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05CFC-C8FB-FB48-9E52-1220BF2C6024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3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DA16F-36B4-624F-A849-43B91BB01D0A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82296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2800"/>
            <a:ext cx="82296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31B95-D2DB-F145-B7A2-C2B104F46D70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201A5-22B4-8948-89E7-20588EB894AC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457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8305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2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5B24D-DAE6-A840-BA92-4E47B43E578F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457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7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AF8D5-3A92-674F-B767-D311ED43B3D8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839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A882A-E5EE-3E44-8D9F-A3F58F88607F}" type="datetime1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2.png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vmlDrawing" Target="../drawings/vmlDrawing1.vml"/><Relationship Id="rId18" Type="http://schemas.openxmlformats.org/officeDocument/2006/relationships/oleObject" Target="../embeddings/oleObject1.bin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420" y="91758"/>
            <a:ext cx="76327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28676"/>
            <a:ext cx="8229600" cy="541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9F00-F9B6-C748-AC03-6FA1891AC781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24206"/>
              </p:ext>
            </p:extLst>
          </p:nvPr>
        </p:nvGraphicFramePr>
        <p:xfrm>
          <a:off x="0" y="0"/>
          <a:ext cx="685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Photo Editor Photo" r:id="rId18" imgW="1523810" imgH="1380952" progId="">
                  <p:embed/>
                </p:oleObj>
              </mc:Choice>
              <mc:Fallback>
                <p:oleObj name="Photo Editor Photo" r:id="rId18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318500" y="152400"/>
            <a:ext cx="8255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52400" y="762000"/>
            <a:ext cx="8831263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47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the </a:t>
            </a:r>
            <a:br>
              <a:rPr lang="en-US" dirty="0" smtClean="0"/>
            </a:br>
            <a:r>
              <a:rPr lang="en-US" dirty="0" smtClean="0"/>
              <a:t>Systems Engineering </a:t>
            </a:r>
            <a:r>
              <a:rPr lang="en-US" smtClean="0"/>
              <a:t>Concept </a:t>
            </a:r>
            <a:r>
              <a:rPr lang="en-US" smtClean="0"/>
              <a:t>Model Kernel </a:t>
            </a:r>
            <a:r>
              <a:rPr lang="en-US" smtClean="0"/>
              <a:t>(</a:t>
            </a:r>
            <a:r>
              <a:rPr lang="en-US" smtClean="0"/>
              <a:t>SECM-Kernel)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Concepts </a:t>
            </a:r>
            <a:r>
              <a:rPr lang="en-US" dirty="0" smtClean="0"/>
              <a:t>Pt.2: Features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Presenter: Charles Galey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50E-0233-A649-A8EF-A1186C10FAE3}" type="datetime1">
              <a:rPr lang="en-US" smtClean="0"/>
              <a:t>5/4/15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Concepts Pt. </a:t>
            </a:r>
            <a:r>
              <a:rPr lang="en-US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Extended Concepts: </a:t>
            </a:r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5/4/15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Feature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5/4/15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Content Placeholder 7" descr="SECM Composition 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99" y="828675"/>
            <a:ext cx="3541602" cy="5419725"/>
          </a:xfrm>
        </p:spPr>
      </p:pic>
    </p:spTree>
    <p:extLst>
      <p:ext uri="{BB962C8B-B14F-4D97-AF65-F5344CB8AC3E}">
        <p14:creationId xmlns:p14="http://schemas.microsoft.com/office/powerpoint/2010/main" val="239486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Feature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5/5/15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Content Placeholder 5" descr="SECM Composition 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99" y="828675"/>
            <a:ext cx="3541602" cy="5419725"/>
          </a:xfrm>
        </p:spPr>
      </p:pic>
    </p:spTree>
    <p:extLst>
      <p:ext uri="{BB962C8B-B14F-4D97-AF65-F5344CB8AC3E}">
        <p14:creationId xmlns:p14="http://schemas.microsoft.com/office/powerpoint/2010/main" val="133743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Feature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</a:t>
            </a:r>
            <a:r>
              <a:rPr lang="en-US" dirty="0" smtClean="0"/>
              <a:t>specializations of feature</a:t>
            </a:r>
            <a:endParaRPr lang="en-US" dirty="0"/>
          </a:p>
          <a:p>
            <a:pPr lvl="1"/>
            <a:r>
              <a:rPr lang="en-US" dirty="0" smtClean="0"/>
              <a:t>Property</a:t>
            </a:r>
            <a:endParaRPr lang="en-US" dirty="0"/>
          </a:p>
          <a:p>
            <a:pPr lvl="1"/>
            <a:r>
              <a:rPr lang="en-US" dirty="0" smtClean="0"/>
              <a:t>Step</a:t>
            </a:r>
            <a:endParaRPr lang="en-US" dirty="0"/>
          </a:p>
          <a:p>
            <a:r>
              <a:rPr lang="en-US" dirty="0" smtClean="0"/>
              <a:t>Idea is that you can model </a:t>
            </a:r>
            <a:r>
              <a:rPr lang="en-US" dirty="0"/>
              <a:t>with these </a:t>
            </a:r>
            <a:r>
              <a:rPr lang="en-US" dirty="0" smtClean="0"/>
              <a:t>features un-typed and </a:t>
            </a:r>
            <a:r>
              <a:rPr lang="en-US" dirty="0"/>
              <a:t>you are unconstrained (you can be completely free)</a:t>
            </a:r>
          </a:p>
          <a:p>
            <a:r>
              <a:rPr lang="en-US" dirty="0" smtClean="0"/>
              <a:t>Once </a:t>
            </a:r>
            <a:r>
              <a:rPr lang="en-US" dirty="0"/>
              <a:t>you type that feature you will have constraints that are imposed by the type (i.e. kind of relationships, what </a:t>
            </a:r>
            <a:r>
              <a:rPr lang="en-US" dirty="0" smtClean="0"/>
              <a:t>it can </a:t>
            </a:r>
            <a:r>
              <a:rPr lang="en-US" dirty="0"/>
              <a:t>be instantiated as)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5/4/15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</a:t>
            </a:r>
            <a:r>
              <a:rPr lang="en-US" dirty="0" smtClean="0"/>
              <a:t>Optional </a:t>
            </a:r>
            <a:r>
              <a:rPr lang="en-US" dirty="0" err="1" smtClean="0"/>
              <a:t>FeatureType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5/5/15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Content Placeholder 5" descr="SECM Composition 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417" y="828675"/>
            <a:ext cx="4579165" cy="5419725"/>
          </a:xfrm>
        </p:spPr>
      </p:pic>
    </p:spTree>
    <p:extLst>
      <p:ext uri="{BB962C8B-B14F-4D97-AF65-F5344CB8AC3E}">
        <p14:creationId xmlns:p14="http://schemas.microsoft.com/office/powerpoint/2010/main" val="179429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Base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Content Placeholder 9" descr="Kernel_Bas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" r="215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457200" y="3945467"/>
            <a:ext cx="229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type is [0..1]</a:t>
            </a:r>
            <a:endParaRPr lang="en-US" dirty="0"/>
          </a:p>
        </p:txBody>
      </p:sp>
      <p:cxnSp>
        <p:nvCxnSpPr>
          <p:cNvPr id="7" name="Straight Connector 6"/>
          <p:cNvCxnSpPr>
            <a:stCxn id="3" idx="2"/>
          </p:cNvCxnSpPr>
          <p:nvPr/>
        </p:nvCxnSpPr>
        <p:spPr>
          <a:xfrm>
            <a:off x="1605242" y="4314799"/>
            <a:ext cx="367491" cy="11462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4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5/5/15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4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 slide: Suppose </a:t>
            </a:r>
            <a:r>
              <a:rPr lang="en-US" dirty="0"/>
              <a:t>you have hardware and software and they are both domain concepts (subclass of Block like system) and I want to have a feature (Hardware Structural Feature) typed by those which have their own constraints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5/4/15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313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3286</TotalTime>
  <Words>466</Words>
  <Application>Microsoft Macintosh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Default Theme</vt:lpstr>
      <vt:lpstr>Photo Editor Photo</vt:lpstr>
      <vt:lpstr>Status of the  Systems Engineering Concept Model Kernel (SECM-Kernel)</vt:lpstr>
      <vt:lpstr>Kernel Concepts Pt. 3 </vt:lpstr>
      <vt:lpstr>SECM Feature Concepts</vt:lpstr>
      <vt:lpstr>SECM Feature Concepts</vt:lpstr>
      <vt:lpstr>SECM Feature Concepts</vt:lpstr>
      <vt:lpstr>SECM Optional FeatureType</vt:lpstr>
      <vt:lpstr>Kernel Base Concepts</vt:lpstr>
      <vt:lpstr>Backup</vt:lpstr>
      <vt:lpstr>PowerPoint Presentation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Formulating the  Systems Engineering Concept Model (SECM)</dc:title>
  <dc:creator>Charles Galey</dc:creator>
  <cp:lastModifiedBy>Microsoft Office User</cp:lastModifiedBy>
  <cp:revision>35</cp:revision>
  <dcterms:created xsi:type="dcterms:W3CDTF">2015-03-23T12:36:04Z</dcterms:created>
  <dcterms:modified xsi:type="dcterms:W3CDTF">2015-05-05T14:12:44Z</dcterms:modified>
</cp:coreProperties>
</file>