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99" d="100"/>
          <a:sy n="99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1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6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1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2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5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D6D06-4803-4BC6-8BD9-CA89ACA7C9D9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57099-0C5D-4472-BD5E-177926C3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SECM - 2015 Industry Reference </a:t>
            </a:r>
            <a:br>
              <a:rPr lang="en-US" dirty="0" smtClean="0"/>
            </a:br>
            <a:r>
              <a:rPr lang="en-US" dirty="0" smtClean="0"/>
              <a:t>Extracts</a:t>
            </a:r>
            <a:r>
              <a:rPr lang="en-US" dirty="0"/>
              <a:t> </a:t>
            </a:r>
            <a:r>
              <a:rPr lang="en-US" dirty="0" smtClean="0"/>
              <a:t>(Draft)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Watson</a:t>
            </a:r>
          </a:p>
          <a:p>
            <a:r>
              <a:rPr lang="en-US" dirty="0" smtClean="0"/>
              <a:t>9/11/2016 Rev A</a:t>
            </a:r>
          </a:p>
          <a:p>
            <a:r>
              <a:rPr lang="en-US" dirty="0" smtClean="0"/>
              <a:t>The following slides are provided for use in the INCOSE INSIGHT Article for December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2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55" y="134605"/>
            <a:ext cx="9872312" cy="64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3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1281112"/>
            <a:ext cx="1087755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702" y="219425"/>
            <a:ext cx="5587416" cy="63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SECM - 2015 Industry Reference  Extracts (Draft)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SECM - 2015 Industry Reference  Extracts (Draft)</dc:title>
  <dc:creator>John Watson</dc:creator>
  <cp:lastModifiedBy>John Watson</cp:lastModifiedBy>
  <cp:revision>1</cp:revision>
  <dcterms:created xsi:type="dcterms:W3CDTF">2016-09-11T20:11:54Z</dcterms:created>
  <dcterms:modified xsi:type="dcterms:W3CDTF">2016-09-11T20:14:22Z</dcterms:modified>
</cp:coreProperties>
</file>