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361" r:id="rId1"/>
  </p:sldMasterIdLst>
  <p:notesMasterIdLst>
    <p:notesMasterId r:id="rId6"/>
  </p:notesMasterIdLst>
  <p:handoutMasterIdLst>
    <p:handoutMasterId r:id="rId7"/>
  </p:handoutMasterIdLst>
  <p:sldIdLst>
    <p:sldId id="1826" r:id="rId2"/>
    <p:sldId id="1832" r:id="rId3"/>
    <p:sldId id="1833" r:id="rId4"/>
    <p:sldId id="1834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nford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1834"/>
    <a:srgbClr val="4C3E8A"/>
    <a:srgbClr val="3112B6"/>
    <a:srgbClr val="8AB68F"/>
    <a:srgbClr val="B84B08"/>
    <a:srgbClr val="154B6D"/>
    <a:srgbClr val="6D601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69" autoAdjust="0"/>
    <p:restoredTop sz="77559" autoAdjust="0"/>
  </p:normalViewPr>
  <p:slideViewPr>
    <p:cSldViewPr>
      <p:cViewPr>
        <p:scale>
          <a:sx n="70" d="100"/>
          <a:sy n="70" d="100"/>
        </p:scale>
        <p:origin x="-9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322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23B3CE3-0D67-439F-8309-E89383554443}" type="datetimeFigureOut">
              <a:rPr lang="en-US"/>
              <a:pPr>
                <a:defRPr/>
              </a:pPr>
              <a:t>9/11/2014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DFCE68C-B65C-4FB1-B462-8FCCF63EC1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CE5C79E5-FF2A-4363-A1B3-29418FDB28EB}" type="datetimeFigureOut">
              <a:rPr lang="en-US"/>
              <a:pPr>
                <a:defRPr/>
              </a:pPr>
              <a:t>9/11/2014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67610C5-8491-404E-9C49-81C73A9811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3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2400" b="0" cap="none" spc="250" baseline="0">
                <a:solidFill>
                  <a:schemeClr val="tx2"/>
                </a:solidFill>
                <a:latin typeface="Tw Cen MT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 b="1" i="0" baseline="0">
                <a:solidFill>
                  <a:srgbClr val="154B6D"/>
                </a:solidFill>
                <a:latin typeface="Corbe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835A0-2300-4CC1-8D74-88F1021F1E22}" type="datetime1">
              <a:rPr lang="en-US"/>
              <a:pPr>
                <a:defRPr/>
              </a:pPr>
              <a:t>9/11/2014</a:t>
            </a:fld>
            <a:endParaRPr lang="en-US" dirty="0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3EC6D-2402-44C4-89F8-42E359A5E751}" type="datetime1">
              <a:rPr lang="en-US"/>
              <a:pPr>
                <a:defRPr/>
              </a:pPr>
              <a:t>9/11/2014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CDEA5-6A12-47D9-9F94-1BC3AC701C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78007-842F-4381-95FA-842E2B90B4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24112-50F6-438D-9FD7-A913BAB901E1}" type="datetime1">
              <a:rPr lang="en-US"/>
              <a:pPr>
                <a:defRPr/>
              </a:pPr>
              <a:t>9/11/2014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433388"/>
            <a:ext cx="8229600" cy="984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19088" y="1628775"/>
            <a:ext cx="4216400" cy="4294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7888" y="1628775"/>
            <a:ext cx="4216400" cy="42941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310188" y="6565900"/>
            <a:ext cx="2895600" cy="182563"/>
          </a:xfrm>
        </p:spPr>
        <p:txBody>
          <a:bodyPr/>
          <a:lstStyle>
            <a:lvl1pPr algn="ctr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2E3CD-4936-4347-8631-4A56D2D33B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grpSp>
        <p:nvGrpSpPr>
          <p:cNvPr id="5" name="Group 19"/>
          <p:cNvGrpSpPr>
            <a:grpSpLocks/>
          </p:cNvGrpSpPr>
          <p:nvPr userDrawn="1"/>
        </p:nvGrpSpPr>
        <p:grpSpPr bwMode="auto">
          <a:xfrm>
            <a:off x="7975600" y="168275"/>
            <a:ext cx="1016000" cy="1096963"/>
            <a:chOff x="108676440" y="109427963"/>
            <a:chExt cx="1014984" cy="1051560"/>
          </a:xfrm>
        </p:grpSpPr>
        <p:sp>
          <p:nvSpPr>
            <p:cNvPr id="6" name="Rectangle 5"/>
            <p:cNvSpPr>
              <a:spLocks noChangeArrowheads="1" noChangeShapeType="1"/>
            </p:cNvSpPr>
            <p:nvPr/>
          </p:nvSpPr>
          <p:spPr bwMode="auto">
            <a:xfrm>
              <a:off x="109236268" y="109427963"/>
              <a:ext cx="30132" cy="648284"/>
            </a:xfrm>
            <a:prstGeom prst="rect">
              <a:avLst/>
            </a:prstGeom>
            <a:solidFill>
              <a:srgbClr val="CCCC99"/>
            </a:solidFill>
            <a:ln w="0" algn="in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7" name="Rectangle 6"/>
            <p:cNvSpPr>
              <a:spLocks noChangeArrowheads="1" noChangeShapeType="1"/>
            </p:cNvSpPr>
            <p:nvPr/>
          </p:nvSpPr>
          <p:spPr bwMode="auto">
            <a:xfrm>
              <a:off x="109156972" y="109427963"/>
              <a:ext cx="28546" cy="570673"/>
            </a:xfrm>
            <a:prstGeom prst="rect">
              <a:avLst/>
            </a:prstGeom>
            <a:solidFill>
              <a:srgbClr val="D6E0E0"/>
            </a:solidFill>
            <a:ln w="0" algn="in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9" name="Rectangle 22"/>
            <p:cNvSpPr>
              <a:spLocks noChangeArrowheads="1" noChangeShapeType="1"/>
            </p:cNvSpPr>
            <p:nvPr/>
          </p:nvSpPr>
          <p:spPr bwMode="auto">
            <a:xfrm>
              <a:off x="109077676" y="109427963"/>
              <a:ext cx="28546" cy="486974"/>
            </a:xfrm>
            <a:prstGeom prst="rect">
              <a:avLst/>
            </a:prstGeom>
            <a:solidFill>
              <a:srgbClr val="D6E0E0"/>
            </a:solidFill>
            <a:ln w="0" algn="in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0" name="Rectangle 23"/>
            <p:cNvSpPr>
              <a:spLocks noChangeArrowheads="1" noChangeShapeType="1"/>
            </p:cNvSpPr>
            <p:nvPr/>
          </p:nvSpPr>
          <p:spPr bwMode="auto">
            <a:xfrm>
              <a:off x="108996794" y="109427963"/>
              <a:ext cx="30133" cy="404797"/>
            </a:xfrm>
            <a:prstGeom prst="rect">
              <a:avLst/>
            </a:prstGeom>
            <a:solidFill>
              <a:srgbClr val="D6E0E0"/>
            </a:solidFill>
            <a:ln w="0" algn="in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1" name="Rectangle 24"/>
            <p:cNvSpPr>
              <a:spLocks noChangeArrowheads="1" noChangeShapeType="1"/>
            </p:cNvSpPr>
            <p:nvPr/>
          </p:nvSpPr>
          <p:spPr bwMode="auto">
            <a:xfrm>
              <a:off x="108917499" y="109427963"/>
              <a:ext cx="28546" cy="324143"/>
            </a:xfrm>
            <a:prstGeom prst="rect">
              <a:avLst/>
            </a:prstGeom>
            <a:solidFill>
              <a:srgbClr val="D6E0E0"/>
            </a:solidFill>
            <a:ln w="0" algn="in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2" name="Rectangle 25"/>
            <p:cNvSpPr>
              <a:spLocks noChangeArrowheads="1" noChangeShapeType="1"/>
            </p:cNvSpPr>
            <p:nvPr/>
          </p:nvSpPr>
          <p:spPr bwMode="auto">
            <a:xfrm>
              <a:off x="108836618" y="109427963"/>
              <a:ext cx="28546" cy="240443"/>
            </a:xfrm>
            <a:prstGeom prst="rect">
              <a:avLst/>
            </a:prstGeom>
            <a:solidFill>
              <a:srgbClr val="D6E0E0"/>
            </a:solidFill>
            <a:ln w="0" algn="in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Rectangle 26"/>
            <p:cNvSpPr>
              <a:spLocks noChangeArrowheads="1" noChangeShapeType="1"/>
            </p:cNvSpPr>
            <p:nvPr/>
          </p:nvSpPr>
          <p:spPr bwMode="auto">
            <a:xfrm>
              <a:off x="108757322" y="109427963"/>
              <a:ext cx="28546" cy="162832"/>
            </a:xfrm>
            <a:prstGeom prst="rect">
              <a:avLst/>
            </a:prstGeom>
            <a:solidFill>
              <a:srgbClr val="D6E0E0"/>
            </a:solidFill>
            <a:ln w="0" algn="in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4" name="Rectangle 27"/>
            <p:cNvSpPr>
              <a:spLocks noChangeArrowheads="1" noChangeShapeType="1"/>
            </p:cNvSpPr>
            <p:nvPr/>
          </p:nvSpPr>
          <p:spPr bwMode="auto">
            <a:xfrm>
              <a:off x="108676440" y="109427963"/>
              <a:ext cx="28546" cy="80656"/>
            </a:xfrm>
            <a:prstGeom prst="rect">
              <a:avLst/>
            </a:prstGeom>
            <a:solidFill>
              <a:srgbClr val="D6E0E0"/>
            </a:solidFill>
            <a:ln w="0" algn="in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5" name="Rectangle 28"/>
            <p:cNvSpPr>
              <a:spLocks noChangeArrowheads="1" noChangeShapeType="1"/>
            </p:cNvSpPr>
            <p:nvPr/>
          </p:nvSpPr>
          <p:spPr bwMode="auto">
            <a:xfrm>
              <a:off x="109320320" y="109427963"/>
              <a:ext cx="30133" cy="728940"/>
            </a:xfrm>
            <a:prstGeom prst="rect">
              <a:avLst/>
            </a:prstGeom>
            <a:solidFill>
              <a:srgbClr val="CCCC99"/>
            </a:solidFill>
            <a:ln w="0" algn="in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6" name="Rectangle 29"/>
            <p:cNvSpPr>
              <a:spLocks noChangeArrowheads="1" noChangeShapeType="1"/>
            </p:cNvSpPr>
            <p:nvPr/>
          </p:nvSpPr>
          <p:spPr bwMode="auto">
            <a:xfrm>
              <a:off x="109404374" y="109427963"/>
              <a:ext cx="30132" cy="809594"/>
            </a:xfrm>
            <a:prstGeom prst="rect">
              <a:avLst/>
            </a:prstGeom>
            <a:solidFill>
              <a:srgbClr val="CCCC99"/>
            </a:solidFill>
            <a:ln w="0" algn="in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7" name="Rectangle 30"/>
            <p:cNvSpPr>
              <a:spLocks noChangeArrowheads="1" noChangeShapeType="1"/>
            </p:cNvSpPr>
            <p:nvPr/>
          </p:nvSpPr>
          <p:spPr bwMode="auto">
            <a:xfrm>
              <a:off x="109490014" y="109427963"/>
              <a:ext cx="30132" cy="891771"/>
            </a:xfrm>
            <a:prstGeom prst="rect">
              <a:avLst/>
            </a:prstGeom>
            <a:solidFill>
              <a:srgbClr val="336666"/>
            </a:solidFill>
            <a:ln w="0" algn="in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8" name="Rectangle 31"/>
            <p:cNvSpPr>
              <a:spLocks noChangeArrowheads="1" noChangeShapeType="1"/>
            </p:cNvSpPr>
            <p:nvPr/>
          </p:nvSpPr>
          <p:spPr bwMode="auto">
            <a:xfrm>
              <a:off x="109575653" y="109427963"/>
              <a:ext cx="30132" cy="970904"/>
            </a:xfrm>
            <a:prstGeom prst="rect">
              <a:avLst/>
            </a:prstGeom>
            <a:solidFill>
              <a:srgbClr val="336666"/>
            </a:solidFill>
            <a:ln w="0" algn="in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9" name="Rectangle 32"/>
            <p:cNvSpPr>
              <a:spLocks noChangeArrowheads="1" noChangeShapeType="1"/>
            </p:cNvSpPr>
            <p:nvPr/>
          </p:nvSpPr>
          <p:spPr bwMode="auto">
            <a:xfrm>
              <a:off x="109661292" y="109427963"/>
              <a:ext cx="30132" cy="1051560"/>
            </a:xfrm>
            <a:prstGeom prst="rect">
              <a:avLst/>
            </a:prstGeom>
            <a:solidFill>
              <a:srgbClr val="336666"/>
            </a:solidFill>
            <a:ln w="0" algn="in">
              <a:noFill/>
              <a:miter lim="800000"/>
              <a:headEnd/>
              <a:tailEnd/>
            </a:ln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grpSp>
        <p:nvGrpSpPr>
          <p:cNvPr id="20" name="Group 33"/>
          <p:cNvGrpSpPr>
            <a:grpSpLocks/>
          </p:cNvGrpSpPr>
          <p:nvPr userDrawn="1"/>
        </p:nvGrpSpPr>
        <p:grpSpPr bwMode="auto">
          <a:xfrm>
            <a:off x="152400" y="168274"/>
            <a:ext cx="1089668" cy="1097280"/>
            <a:chOff x="108676440" y="109427963"/>
            <a:chExt cx="1014984" cy="1051560"/>
          </a:xfrm>
          <a:scene3d>
            <a:camera prst="orthographicFront">
              <a:rot lat="0" lon="10799999" rev="0"/>
            </a:camera>
            <a:lightRig rig="threePt" dir="t"/>
          </a:scene3d>
        </p:grpSpPr>
        <p:sp>
          <p:nvSpPr>
            <p:cNvPr id="21" name="Rectangle 34"/>
            <p:cNvSpPr>
              <a:spLocks noChangeArrowheads="1" noChangeShapeType="1"/>
            </p:cNvSpPr>
            <p:nvPr/>
          </p:nvSpPr>
          <p:spPr bwMode="auto">
            <a:xfrm>
              <a:off x="109235789" y="109427963"/>
              <a:ext cx="30524" cy="647902"/>
            </a:xfrm>
            <a:prstGeom prst="rect">
              <a:avLst/>
            </a:prstGeom>
            <a:solidFill>
              <a:srgbClr val="CCCC99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2" name="Rectangle 35"/>
            <p:cNvSpPr>
              <a:spLocks noChangeArrowheads="1" noChangeShapeType="1"/>
            </p:cNvSpPr>
            <p:nvPr/>
          </p:nvSpPr>
          <p:spPr bwMode="auto">
            <a:xfrm>
              <a:off x="109157495" y="109427963"/>
              <a:ext cx="28544" cy="571032"/>
            </a:xfrm>
            <a:prstGeom prst="rect">
              <a:avLst/>
            </a:prstGeom>
            <a:solidFill>
              <a:srgbClr val="D6E0E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3" name="Rectangle 36"/>
            <p:cNvSpPr>
              <a:spLocks noChangeArrowheads="1" noChangeShapeType="1"/>
            </p:cNvSpPr>
            <p:nvPr/>
          </p:nvSpPr>
          <p:spPr bwMode="auto">
            <a:xfrm>
              <a:off x="109077219" y="109427963"/>
              <a:ext cx="28545" cy="486561"/>
            </a:xfrm>
            <a:prstGeom prst="rect">
              <a:avLst/>
            </a:prstGeom>
            <a:solidFill>
              <a:srgbClr val="D6E0E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4" name="Rectangle 37"/>
            <p:cNvSpPr>
              <a:spLocks noChangeArrowheads="1" noChangeShapeType="1"/>
            </p:cNvSpPr>
            <p:nvPr/>
          </p:nvSpPr>
          <p:spPr bwMode="auto">
            <a:xfrm>
              <a:off x="108997539" y="109427963"/>
              <a:ext cx="29980" cy="405466"/>
            </a:xfrm>
            <a:prstGeom prst="rect">
              <a:avLst/>
            </a:prstGeom>
            <a:solidFill>
              <a:srgbClr val="D6E0E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5" name="Rectangle 38"/>
            <p:cNvSpPr>
              <a:spLocks noChangeArrowheads="1" noChangeShapeType="1"/>
            </p:cNvSpPr>
            <p:nvPr/>
          </p:nvSpPr>
          <p:spPr bwMode="auto">
            <a:xfrm>
              <a:off x="108917263" y="109427963"/>
              <a:ext cx="28543" cy="324372"/>
            </a:xfrm>
            <a:prstGeom prst="rect">
              <a:avLst/>
            </a:prstGeom>
            <a:solidFill>
              <a:srgbClr val="D6E0E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6" name="Rectangle 39"/>
            <p:cNvSpPr>
              <a:spLocks noChangeArrowheads="1" noChangeShapeType="1"/>
            </p:cNvSpPr>
            <p:nvPr/>
          </p:nvSpPr>
          <p:spPr bwMode="auto">
            <a:xfrm>
              <a:off x="108836987" y="109427963"/>
              <a:ext cx="28543" cy="240322"/>
            </a:xfrm>
            <a:prstGeom prst="rect">
              <a:avLst/>
            </a:prstGeom>
            <a:solidFill>
              <a:srgbClr val="D6E0E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7" name="Rectangle 40"/>
            <p:cNvSpPr>
              <a:spLocks noChangeArrowheads="1" noChangeShapeType="1"/>
            </p:cNvSpPr>
            <p:nvPr/>
          </p:nvSpPr>
          <p:spPr bwMode="auto">
            <a:xfrm>
              <a:off x="108756711" y="109427963"/>
              <a:ext cx="28543" cy="162185"/>
            </a:xfrm>
            <a:prstGeom prst="rect">
              <a:avLst/>
            </a:prstGeom>
            <a:solidFill>
              <a:srgbClr val="D6E0E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8" name="Rectangle 41"/>
            <p:cNvSpPr>
              <a:spLocks noChangeArrowheads="1" noChangeShapeType="1"/>
            </p:cNvSpPr>
            <p:nvPr/>
          </p:nvSpPr>
          <p:spPr bwMode="auto">
            <a:xfrm>
              <a:off x="108676440" y="109427963"/>
              <a:ext cx="28537" cy="81090"/>
            </a:xfrm>
            <a:prstGeom prst="rect">
              <a:avLst/>
            </a:prstGeom>
            <a:solidFill>
              <a:srgbClr val="D6E0E0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29" name="Rectangle 42"/>
            <p:cNvSpPr>
              <a:spLocks noChangeArrowheads="1" noChangeShapeType="1"/>
            </p:cNvSpPr>
            <p:nvPr/>
          </p:nvSpPr>
          <p:spPr bwMode="auto">
            <a:xfrm>
              <a:off x="109320030" y="109427963"/>
              <a:ext cx="30525" cy="728996"/>
            </a:xfrm>
            <a:prstGeom prst="rect">
              <a:avLst/>
            </a:prstGeom>
            <a:solidFill>
              <a:srgbClr val="CCCC99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0" name="Rectangle 43"/>
            <p:cNvSpPr>
              <a:spLocks noChangeArrowheads="1" noChangeShapeType="1"/>
            </p:cNvSpPr>
            <p:nvPr/>
          </p:nvSpPr>
          <p:spPr bwMode="auto">
            <a:xfrm>
              <a:off x="109404542" y="109427963"/>
              <a:ext cx="30526" cy="809266"/>
            </a:xfrm>
            <a:prstGeom prst="rect">
              <a:avLst/>
            </a:prstGeom>
            <a:solidFill>
              <a:srgbClr val="CCCC99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1" name="Rectangle 44"/>
            <p:cNvSpPr>
              <a:spLocks noChangeArrowheads="1" noChangeShapeType="1"/>
            </p:cNvSpPr>
            <p:nvPr/>
          </p:nvSpPr>
          <p:spPr bwMode="auto">
            <a:xfrm>
              <a:off x="109489990" y="109427963"/>
              <a:ext cx="30529" cy="891018"/>
            </a:xfrm>
            <a:prstGeom prst="rect">
              <a:avLst/>
            </a:prstGeom>
            <a:solidFill>
              <a:srgbClr val="336666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2" name="Rectangle 45"/>
            <p:cNvSpPr>
              <a:spLocks noChangeArrowheads="1" noChangeShapeType="1"/>
            </p:cNvSpPr>
            <p:nvPr/>
          </p:nvSpPr>
          <p:spPr bwMode="auto">
            <a:xfrm>
              <a:off x="109575443" y="109427963"/>
              <a:ext cx="30527" cy="971289"/>
            </a:xfrm>
            <a:prstGeom prst="rect">
              <a:avLst/>
            </a:prstGeom>
            <a:solidFill>
              <a:srgbClr val="336666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33" name="Rectangle 46"/>
            <p:cNvSpPr>
              <a:spLocks noChangeArrowheads="1" noChangeShapeType="1"/>
            </p:cNvSpPr>
            <p:nvPr/>
          </p:nvSpPr>
          <p:spPr bwMode="auto">
            <a:xfrm>
              <a:off x="109660894" y="109427963"/>
              <a:ext cx="30530" cy="1051560"/>
            </a:xfrm>
            <a:prstGeom prst="rect">
              <a:avLst/>
            </a:prstGeom>
            <a:solidFill>
              <a:srgbClr val="336666"/>
            </a:solidFill>
            <a:ln w="0" algn="in">
              <a:noFill/>
              <a:miter lim="800000"/>
              <a:headEnd/>
              <a:tailEnd/>
            </a:ln>
            <a:effectLst/>
          </p:spPr>
          <p:txBody>
            <a:bodyPr lIns="36576" tIns="36576" rIns="36576" bIns="36576"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 i="0" baseline="0">
                <a:solidFill>
                  <a:schemeClr val="accent3">
                    <a:shade val="75000"/>
                  </a:schemeClr>
                </a:solidFill>
                <a:latin typeface="Corbe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>
            <a:lvl1pPr>
              <a:buClr>
                <a:srgbClr val="154B6D"/>
              </a:buClr>
              <a:defRPr sz="2600" baseline="0">
                <a:latin typeface="Tw Cen MT" pitchFamily="34" charset="0"/>
              </a:defRPr>
            </a:lvl1pPr>
            <a:lvl2pPr>
              <a:buClr>
                <a:srgbClr val="154B6D"/>
              </a:buClr>
              <a:defRPr baseline="0">
                <a:latin typeface="Tw Cen MT" pitchFamily="34" charset="0"/>
              </a:defRPr>
            </a:lvl2pPr>
            <a:lvl3pPr>
              <a:buFont typeface="Wingdings" pitchFamily="2" charset="2"/>
              <a:buChar char="§"/>
              <a:defRPr baseline="0">
                <a:latin typeface="Tw Cen MT" pitchFamily="34" charset="0"/>
              </a:defRPr>
            </a:lvl3pPr>
            <a:lvl4pPr>
              <a:buClr>
                <a:srgbClr val="154B6D"/>
              </a:buClr>
              <a:defRPr baseline="0">
                <a:latin typeface="Tw Cen MT" pitchFamily="34" charset="0"/>
              </a:defRPr>
            </a:lvl4pPr>
            <a:lvl5pPr>
              <a:defRPr baseline="0">
                <a:latin typeface="Tw Cen MT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64227-8857-463D-BE29-C723EA50BD12}" type="datetime1">
              <a:rPr lang="en-US"/>
              <a:pPr>
                <a:defRPr/>
              </a:pPr>
              <a:t>9/11/2014</a:t>
            </a:fld>
            <a:endParaRPr lang="en-US" dirty="0"/>
          </a:p>
        </p:txBody>
      </p:sp>
      <p:sp>
        <p:nvSpPr>
          <p:cNvPr id="3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4800" y="6340475"/>
            <a:ext cx="457200" cy="44132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B6C3B31-5FF6-485B-B6C1-0C2E461B0E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5575" y="2438400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52400" y="57912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47650" y="588645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67000"/>
            <a:ext cx="7772400" cy="1524000"/>
          </a:xfrm>
        </p:spPr>
        <p:txBody>
          <a:bodyPr/>
          <a:lstStyle>
            <a:lvl1pPr algn="ctr">
              <a:buNone/>
              <a:defRPr sz="4200" b="1" i="0" cap="none" baseline="0">
                <a:solidFill>
                  <a:srgbClr val="FFFFFF"/>
                </a:solidFill>
                <a:latin typeface="Corbe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C309-C46F-4D02-905E-95C1DEA21AA6}" type="datetime1">
              <a:rPr lang="en-US"/>
              <a:pPr>
                <a:defRPr/>
              </a:pPr>
              <a:t>9/11/2014</a:t>
            </a:fld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8600" y="5875338"/>
            <a:ext cx="457200" cy="441325"/>
          </a:xfrm>
        </p:spPr>
        <p:txBody>
          <a:bodyPr/>
          <a:lstStyle>
            <a:lvl1pPr>
              <a:defRPr sz="1800" baseline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4A59DE7-A646-474B-B1FC-51A1C8A163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566760-C9D4-41AE-B66A-C3EE1E566BF7}" type="datetime1">
              <a:rPr lang="en-US"/>
              <a:pPr>
                <a:defRPr/>
              </a:pPr>
              <a:t>9/11/2014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4B3B72-F6D0-4272-9913-0319252781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6B96F-CFB2-4C53-9F65-4375886DE13A}" type="datetime1">
              <a:rPr lang="en-US"/>
              <a:pPr>
                <a:defRPr/>
              </a:pPr>
              <a:t>9/11/2014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A0C553D-9FAB-4F5C-AE6E-F054AEA26A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E504E-F30C-42F6-8611-991F91060C57}" type="datetime1">
              <a:rPr lang="en-US"/>
              <a:pPr>
                <a:defRPr/>
              </a:pPr>
              <a:t>9/11/2014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04800" y="6340475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269DA-C38F-4E28-8213-BD8863E16C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3E11EA-B195-4988-9B5B-6C98091A8563}" type="datetime1">
              <a:rPr lang="en-US"/>
              <a:pPr>
                <a:defRPr/>
              </a:pPr>
              <a:t>9/11/2014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0347B3C-5B0B-4744-A3FB-E0187BD507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8C13063-AB7A-4C56-A632-74B59477D2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44BCE-00C0-4FEE-85E8-75DB441536F8}" type="datetime1">
              <a:rPr lang="en-US"/>
              <a:pPr>
                <a:defRPr/>
              </a:pPr>
              <a:t>9/11/2014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41515-6557-43E6-912C-BB10D8E0A8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15A9C-1A56-43BC-8FC1-EA293EECA219}" type="datetime1">
              <a:rPr lang="en-US"/>
              <a:pPr>
                <a:defRPr/>
              </a:pPr>
              <a:t>9/11/2014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fld id="{509C8242-08F4-411A-8D04-731B53D9AE5C}" type="datetime1">
              <a:rPr lang="en-US"/>
              <a:pPr>
                <a:defRPr/>
              </a:pPr>
              <a:t>9/11/2014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304800" y="6324600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 baseline="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7CAFD704-951E-4938-947C-3FF7A1640C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156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494" r:id="rId1"/>
    <p:sldLayoutId id="2147488495" r:id="rId2"/>
    <p:sldLayoutId id="2147488496" r:id="rId3"/>
    <p:sldLayoutId id="2147488497" r:id="rId4"/>
    <p:sldLayoutId id="2147488498" r:id="rId5"/>
    <p:sldLayoutId id="2147488499" r:id="rId6"/>
    <p:sldLayoutId id="2147488500" r:id="rId7"/>
    <p:sldLayoutId id="2147488501" r:id="rId8"/>
    <p:sldLayoutId id="2147488502" r:id="rId9"/>
    <p:sldLayoutId id="2147488503" r:id="rId10"/>
    <p:sldLayoutId id="2147488504" r:id="rId11"/>
    <p:sldLayoutId id="2147488505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164C6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Consolas" pitchFamily="49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Consolas" pitchFamily="49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Consolas" pitchFamily="49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Consolas" pitchFamily="49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Consolas" pitchFamily="49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Consolas" pitchFamily="49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Consolas" pitchFamily="49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164C6C"/>
          </a:solidFill>
          <a:latin typeface="Consolas" pitchFamily="49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1B587C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4E8542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604878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Updated </a:t>
            </a:r>
            <a:r>
              <a:rPr lang="en-US" dirty="0" smtClean="0"/>
              <a:t>9/11/14</a:t>
            </a:r>
            <a:endParaRPr lang="en-US" dirty="0" smtClean="0"/>
          </a:p>
          <a:p>
            <a:r>
              <a:rPr lang="en-US" dirty="0" smtClean="0"/>
              <a:t>Rev </a:t>
            </a:r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System Modeling Environment</a:t>
            </a:r>
            <a:br>
              <a:rPr lang="en-US" dirty="0" smtClean="0"/>
            </a:br>
            <a:r>
              <a:rPr lang="en-US" dirty="0" smtClean="0"/>
              <a:t>Concept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0" y="5678269"/>
            <a:ext cx="279114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Sanford Friedenthal</a:t>
            </a:r>
          </a:p>
          <a:p>
            <a:r>
              <a:rPr lang="en-US" dirty="0" smtClean="0"/>
              <a:t>safriedenthal@gmail.com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301625" y="460375"/>
            <a:ext cx="8534400" cy="758825"/>
          </a:xfrm>
        </p:spPr>
        <p:txBody>
          <a:bodyPr/>
          <a:lstStyle/>
          <a:p>
            <a:r>
              <a:rPr lang="en-US" sz="3200" dirty="0" smtClean="0"/>
              <a:t>System Modeling Environment </a:t>
            </a:r>
            <a:br>
              <a:rPr lang="en-US" sz="3200" dirty="0" smtClean="0"/>
            </a:br>
            <a:r>
              <a:rPr lang="en-US" sz="3200" dirty="0" smtClean="0"/>
              <a:t>Basic Functionality in Support of MBSE</a:t>
            </a:r>
          </a:p>
        </p:txBody>
      </p:sp>
      <p:sp>
        <p:nvSpPr>
          <p:cNvPr id="1229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 tIns="41029" bIns="41029"/>
          <a:lstStyle/>
          <a:p>
            <a:fld id="{5670A056-6DF5-4836-AAC6-9AEBE71A56DF}" type="slidenum">
              <a:rPr lang="ar-SA" smtClean="0">
                <a:latin typeface="Arial" charset="0"/>
                <a:cs typeface="Arial" charset="0"/>
              </a:rPr>
              <a:pPr/>
              <a:t>2</a:t>
            </a:fld>
            <a:endParaRPr lang="en-US" smtClean="0">
              <a:latin typeface="Arial" charset="0"/>
              <a:cs typeface="Arial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7901" y="1467966"/>
            <a:ext cx="7023099" cy="4856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Systems Development Environment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6C3B31-5FF6-485B-B6C1-0C2E461B0E5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1447800"/>
            <a:ext cx="4801903" cy="4721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133600" y="914400"/>
            <a:ext cx="4988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A Practical Guide to </a:t>
            </a:r>
            <a:r>
              <a:rPr lang="en-US" dirty="0" err="1" smtClean="0"/>
              <a:t>SysML</a:t>
            </a:r>
            <a:r>
              <a:rPr lang="en-US" dirty="0" smtClean="0"/>
              <a:t>, 3</a:t>
            </a:r>
            <a:r>
              <a:rPr lang="en-US" baseline="30000" dirty="0" smtClean="0"/>
              <a:t>rd</a:t>
            </a:r>
            <a:r>
              <a:rPr lang="en-US" dirty="0" smtClean="0"/>
              <a:t> Edition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971801" y="6400800"/>
            <a:ext cx="335279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000" dirty="0">
                <a:ln>
                  <a:solidFill>
                    <a:schemeClr val="bg1"/>
                  </a:solidFill>
                </a:ln>
                <a:latin typeface="Arial" charset="0"/>
              </a:rPr>
              <a:t>Copyright © </a:t>
            </a:r>
            <a:r>
              <a:rPr lang="en-US" sz="1000" dirty="0" smtClean="0">
                <a:ln>
                  <a:solidFill>
                    <a:schemeClr val="bg1"/>
                  </a:solidFill>
                </a:ln>
                <a:latin typeface="Arial" charset="0"/>
              </a:rPr>
              <a:t>2014 by Elsevier Inc </a:t>
            </a:r>
            <a:r>
              <a:rPr lang="en-US" sz="1000" dirty="0">
                <a:ln>
                  <a:solidFill>
                    <a:schemeClr val="bg1"/>
                  </a:solidFill>
                </a:ln>
                <a:latin typeface="Arial" charset="0"/>
              </a:rPr>
              <a:t>All Rights Reserved.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6123801"/>
            <a:ext cx="6858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Figure 18.5. High level information exchange between the system modeling tool and other tools. 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1624" y="228600"/>
            <a:ext cx="8842375" cy="758825"/>
          </a:xfrm>
        </p:spPr>
        <p:txBody>
          <a:bodyPr/>
          <a:lstStyle/>
          <a:p>
            <a:r>
              <a:rPr lang="en-US" dirty="0" smtClean="0"/>
              <a:t>Systems Modeling Environment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077200" y="6019800"/>
            <a:ext cx="936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9/11/14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9898"/>
            <a:ext cx="8686800" cy="4261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18978</TotalTime>
  <Words>58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Civic</vt:lpstr>
      <vt:lpstr>System Modeling Environment Concept</vt:lpstr>
      <vt:lpstr>System Modeling Environment  Basic Functionality in Support of MBSE</vt:lpstr>
      <vt:lpstr>Systems Development Environment</vt:lpstr>
      <vt:lpstr>Systems Modeling Environment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Initial Port Concept</dc:title>
  <dc:creator>Sanford</dc:creator>
  <cp:lastModifiedBy>Sanford</cp:lastModifiedBy>
  <cp:revision>722</cp:revision>
  <dcterms:created xsi:type="dcterms:W3CDTF">2006-08-16T00:00:00Z</dcterms:created>
  <dcterms:modified xsi:type="dcterms:W3CDTF">2014-09-11T17:05:54Z</dcterms:modified>
</cp:coreProperties>
</file>