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5361" r:id="rId3"/>
  </p:sldMasterIdLst>
  <p:notesMasterIdLst>
    <p:notesMasterId r:id="rId5"/>
  </p:notesMasterIdLst>
  <p:handoutMasterIdLst>
    <p:handoutMasterId r:id="rId6"/>
  </p:handoutMasterIdLst>
  <p:sldIdLst>
    <p:sldId id="2508" r:id="rId4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4B6D"/>
    <a:srgbClr val="0070C0"/>
    <a:srgbClr val="D0CECE"/>
    <a:srgbClr val="164C6C"/>
    <a:srgbClr val="004376"/>
    <a:srgbClr val="6D60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5" autoAdjust="0"/>
    <p:restoredTop sz="94655" autoAdjust="0"/>
  </p:normalViewPr>
  <p:slideViewPr>
    <p:cSldViewPr>
      <p:cViewPr>
        <p:scale>
          <a:sx n="218" d="100"/>
          <a:sy n="218" d="100"/>
        </p:scale>
        <p:origin x="156" y="1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53" d="100"/>
          <a:sy n="53" d="100"/>
        </p:scale>
        <p:origin x="-2322" y="-10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Master" Target="slideMasters/slideMaster1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  <a:ea typeface="MS PGothic" pitchFamily="34" charset="-128"/>
              </a:defRPr>
            </a:lvl1pPr>
          </a:lstStyle>
          <a:p>
            <a:pPr>
              <a:defRPr/>
            </a:pPr>
            <a:fld id="{AC47E915-2C90-4BF0-8625-7E39DC75E36B}" type="datetimeFigureOut">
              <a:rPr lang="en-US"/>
              <a:pPr>
                <a:defRPr/>
              </a:pPr>
              <a:t>3/8/2017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086D7155-EA28-48EF-B158-91F117CE9FB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106866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  <a:ea typeface="MS PGothic" pitchFamily="34" charset="-128"/>
              </a:defRPr>
            </a:lvl1pPr>
          </a:lstStyle>
          <a:p>
            <a:pPr>
              <a:defRPr/>
            </a:pPr>
            <a:fld id="{F49CA616-EFD6-4557-81C1-F6FD8887A9EA}" type="datetimeFigureOut">
              <a:rPr lang="en-US"/>
              <a:pPr>
                <a:defRPr/>
              </a:pPr>
              <a:t>3/8/2017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EE7CDEF3-AD1B-4294-88D5-F7321A9790B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79415723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7CDEF3-AD1B-4294-88D5-F7321A9790B0}" type="slidenum">
              <a:rPr lang="en-US" altLang="en-US" smtClean="0"/>
              <a:pPr>
                <a:defRPr/>
              </a:pPr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217243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5" name="Rectangle 19"/>
          <p:cNvSpPr>
            <a:spLocks noChangeArrowheads="1"/>
          </p:cNvSpPr>
          <p:nvPr/>
        </p:nvSpPr>
        <p:spPr bwMode="white">
          <a:xfrm>
            <a:off x="8991600" y="3175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6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7" name="Rectangle 21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latin typeface="Arial" charset="0"/>
              <a:ea typeface="+mn-ea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55575" y="241935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latin typeface="Arial" charset="0"/>
              <a:ea typeface="+mn-ea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13" name="Rectangle 2"/>
          <p:cNvSpPr>
            <a:spLocks noChangeArrowheads="1"/>
          </p:cNvSpPr>
          <p:nvPr userDrawn="1"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14" name="Rectangle 13"/>
          <p:cNvSpPr/>
          <p:nvPr userDrawn="1"/>
        </p:nvSpPr>
        <p:spPr>
          <a:xfrm>
            <a:off x="2514600" y="6400801"/>
            <a:ext cx="4062413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1000" dirty="0">
                <a:ln>
                  <a:solidFill>
                    <a:schemeClr val="bg1"/>
                  </a:solidFill>
                </a:ln>
                <a:latin typeface="Arial" charset="0"/>
                <a:ea typeface="+mn-ea"/>
              </a:rPr>
              <a:t>Copyright © 2012-2016 by Sanford Friedenthal,  All Rights Reserved.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2400" b="0" cap="none" spc="250" baseline="0">
                <a:solidFill>
                  <a:schemeClr val="tx2"/>
                </a:solidFill>
                <a:latin typeface="Tw Cen MT" pitchFamily="34" charset="0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/>
          <a:lstStyle>
            <a:lvl1pPr>
              <a:defRPr sz="4200" b="1" i="0" baseline="0">
                <a:solidFill>
                  <a:srgbClr val="154B6D"/>
                </a:solidFill>
                <a:latin typeface="Corbe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D90415-1B52-4CDA-BE72-D5081D89AAC4}" type="datetime1">
              <a:rPr lang="en-US"/>
              <a:pPr>
                <a:defRPr/>
              </a:pPr>
              <a:t>3/8/2017</a:t>
            </a:fld>
            <a:endParaRPr lang="en-US"/>
          </a:p>
        </p:txBody>
      </p:sp>
      <p:sp>
        <p:nvSpPr>
          <p:cNvPr id="16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5886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4466E1-DB69-4BE9-968A-0C685EB63C91}" type="datetime1">
              <a:rPr lang="en-US"/>
              <a:pPr>
                <a:defRPr/>
              </a:pPr>
              <a:t>3/8/2017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C8143F-AE7E-4384-99A6-D9394A3C7B3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827724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5" name="Rectangle 19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6" name="Rectangle 20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7" name="Rectangle 21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latin typeface="Arial" charset="0"/>
              <a:ea typeface="+mn-ea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4021137" y="3278188"/>
            <a:ext cx="6245225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latin typeface="Arial" charset="0"/>
              <a:ea typeface="+mn-ea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6838950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6934200" y="3021013"/>
            <a:ext cx="420688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6915150" y="3009900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C21130-CCAC-4172-8A9E-6058C9B6019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70194E-1579-42D7-B228-0C1ECA67ECE3}" type="datetime1">
              <a:rPr lang="en-US"/>
              <a:pPr>
                <a:defRPr/>
              </a:pPr>
              <a:t>3/8/2017</a:t>
            </a:fld>
            <a:endParaRPr lang="en-US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8711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625" y="433388"/>
            <a:ext cx="8229600" cy="984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19088" y="1628775"/>
            <a:ext cx="4216400" cy="42941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7888" y="1628775"/>
            <a:ext cx="4216400" cy="42941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5310188" y="6565900"/>
            <a:ext cx="2895600" cy="182563"/>
          </a:xfrm>
        </p:spPr>
        <p:txBody>
          <a:bodyPr/>
          <a:lstStyle>
            <a:lvl1pPr algn="ctr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A9FD76-BA3F-459B-A310-7C93A719F30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58302035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 userDrawn="1"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grpSp>
        <p:nvGrpSpPr>
          <p:cNvPr id="5" name="Group 19"/>
          <p:cNvGrpSpPr>
            <a:grpSpLocks/>
          </p:cNvGrpSpPr>
          <p:nvPr userDrawn="1"/>
        </p:nvGrpSpPr>
        <p:grpSpPr bwMode="auto">
          <a:xfrm>
            <a:off x="7975600" y="168275"/>
            <a:ext cx="1016000" cy="1096963"/>
            <a:chOff x="108676440" y="109427963"/>
            <a:chExt cx="1014984" cy="1051560"/>
          </a:xfrm>
        </p:grpSpPr>
        <p:sp>
          <p:nvSpPr>
            <p:cNvPr id="6" name="Rectangle 20"/>
            <p:cNvSpPr>
              <a:spLocks noChangeArrowheads="1" noChangeShapeType="1"/>
            </p:cNvSpPr>
            <p:nvPr/>
          </p:nvSpPr>
          <p:spPr bwMode="auto">
            <a:xfrm>
              <a:off x="109236268" y="109427963"/>
              <a:ext cx="30132" cy="648284"/>
            </a:xfrm>
            <a:prstGeom prst="rect">
              <a:avLst/>
            </a:prstGeom>
            <a:solidFill>
              <a:srgbClr val="CC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7" name="Rectangle 21"/>
            <p:cNvSpPr>
              <a:spLocks noChangeArrowheads="1" noChangeShapeType="1"/>
            </p:cNvSpPr>
            <p:nvPr/>
          </p:nvSpPr>
          <p:spPr bwMode="auto">
            <a:xfrm>
              <a:off x="109156972" y="109427963"/>
              <a:ext cx="28546" cy="570673"/>
            </a:xfrm>
            <a:prstGeom prst="rect">
              <a:avLst/>
            </a:prstGeom>
            <a:solidFill>
              <a:srgbClr val="D6E0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9" name="Rectangle 22"/>
            <p:cNvSpPr>
              <a:spLocks noChangeArrowheads="1" noChangeShapeType="1"/>
            </p:cNvSpPr>
            <p:nvPr/>
          </p:nvSpPr>
          <p:spPr bwMode="auto">
            <a:xfrm>
              <a:off x="109077676" y="109427963"/>
              <a:ext cx="28546" cy="486974"/>
            </a:xfrm>
            <a:prstGeom prst="rect">
              <a:avLst/>
            </a:prstGeom>
            <a:solidFill>
              <a:srgbClr val="D6E0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" name="Rectangle 23"/>
            <p:cNvSpPr>
              <a:spLocks noChangeArrowheads="1" noChangeShapeType="1"/>
            </p:cNvSpPr>
            <p:nvPr/>
          </p:nvSpPr>
          <p:spPr bwMode="auto">
            <a:xfrm>
              <a:off x="108996794" y="109427963"/>
              <a:ext cx="30133" cy="404797"/>
            </a:xfrm>
            <a:prstGeom prst="rect">
              <a:avLst/>
            </a:prstGeom>
            <a:solidFill>
              <a:srgbClr val="D6E0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1" name="Rectangle 24"/>
            <p:cNvSpPr>
              <a:spLocks noChangeArrowheads="1" noChangeShapeType="1"/>
            </p:cNvSpPr>
            <p:nvPr/>
          </p:nvSpPr>
          <p:spPr bwMode="auto">
            <a:xfrm>
              <a:off x="108917499" y="109427963"/>
              <a:ext cx="28546" cy="324143"/>
            </a:xfrm>
            <a:prstGeom prst="rect">
              <a:avLst/>
            </a:prstGeom>
            <a:solidFill>
              <a:srgbClr val="D6E0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2" name="Rectangle 25"/>
            <p:cNvSpPr>
              <a:spLocks noChangeArrowheads="1" noChangeShapeType="1"/>
            </p:cNvSpPr>
            <p:nvPr/>
          </p:nvSpPr>
          <p:spPr bwMode="auto">
            <a:xfrm>
              <a:off x="108836618" y="109427963"/>
              <a:ext cx="28546" cy="240443"/>
            </a:xfrm>
            <a:prstGeom prst="rect">
              <a:avLst/>
            </a:prstGeom>
            <a:solidFill>
              <a:srgbClr val="D6E0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3" name="Rectangle 26"/>
            <p:cNvSpPr>
              <a:spLocks noChangeArrowheads="1" noChangeShapeType="1"/>
            </p:cNvSpPr>
            <p:nvPr/>
          </p:nvSpPr>
          <p:spPr bwMode="auto">
            <a:xfrm>
              <a:off x="108757322" y="109427963"/>
              <a:ext cx="28546" cy="162832"/>
            </a:xfrm>
            <a:prstGeom prst="rect">
              <a:avLst/>
            </a:prstGeom>
            <a:solidFill>
              <a:srgbClr val="D6E0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4" name="Rectangle 27"/>
            <p:cNvSpPr>
              <a:spLocks noChangeArrowheads="1" noChangeShapeType="1"/>
            </p:cNvSpPr>
            <p:nvPr/>
          </p:nvSpPr>
          <p:spPr bwMode="auto">
            <a:xfrm>
              <a:off x="108676440" y="109427963"/>
              <a:ext cx="28546" cy="80656"/>
            </a:xfrm>
            <a:prstGeom prst="rect">
              <a:avLst/>
            </a:prstGeom>
            <a:solidFill>
              <a:srgbClr val="D6E0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5" name="Rectangle 28"/>
            <p:cNvSpPr>
              <a:spLocks noChangeArrowheads="1" noChangeShapeType="1"/>
            </p:cNvSpPr>
            <p:nvPr/>
          </p:nvSpPr>
          <p:spPr bwMode="auto">
            <a:xfrm>
              <a:off x="109320320" y="109427963"/>
              <a:ext cx="30133" cy="728940"/>
            </a:xfrm>
            <a:prstGeom prst="rect">
              <a:avLst/>
            </a:prstGeom>
            <a:solidFill>
              <a:srgbClr val="CC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6" name="Rectangle 29"/>
            <p:cNvSpPr>
              <a:spLocks noChangeArrowheads="1" noChangeShapeType="1"/>
            </p:cNvSpPr>
            <p:nvPr/>
          </p:nvSpPr>
          <p:spPr bwMode="auto">
            <a:xfrm>
              <a:off x="109404374" y="109427963"/>
              <a:ext cx="30132" cy="809594"/>
            </a:xfrm>
            <a:prstGeom prst="rect">
              <a:avLst/>
            </a:prstGeom>
            <a:solidFill>
              <a:srgbClr val="CC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7" name="Rectangle 30"/>
            <p:cNvSpPr>
              <a:spLocks noChangeArrowheads="1" noChangeShapeType="1"/>
            </p:cNvSpPr>
            <p:nvPr/>
          </p:nvSpPr>
          <p:spPr bwMode="auto">
            <a:xfrm>
              <a:off x="109490014" y="109427963"/>
              <a:ext cx="30132" cy="891771"/>
            </a:xfrm>
            <a:prstGeom prst="rect">
              <a:avLst/>
            </a:prstGeom>
            <a:solidFill>
              <a:srgbClr val="33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8" name="Rectangle 31"/>
            <p:cNvSpPr>
              <a:spLocks noChangeArrowheads="1" noChangeShapeType="1"/>
            </p:cNvSpPr>
            <p:nvPr/>
          </p:nvSpPr>
          <p:spPr bwMode="auto">
            <a:xfrm>
              <a:off x="109575653" y="109427963"/>
              <a:ext cx="30132" cy="970904"/>
            </a:xfrm>
            <a:prstGeom prst="rect">
              <a:avLst/>
            </a:prstGeom>
            <a:solidFill>
              <a:srgbClr val="33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9" name="Rectangle 32"/>
            <p:cNvSpPr>
              <a:spLocks noChangeArrowheads="1" noChangeShapeType="1"/>
            </p:cNvSpPr>
            <p:nvPr/>
          </p:nvSpPr>
          <p:spPr bwMode="auto">
            <a:xfrm>
              <a:off x="109661292" y="109427963"/>
              <a:ext cx="30132" cy="1051560"/>
            </a:xfrm>
            <a:prstGeom prst="rect">
              <a:avLst/>
            </a:prstGeom>
            <a:solidFill>
              <a:srgbClr val="33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</p:grpSp>
      <p:grpSp>
        <p:nvGrpSpPr>
          <p:cNvPr id="20" name="Group 33"/>
          <p:cNvGrpSpPr>
            <a:grpSpLocks/>
          </p:cNvGrpSpPr>
          <p:nvPr userDrawn="1"/>
        </p:nvGrpSpPr>
        <p:grpSpPr bwMode="auto">
          <a:xfrm>
            <a:off x="152400" y="168274"/>
            <a:ext cx="1089668" cy="1097280"/>
            <a:chOff x="108676440" y="109427963"/>
            <a:chExt cx="1014984" cy="1051560"/>
          </a:xfrm>
          <a:scene3d>
            <a:camera prst="orthographicFront">
              <a:rot lat="0" lon="10799999" rev="0"/>
            </a:camera>
            <a:lightRig rig="threePt" dir="t"/>
          </a:scene3d>
        </p:grpSpPr>
        <p:sp>
          <p:nvSpPr>
            <p:cNvPr id="21" name="Rectangle 34"/>
            <p:cNvSpPr>
              <a:spLocks noChangeArrowheads="1" noChangeShapeType="1"/>
            </p:cNvSpPr>
            <p:nvPr/>
          </p:nvSpPr>
          <p:spPr bwMode="auto">
            <a:xfrm>
              <a:off x="109235789" y="109427963"/>
              <a:ext cx="30524" cy="647902"/>
            </a:xfrm>
            <a:prstGeom prst="rect">
              <a:avLst/>
            </a:prstGeom>
            <a:solidFill>
              <a:srgbClr val="CCCC99"/>
            </a:solidFill>
            <a:ln w="0" algn="in">
              <a:noFill/>
              <a:miter lim="800000"/>
              <a:headEnd/>
              <a:tailEnd/>
            </a:ln>
            <a:effectLst/>
          </p:spPr>
          <p:txBody>
            <a:bodyPr lIns="36576" tIns="36576" rIns="36576" bIns="36576"/>
            <a:lstStyle/>
            <a:p>
              <a:pPr eaLnBrk="1" hangingPunct="1"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22" name="Rectangle 35"/>
            <p:cNvSpPr>
              <a:spLocks noChangeArrowheads="1" noChangeShapeType="1"/>
            </p:cNvSpPr>
            <p:nvPr/>
          </p:nvSpPr>
          <p:spPr bwMode="auto">
            <a:xfrm>
              <a:off x="109157495" y="109427963"/>
              <a:ext cx="28544" cy="571032"/>
            </a:xfrm>
            <a:prstGeom prst="rect">
              <a:avLst/>
            </a:prstGeom>
            <a:solidFill>
              <a:srgbClr val="D6E0E0"/>
            </a:solidFill>
            <a:ln w="0" algn="in">
              <a:noFill/>
              <a:miter lim="800000"/>
              <a:headEnd/>
              <a:tailEnd/>
            </a:ln>
            <a:effectLst/>
          </p:spPr>
          <p:txBody>
            <a:bodyPr lIns="36576" tIns="36576" rIns="36576" bIns="36576"/>
            <a:lstStyle/>
            <a:p>
              <a:pPr eaLnBrk="1" hangingPunct="1"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23" name="Rectangle 36"/>
            <p:cNvSpPr>
              <a:spLocks noChangeArrowheads="1" noChangeShapeType="1"/>
            </p:cNvSpPr>
            <p:nvPr/>
          </p:nvSpPr>
          <p:spPr bwMode="auto">
            <a:xfrm>
              <a:off x="109077219" y="109427963"/>
              <a:ext cx="28545" cy="486561"/>
            </a:xfrm>
            <a:prstGeom prst="rect">
              <a:avLst/>
            </a:prstGeom>
            <a:solidFill>
              <a:srgbClr val="D6E0E0"/>
            </a:solidFill>
            <a:ln w="0" algn="in">
              <a:noFill/>
              <a:miter lim="800000"/>
              <a:headEnd/>
              <a:tailEnd/>
            </a:ln>
            <a:effectLst/>
          </p:spPr>
          <p:txBody>
            <a:bodyPr lIns="36576" tIns="36576" rIns="36576" bIns="36576"/>
            <a:lstStyle/>
            <a:p>
              <a:pPr eaLnBrk="1" hangingPunct="1"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24" name="Rectangle 37"/>
            <p:cNvSpPr>
              <a:spLocks noChangeArrowheads="1" noChangeShapeType="1"/>
            </p:cNvSpPr>
            <p:nvPr/>
          </p:nvSpPr>
          <p:spPr bwMode="auto">
            <a:xfrm>
              <a:off x="108997539" y="109427963"/>
              <a:ext cx="29980" cy="405466"/>
            </a:xfrm>
            <a:prstGeom prst="rect">
              <a:avLst/>
            </a:prstGeom>
            <a:solidFill>
              <a:srgbClr val="D6E0E0"/>
            </a:solidFill>
            <a:ln w="0" algn="in">
              <a:noFill/>
              <a:miter lim="800000"/>
              <a:headEnd/>
              <a:tailEnd/>
            </a:ln>
            <a:effectLst/>
          </p:spPr>
          <p:txBody>
            <a:bodyPr lIns="36576" tIns="36576" rIns="36576" bIns="36576"/>
            <a:lstStyle/>
            <a:p>
              <a:pPr eaLnBrk="1" hangingPunct="1"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25" name="Rectangle 38"/>
            <p:cNvSpPr>
              <a:spLocks noChangeArrowheads="1" noChangeShapeType="1"/>
            </p:cNvSpPr>
            <p:nvPr/>
          </p:nvSpPr>
          <p:spPr bwMode="auto">
            <a:xfrm>
              <a:off x="108917263" y="109427963"/>
              <a:ext cx="28543" cy="324372"/>
            </a:xfrm>
            <a:prstGeom prst="rect">
              <a:avLst/>
            </a:prstGeom>
            <a:solidFill>
              <a:srgbClr val="D6E0E0"/>
            </a:solidFill>
            <a:ln w="0" algn="in">
              <a:noFill/>
              <a:miter lim="800000"/>
              <a:headEnd/>
              <a:tailEnd/>
            </a:ln>
            <a:effectLst/>
          </p:spPr>
          <p:txBody>
            <a:bodyPr lIns="36576" tIns="36576" rIns="36576" bIns="36576"/>
            <a:lstStyle/>
            <a:p>
              <a:pPr eaLnBrk="1" hangingPunct="1"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26" name="Rectangle 39"/>
            <p:cNvSpPr>
              <a:spLocks noChangeArrowheads="1" noChangeShapeType="1"/>
            </p:cNvSpPr>
            <p:nvPr/>
          </p:nvSpPr>
          <p:spPr bwMode="auto">
            <a:xfrm>
              <a:off x="108836987" y="109427963"/>
              <a:ext cx="28543" cy="240322"/>
            </a:xfrm>
            <a:prstGeom prst="rect">
              <a:avLst/>
            </a:prstGeom>
            <a:solidFill>
              <a:srgbClr val="D6E0E0"/>
            </a:solidFill>
            <a:ln w="0" algn="in">
              <a:noFill/>
              <a:miter lim="800000"/>
              <a:headEnd/>
              <a:tailEnd/>
            </a:ln>
            <a:effectLst/>
          </p:spPr>
          <p:txBody>
            <a:bodyPr lIns="36576" tIns="36576" rIns="36576" bIns="36576"/>
            <a:lstStyle/>
            <a:p>
              <a:pPr eaLnBrk="1" hangingPunct="1"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27" name="Rectangle 40"/>
            <p:cNvSpPr>
              <a:spLocks noChangeArrowheads="1" noChangeShapeType="1"/>
            </p:cNvSpPr>
            <p:nvPr/>
          </p:nvSpPr>
          <p:spPr bwMode="auto">
            <a:xfrm>
              <a:off x="108756711" y="109427963"/>
              <a:ext cx="28543" cy="162185"/>
            </a:xfrm>
            <a:prstGeom prst="rect">
              <a:avLst/>
            </a:prstGeom>
            <a:solidFill>
              <a:srgbClr val="D6E0E0"/>
            </a:solidFill>
            <a:ln w="0" algn="in">
              <a:noFill/>
              <a:miter lim="800000"/>
              <a:headEnd/>
              <a:tailEnd/>
            </a:ln>
            <a:effectLst/>
          </p:spPr>
          <p:txBody>
            <a:bodyPr lIns="36576" tIns="36576" rIns="36576" bIns="36576"/>
            <a:lstStyle/>
            <a:p>
              <a:pPr eaLnBrk="1" hangingPunct="1"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28" name="Rectangle 41"/>
            <p:cNvSpPr>
              <a:spLocks noChangeArrowheads="1" noChangeShapeType="1"/>
            </p:cNvSpPr>
            <p:nvPr/>
          </p:nvSpPr>
          <p:spPr bwMode="auto">
            <a:xfrm>
              <a:off x="108676440" y="109427963"/>
              <a:ext cx="28537" cy="81090"/>
            </a:xfrm>
            <a:prstGeom prst="rect">
              <a:avLst/>
            </a:prstGeom>
            <a:solidFill>
              <a:srgbClr val="D6E0E0"/>
            </a:solidFill>
            <a:ln w="0" algn="in">
              <a:noFill/>
              <a:miter lim="800000"/>
              <a:headEnd/>
              <a:tailEnd/>
            </a:ln>
            <a:effectLst/>
          </p:spPr>
          <p:txBody>
            <a:bodyPr lIns="36576" tIns="36576" rIns="36576" bIns="36576"/>
            <a:lstStyle/>
            <a:p>
              <a:pPr eaLnBrk="1" hangingPunct="1"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29" name="Rectangle 42"/>
            <p:cNvSpPr>
              <a:spLocks noChangeArrowheads="1" noChangeShapeType="1"/>
            </p:cNvSpPr>
            <p:nvPr/>
          </p:nvSpPr>
          <p:spPr bwMode="auto">
            <a:xfrm>
              <a:off x="109320030" y="109427963"/>
              <a:ext cx="30525" cy="728996"/>
            </a:xfrm>
            <a:prstGeom prst="rect">
              <a:avLst/>
            </a:prstGeom>
            <a:solidFill>
              <a:srgbClr val="CCCC99"/>
            </a:solidFill>
            <a:ln w="0" algn="in">
              <a:noFill/>
              <a:miter lim="800000"/>
              <a:headEnd/>
              <a:tailEnd/>
            </a:ln>
            <a:effectLst/>
          </p:spPr>
          <p:txBody>
            <a:bodyPr lIns="36576" tIns="36576" rIns="36576" bIns="36576"/>
            <a:lstStyle/>
            <a:p>
              <a:pPr eaLnBrk="1" hangingPunct="1"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30" name="Rectangle 43"/>
            <p:cNvSpPr>
              <a:spLocks noChangeArrowheads="1" noChangeShapeType="1"/>
            </p:cNvSpPr>
            <p:nvPr/>
          </p:nvSpPr>
          <p:spPr bwMode="auto">
            <a:xfrm>
              <a:off x="109404542" y="109427963"/>
              <a:ext cx="30526" cy="809266"/>
            </a:xfrm>
            <a:prstGeom prst="rect">
              <a:avLst/>
            </a:prstGeom>
            <a:solidFill>
              <a:srgbClr val="CCCC99"/>
            </a:solidFill>
            <a:ln w="0" algn="in">
              <a:noFill/>
              <a:miter lim="800000"/>
              <a:headEnd/>
              <a:tailEnd/>
            </a:ln>
            <a:effectLst/>
          </p:spPr>
          <p:txBody>
            <a:bodyPr lIns="36576" tIns="36576" rIns="36576" bIns="36576"/>
            <a:lstStyle/>
            <a:p>
              <a:pPr eaLnBrk="1" hangingPunct="1"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31" name="Rectangle 44"/>
            <p:cNvSpPr>
              <a:spLocks noChangeArrowheads="1" noChangeShapeType="1"/>
            </p:cNvSpPr>
            <p:nvPr/>
          </p:nvSpPr>
          <p:spPr bwMode="auto">
            <a:xfrm>
              <a:off x="109489990" y="109427963"/>
              <a:ext cx="30529" cy="891018"/>
            </a:xfrm>
            <a:prstGeom prst="rect">
              <a:avLst/>
            </a:prstGeom>
            <a:solidFill>
              <a:srgbClr val="336666"/>
            </a:solidFill>
            <a:ln w="0" algn="in">
              <a:noFill/>
              <a:miter lim="800000"/>
              <a:headEnd/>
              <a:tailEnd/>
            </a:ln>
            <a:effectLst/>
          </p:spPr>
          <p:txBody>
            <a:bodyPr lIns="36576" tIns="36576" rIns="36576" bIns="36576"/>
            <a:lstStyle/>
            <a:p>
              <a:pPr eaLnBrk="1" hangingPunct="1"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32" name="Rectangle 45"/>
            <p:cNvSpPr>
              <a:spLocks noChangeArrowheads="1" noChangeShapeType="1"/>
            </p:cNvSpPr>
            <p:nvPr/>
          </p:nvSpPr>
          <p:spPr bwMode="auto">
            <a:xfrm>
              <a:off x="109575443" y="109427963"/>
              <a:ext cx="30527" cy="971289"/>
            </a:xfrm>
            <a:prstGeom prst="rect">
              <a:avLst/>
            </a:prstGeom>
            <a:solidFill>
              <a:srgbClr val="336666"/>
            </a:solidFill>
            <a:ln w="0" algn="in">
              <a:noFill/>
              <a:miter lim="800000"/>
              <a:headEnd/>
              <a:tailEnd/>
            </a:ln>
            <a:effectLst/>
          </p:spPr>
          <p:txBody>
            <a:bodyPr lIns="36576" tIns="36576" rIns="36576" bIns="36576"/>
            <a:lstStyle/>
            <a:p>
              <a:pPr eaLnBrk="1" hangingPunct="1"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  <p:sp>
          <p:nvSpPr>
            <p:cNvPr id="33" name="Rectangle 46"/>
            <p:cNvSpPr>
              <a:spLocks noChangeArrowheads="1" noChangeShapeType="1"/>
            </p:cNvSpPr>
            <p:nvPr/>
          </p:nvSpPr>
          <p:spPr bwMode="auto">
            <a:xfrm>
              <a:off x="109660894" y="109427963"/>
              <a:ext cx="30530" cy="1051560"/>
            </a:xfrm>
            <a:prstGeom prst="rect">
              <a:avLst/>
            </a:prstGeom>
            <a:solidFill>
              <a:srgbClr val="336666"/>
            </a:solidFill>
            <a:ln w="0" algn="in">
              <a:noFill/>
              <a:miter lim="800000"/>
              <a:headEnd/>
              <a:tailEnd/>
            </a:ln>
            <a:effectLst/>
          </p:spPr>
          <p:txBody>
            <a:bodyPr lIns="36576" tIns="36576" rIns="36576" bIns="36576"/>
            <a:lstStyle/>
            <a:p>
              <a:pPr eaLnBrk="1" hangingPunct="1">
                <a:defRPr/>
              </a:pPr>
              <a:endParaRPr lang="en-US">
                <a:latin typeface="Arial" charset="0"/>
                <a:ea typeface="+mn-ea"/>
              </a:endParaRPr>
            </a:p>
          </p:txBody>
        </p:sp>
      </p:grpSp>
      <p:sp>
        <p:nvSpPr>
          <p:cNvPr id="34" name="Rectangle 33"/>
          <p:cNvSpPr/>
          <p:nvPr userDrawn="1"/>
        </p:nvSpPr>
        <p:spPr>
          <a:xfrm>
            <a:off x="2719387" y="6400801"/>
            <a:ext cx="4214813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1000" dirty="0">
                <a:ln>
                  <a:solidFill>
                    <a:schemeClr val="bg1"/>
                  </a:solidFill>
                </a:ln>
                <a:latin typeface="Arial" charset="0"/>
                <a:ea typeface="+mn-ea"/>
              </a:rPr>
              <a:t>Copyright © 2012-2016 by Sanford Friedenthal,  All Rights Reserved.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 b="1" i="0" baseline="0">
                <a:solidFill>
                  <a:schemeClr val="accent3">
                    <a:shade val="75000"/>
                  </a:schemeClr>
                </a:solidFill>
                <a:latin typeface="Corbe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>
            <a:lvl1pPr>
              <a:buClr>
                <a:srgbClr val="154B6D"/>
              </a:buClr>
              <a:defRPr sz="2600" baseline="0">
                <a:latin typeface="Tw Cen MT" pitchFamily="34" charset="0"/>
              </a:defRPr>
            </a:lvl1pPr>
            <a:lvl2pPr>
              <a:buClr>
                <a:srgbClr val="154B6D"/>
              </a:buClr>
              <a:defRPr baseline="0">
                <a:latin typeface="Tw Cen MT" pitchFamily="34" charset="0"/>
              </a:defRPr>
            </a:lvl2pPr>
            <a:lvl3pPr>
              <a:buFont typeface="Wingdings" pitchFamily="2" charset="2"/>
              <a:buChar char="§"/>
              <a:defRPr baseline="0">
                <a:latin typeface="Tw Cen MT" pitchFamily="34" charset="0"/>
              </a:defRPr>
            </a:lvl3pPr>
            <a:lvl4pPr>
              <a:buClr>
                <a:srgbClr val="154B6D"/>
              </a:buClr>
              <a:defRPr baseline="0">
                <a:latin typeface="Tw Cen MT" pitchFamily="34" charset="0"/>
              </a:defRPr>
            </a:lvl4pPr>
            <a:lvl5pPr>
              <a:defRPr baseline="0">
                <a:latin typeface="Tw Cen MT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1E74D7-3A5F-4197-BF4A-58C441297CEA}" type="datetime1">
              <a:rPr lang="en-US"/>
              <a:pPr>
                <a:defRPr/>
              </a:pPr>
              <a:t>3/8/2017</a:t>
            </a:fld>
            <a:endParaRPr lang="en-US" dirty="0"/>
          </a:p>
        </p:txBody>
      </p:sp>
      <p:sp>
        <p:nvSpPr>
          <p:cNvPr id="3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04800" y="6340475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5C7DDB-B2CA-47A6-8396-2FBF7F40D1E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232670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4" name="Rectangle 19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5" name="Rectangle 20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6" name="Rectangle 21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7" name="Rectangle 23"/>
          <p:cNvSpPr>
            <a:spLocks noChangeArrowheads="1"/>
          </p:cNvSpPr>
          <p:nvPr/>
        </p:nvSpPr>
        <p:spPr bwMode="white">
          <a:xfrm>
            <a:off x="152400" y="2286000"/>
            <a:ext cx="8832850" cy="3048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8" name="Rectangle 24"/>
          <p:cNvSpPr>
            <a:spLocks noChangeArrowheads="1"/>
          </p:cNvSpPr>
          <p:nvPr/>
        </p:nvSpPr>
        <p:spPr bwMode="auto">
          <a:xfrm>
            <a:off x="155575" y="2438400"/>
            <a:ext cx="8832850" cy="213995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latin typeface="Arial" charset="0"/>
              <a:ea typeface="+mn-ea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52400" y="2438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latin typeface="Arial" charset="0"/>
              <a:ea typeface="+mn-ea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152400" y="57912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247650" y="588645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667000"/>
            <a:ext cx="7772400" cy="1524000"/>
          </a:xfrm>
        </p:spPr>
        <p:txBody>
          <a:bodyPr/>
          <a:lstStyle>
            <a:lvl1pPr algn="ctr">
              <a:buNone/>
              <a:defRPr sz="4200" b="1" i="0" cap="none" baseline="0">
                <a:solidFill>
                  <a:srgbClr val="FFFFFF"/>
                </a:solidFill>
                <a:latin typeface="Corbe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909670-4E3B-4E04-959C-6205F7069E18}" type="datetime1">
              <a:rPr lang="en-US"/>
              <a:pPr>
                <a:defRPr/>
              </a:pPr>
              <a:t>3/8/2017</a:t>
            </a:fld>
            <a:endParaRPr lang="en-US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28600" y="5875338"/>
            <a:ext cx="457200" cy="441325"/>
          </a:xfrm>
        </p:spPr>
        <p:txBody>
          <a:bodyPr/>
          <a:lstStyle>
            <a:lvl1pPr>
              <a:defRPr sz="1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2694CEC8-F968-415B-AD0E-0423E9D6C43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91388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14"/>
          <p:cNvSpPr>
            <a:spLocks noChangeShapeType="1"/>
          </p:cNvSpPr>
          <p:nvPr/>
        </p:nvSpPr>
        <p:spPr bwMode="auto">
          <a:xfrm flipV="1">
            <a:off x="4562475" y="1576388"/>
            <a:ext cx="9525" cy="4818062"/>
          </a:xfrm>
          <a:prstGeom prst="line">
            <a:avLst/>
          </a:prstGeom>
          <a:noFill/>
          <a:ln w="9525">
            <a:solidFill>
              <a:schemeClr val="tx2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10325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26905B-56BA-4CF4-84C2-B6921193B180}" type="datetime1">
              <a:rPr lang="en-US"/>
              <a:pPr>
                <a:defRPr/>
              </a:pPr>
              <a:t>3/8/2017</a:t>
            </a:fld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DC6B23-A683-484A-9C7F-8DDD1D037AD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359561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14"/>
          <p:cNvSpPr>
            <a:spLocks noChangeShapeType="1"/>
          </p:cNvSpPr>
          <p:nvPr/>
        </p:nvSpPr>
        <p:spPr bwMode="auto">
          <a:xfrm flipV="1">
            <a:off x="4572000" y="2200275"/>
            <a:ext cx="0" cy="4187825"/>
          </a:xfrm>
          <a:prstGeom prst="line">
            <a:avLst/>
          </a:prstGeom>
          <a:noFill/>
          <a:ln w="9525">
            <a:solidFill>
              <a:schemeClr val="tx2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9" name="Rectangle 20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10" name="Rectangle 21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11" name="Rectangle 23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12" name="Rectangle 11"/>
          <p:cNvSpPr/>
          <p:nvPr/>
        </p:nvSpPr>
        <p:spPr>
          <a:xfrm>
            <a:off x="152400" y="1371600"/>
            <a:ext cx="8832850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050" y="6391275"/>
            <a:ext cx="8832850" cy="31115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latin typeface="Arial" charset="0"/>
              <a:ea typeface="+mn-ea"/>
            </a:endParaRPr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152400" y="1279525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latin typeface="Arial" charset="0"/>
              <a:ea typeface="+mn-ea"/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7E96F4-6DF9-4572-B171-D1E940728293}" type="datetime1">
              <a:rPr lang="en-US"/>
              <a:pPr>
                <a:defRPr/>
              </a:pPr>
              <a:t>3/8/2017</a:t>
            </a:fld>
            <a:endParaRPr lang="en-US"/>
          </a:p>
        </p:txBody>
      </p:sp>
      <p:sp>
        <p:nvSpPr>
          <p:cNvPr id="19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10325"/>
            <a:ext cx="3581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98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DAEC44-14EE-48DF-996D-DD9D47D34BC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17100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C06FAB-40C8-439C-90AB-A906156CAB99}" type="datetime1">
              <a:rPr lang="en-US"/>
              <a:pPr>
                <a:defRPr/>
              </a:pPr>
              <a:t>3/8/2017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304800" y="6340475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7924E6-14B8-4A11-A548-B1394E505FA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052179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3" name="Rectangle 19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4" name="Rectangle 20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5" name="Rectangle 21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latin typeface="Arial" charset="0"/>
              <a:ea typeface="+mn-ea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52400" y="15875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8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9E0E56-4FE4-4E15-9480-C5E2A773F1DE}" type="datetime1">
              <a:rPr lang="en-US"/>
              <a:pPr>
                <a:defRPr/>
              </a:pPr>
              <a:t>3/8/2017</a:t>
            </a:fld>
            <a:endParaRPr lang="en-US"/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F6F02A9F-4DA6-4BA7-82FC-3A8F9A81498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393911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52400" y="152400"/>
            <a:ext cx="8832850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latin typeface="Arial" charset="0"/>
              <a:ea typeface="+mn-ea"/>
            </a:endParaRPr>
          </a:p>
        </p:txBody>
      </p:sp>
      <p:sp>
        <p:nvSpPr>
          <p:cNvPr id="6" name="Rectangle 19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7" name="Rectangle 20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8" name="Rectangle 21"/>
          <p:cNvSpPr>
            <a:spLocks noChangeArrowheads="1"/>
          </p:cNvSpPr>
          <p:nvPr/>
        </p:nvSpPr>
        <p:spPr bwMode="white">
          <a:xfrm>
            <a:off x="0" y="0"/>
            <a:ext cx="9144000" cy="11906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9" name="Rectangle 23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10" name="Rectangle 9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latin typeface="Arial" charset="0"/>
              <a:ea typeface="+mn-ea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latin typeface="Arial" charset="0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rgbClr val="164C6C"/>
                </a:solidFill>
              </a:defRPr>
            </a:lvl1pPr>
          </a:lstStyle>
          <a:p>
            <a:pPr>
              <a:defRPr/>
            </a:pPr>
            <a:fld id="{19482E55-D551-449E-B317-881835BAE22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7" name="Date Place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EA0289-4A64-4DB5-BAC8-25A9BB9F4A3F}" type="datetime1">
              <a:rPr lang="en-US"/>
              <a:pPr>
                <a:defRPr/>
              </a:pPr>
              <a:t>3/8/2017</a:t>
            </a:fld>
            <a:endParaRPr lang="en-US"/>
          </a:p>
        </p:txBody>
      </p:sp>
      <p:sp>
        <p:nvSpPr>
          <p:cNvPr id="18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382963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8552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latin typeface="Arial" charset="0"/>
              <a:ea typeface="+mn-ea"/>
            </a:endParaRPr>
          </a:p>
        </p:txBody>
      </p:sp>
      <p:sp>
        <p:nvSpPr>
          <p:cNvPr id="6" name="Rectangle 19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7" name="Rectangle 20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8" name="Rectangle 21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9" name="Rectangle 23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2850" cy="301625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latin typeface="Arial" charset="0"/>
              <a:ea typeface="+mn-ea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latin typeface="Arial" charset="0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BAC75-5DD4-47F6-8B26-1B3F459E233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7" name="Date Placeholder 4"/>
          <p:cNvSpPr>
            <a:spLocks noGrp="1"/>
          </p:cNvSpPr>
          <p:nvPr>
            <p:ph type="dt" sz="half" idx="11"/>
          </p:nvPr>
        </p:nvSpPr>
        <p:spPr>
          <a:xfrm>
            <a:off x="5788025" y="6405563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F2ACD0-26C2-4818-93F0-CA9259724C3F}" type="datetime1">
              <a:rPr lang="en-US"/>
              <a:pPr>
                <a:defRPr/>
              </a:pPr>
              <a:t>3/8/2017</a:t>
            </a:fld>
            <a:endParaRPr lang="en-US"/>
          </a:p>
        </p:txBody>
      </p:sp>
      <p:sp>
        <p:nvSpPr>
          <p:cNvPr id="18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584575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992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1027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8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102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102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latin typeface="Arial" charset="0"/>
              <a:ea typeface="+mn-ea"/>
            </a:endParaRP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5563"/>
            <a:ext cx="3044825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FFFFFF"/>
                </a:solidFill>
                <a:latin typeface="Arial" pitchFamily="34" charset="0"/>
                <a:ea typeface="MS PGothic" pitchFamily="34" charset="-128"/>
              </a:defRPr>
            </a:lvl1pPr>
          </a:lstStyle>
          <a:p>
            <a:pPr>
              <a:defRPr/>
            </a:pPr>
            <a:fld id="{A56F2AFE-619E-45A9-90D5-B38BFBC77218}" type="datetime1">
              <a:rPr lang="en-US"/>
              <a:pPr>
                <a:defRPr/>
              </a:pPr>
              <a:t>3/8/2017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325"/>
            <a:ext cx="3581400" cy="366713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350"/>
            <a:ext cx="8832850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latin typeface="Arial" charset="0"/>
              <a:ea typeface="+mn-ea"/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304800" y="6324600"/>
            <a:ext cx="457200" cy="441325"/>
          </a:xfrm>
          <a:prstGeom prst="rect">
            <a:avLst/>
          </a:prstGeom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  <a:normAutofit/>
          </a:bodyPr>
          <a:lstStyle>
            <a:lvl1pPr algn="ctr" eaLnBrk="1" hangingPunct="1">
              <a:defRPr sz="16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8CFA78-824B-4A09-AC43-8451C8E045D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36" name="Title Placeholder 21"/>
          <p:cNvSpPr>
            <a:spLocks noGrp="1"/>
          </p:cNvSpPr>
          <p:nvPr>
            <p:ph type="title"/>
          </p:nvPr>
        </p:nvSpPr>
        <p:spPr bwMode="auto">
          <a:xfrm>
            <a:off x="301625" y="228600"/>
            <a:ext cx="8534400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37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301625" y="1524000"/>
            <a:ext cx="8534400" cy="459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926" r:id="rId1"/>
    <p:sldLayoutId id="2147492927" r:id="rId2"/>
    <p:sldLayoutId id="2147492928" r:id="rId3"/>
    <p:sldLayoutId id="2147492929" r:id="rId4"/>
    <p:sldLayoutId id="2147492930" r:id="rId5"/>
    <p:sldLayoutId id="2147492931" r:id="rId6"/>
    <p:sldLayoutId id="2147492932" r:id="rId7"/>
    <p:sldLayoutId id="2147492933" r:id="rId8"/>
    <p:sldLayoutId id="2147492934" r:id="rId9"/>
    <p:sldLayoutId id="2147492935" r:id="rId10"/>
    <p:sldLayoutId id="2147492936" r:id="rId11"/>
    <p:sldLayoutId id="2147492937" r:id="rId12"/>
  </p:sldLayoutIdLst>
  <p:hf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rgbClr val="164C6C"/>
          </a:solidFill>
          <a:latin typeface="+mj-lt"/>
          <a:ea typeface="MS PGothic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164C6C"/>
          </a:solidFill>
          <a:latin typeface="Consolas" pitchFamily="49" charset="0"/>
          <a:ea typeface="MS PGothic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164C6C"/>
          </a:solidFill>
          <a:latin typeface="Consolas" pitchFamily="49" charset="0"/>
          <a:ea typeface="MS PGothic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164C6C"/>
          </a:solidFill>
          <a:latin typeface="Consolas" pitchFamily="49" charset="0"/>
          <a:ea typeface="MS PGothic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164C6C"/>
          </a:solidFill>
          <a:latin typeface="Consolas" pitchFamily="49" charset="0"/>
          <a:ea typeface="MS PGothic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3300">
          <a:solidFill>
            <a:srgbClr val="164C6C"/>
          </a:solidFill>
          <a:latin typeface="Consolas" pitchFamily="49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300">
          <a:solidFill>
            <a:srgbClr val="164C6C"/>
          </a:solidFill>
          <a:latin typeface="Consolas" pitchFamily="49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300">
          <a:solidFill>
            <a:srgbClr val="164C6C"/>
          </a:solidFill>
          <a:latin typeface="Consolas" pitchFamily="49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300">
          <a:solidFill>
            <a:srgbClr val="164C6C"/>
          </a:solidFill>
          <a:latin typeface="Consolas" pitchFamily="49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7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547688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"/>
        <a:defRPr sz="2200" kern="1200">
          <a:solidFill>
            <a:schemeClr val="tx2"/>
          </a:solidFill>
          <a:latin typeface="+mn-lt"/>
          <a:ea typeface="MS PGothic" pitchFamily="34" charset="-128"/>
          <a:cs typeface="+mn-cs"/>
        </a:defRPr>
      </a:lvl2pPr>
      <a:lvl3pPr marL="822325" indent="-228600" algn="l" rtl="0" eaLnBrk="0" fontAlgn="base" hangingPunct="0">
        <a:spcBef>
          <a:spcPct val="20000"/>
        </a:spcBef>
        <a:spcAft>
          <a:spcPct val="0"/>
        </a:spcAft>
        <a:buClr>
          <a:srgbClr val="1B587C"/>
        </a:buClr>
        <a:buSzPct val="75000"/>
        <a:buFont typeface="Wingdings 2" panose="05020102010507070707" pitchFamily="18" charset="2"/>
        <a:buChar char="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096963" indent="-228600" algn="l" rtl="0" eaLnBrk="0" fontAlgn="base" hangingPunct="0">
        <a:spcBef>
          <a:spcPct val="20000"/>
        </a:spcBef>
        <a:spcAft>
          <a:spcPct val="0"/>
        </a:spcAft>
        <a:buClr>
          <a:srgbClr val="4E8542"/>
        </a:buClr>
        <a:buSzPct val="70000"/>
        <a:buFont typeface="Wingdings" panose="05000000000000000000" pitchFamily="2" charset="2"/>
        <a:buChar char=""/>
        <a:defRPr sz="2000" kern="1200">
          <a:solidFill>
            <a:schemeClr val="tx2"/>
          </a:solidFill>
          <a:latin typeface="+mn-lt"/>
          <a:ea typeface="MS PGothic" pitchFamily="34" charset="-128"/>
          <a:cs typeface="+mn-cs"/>
        </a:defRPr>
      </a:lvl4pPr>
      <a:lvl5pPr marL="1371600" indent="-228600" algn="l" rtl="0" eaLnBrk="0" fontAlgn="base" hangingPunct="0">
        <a:spcBef>
          <a:spcPct val="20000"/>
        </a:spcBef>
        <a:spcAft>
          <a:spcPct val="0"/>
        </a:spcAft>
        <a:buClr>
          <a:srgbClr val="604878"/>
        </a:buClr>
        <a:buChar char="•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Model Construction Concept</a:t>
            </a:r>
          </a:p>
        </p:txBody>
      </p:sp>
      <p:sp>
        <p:nvSpPr>
          <p:cNvPr id="16387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Corbel" panose="020B0503020204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Corbel" panose="020B0503020204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1B587C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Corbel" panose="020B0503020204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4E8542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Corbel" panose="020B0503020204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604878"/>
              </a:buClr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14DB9980-22AB-4ACC-A262-1A44A8A45237}" type="datetime1">
              <a:rPr lang="en-US" altLang="en-US" sz="1400" smtClean="0">
                <a:solidFill>
                  <a:srgbClr val="FFFFFF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3/8/2017</a:t>
            </a:fld>
            <a:endParaRPr lang="en-US" altLang="en-US" sz="1400" smtClean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6388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Corbel" panose="020B0503020204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Corbel" panose="020B0503020204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1B587C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Corbel" panose="020B0503020204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4E8542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Corbel" panose="020B0503020204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604878"/>
              </a:buClr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1E218FDC-3952-4046-9C05-0AB703C54AFD}" type="slidenum">
              <a:rPr lang="en-US" altLang="en-US" sz="1600" smtClean="0">
                <a:solidFill>
                  <a:schemeClr val="bg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</a:t>
            </a:fld>
            <a:endParaRPr lang="en-US" altLang="en-US" sz="1600" smtClean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6389" name="TextBox 14"/>
          <p:cNvSpPr txBox="1">
            <a:spLocks noChangeArrowheads="1"/>
          </p:cNvSpPr>
          <p:nvPr/>
        </p:nvSpPr>
        <p:spPr bwMode="auto">
          <a:xfrm>
            <a:off x="3341688" y="881063"/>
            <a:ext cx="24542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Corbel" panose="020B0503020204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Corbel" panose="020B0503020204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1B587C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Corbel" panose="020B0503020204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4E8542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Corbel" panose="020B0503020204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604878"/>
              </a:buClr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latin typeface="Arial" panose="020B0604020202020204" pitchFamily="34" charset="0"/>
              </a:rPr>
              <a:t>Source: R. Williamson</a:t>
            </a:r>
          </a:p>
        </p:txBody>
      </p:sp>
      <p:sp>
        <p:nvSpPr>
          <p:cNvPr id="16390" name="TextBox 4"/>
          <p:cNvSpPr txBox="1">
            <a:spLocks noChangeArrowheads="1"/>
          </p:cNvSpPr>
          <p:nvPr/>
        </p:nvSpPr>
        <p:spPr bwMode="auto">
          <a:xfrm>
            <a:off x="4605917" y="1594252"/>
            <a:ext cx="414312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Corbel" panose="020B0503020204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Corbel" panose="020B0503020204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1B587C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Corbel" panose="020B0503020204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4E8542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Corbel" panose="020B0503020204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604878"/>
              </a:buClr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04878"/>
              </a:buClr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 smtClean="0">
                <a:latin typeface="Arial" panose="020B0604020202020204" pitchFamily="34" charset="0"/>
              </a:rPr>
              <a:t>Model Construction Workflow Example</a:t>
            </a:r>
            <a:endParaRPr lang="en-US" altLang="en-US" sz="1800" dirty="0">
              <a:latin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743200" y="6400800"/>
            <a:ext cx="3962400" cy="304800"/>
          </a:xfrm>
          <a:prstGeom prst="rect">
            <a:avLst/>
          </a:prstGeom>
          <a:solidFill>
            <a:srgbClr val="154B6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28927" y="3927568"/>
            <a:ext cx="3228769" cy="229293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 smtClean="0"/>
              <a:t>Supports different classes of </a:t>
            </a:r>
            <a:r>
              <a:rPr lang="en-US" sz="1100" dirty="0" smtClean="0"/>
              <a:t>collaborative users </a:t>
            </a:r>
            <a:r>
              <a:rPr lang="en-US" sz="1100" dirty="0" smtClean="0"/>
              <a:t/>
            </a:r>
            <a:br>
              <a:rPr lang="en-US" sz="1100" dirty="0" smtClean="0"/>
            </a:br>
            <a:r>
              <a:rPr lang="en-US" sz="1100" dirty="0" smtClean="0"/>
              <a:t>(e.g., expertise, domain, life cycle)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 smtClean="0"/>
              <a:t>Driven by iterative / agile workflow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 smtClean="0"/>
              <a:t>Batch import, transformation &amp; export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 smtClean="0"/>
              <a:t>Broad application of patterns &amp; reuse libraries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 smtClean="0"/>
              <a:t>Textual, graphical and tabular model </a:t>
            </a:r>
            <a:r>
              <a:rPr lang="en-US" sz="1100" dirty="0" smtClean="0"/>
              <a:t>create, </a:t>
            </a:r>
            <a:r>
              <a:rPr lang="en-US" sz="1100" dirty="0" smtClean="0"/>
              <a:t/>
            </a:r>
            <a:br>
              <a:rPr lang="en-US" sz="1100" dirty="0" smtClean="0"/>
            </a:br>
            <a:r>
              <a:rPr lang="en-US" sz="1100" dirty="0" smtClean="0"/>
              <a:t>update and delete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 smtClean="0"/>
              <a:t>Model ownership, baseline &amp; version </a:t>
            </a:r>
            <a:br>
              <a:rPr lang="en-US" sz="1100" dirty="0" smtClean="0"/>
            </a:br>
            <a:r>
              <a:rPr lang="en-US" sz="1100" dirty="0" smtClean="0"/>
              <a:t>management via Model Management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 smtClean="0"/>
              <a:t>Black Box/White Box Representations </a:t>
            </a:r>
            <a:br>
              <a:rPr lang="en-US" sz="1100" dirty="0" smtClean="0"/>
            </a:br>
            <a:r>
              <a:rPr lang="en-US" sz="1100" dirty="0" smtClean="0"/>
              <a:t>via Model Management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 smtClean="0"/>
              <a:t>Model </a:t>
            </a:r>
            <a:r>
              <a:rPr lang="en-US" sz="1100" dirty="0" smtClean="0"/>
              <a:t>views &amp; usability </a:t>
            </a:r>
            <a:r>
              <a:rPr lang="en-US" sz="1100" dirty="0" smtClean="0"/>
              <a:t>via Model Visualization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 smtClean="0"/>
              <a:t>Requirements/Design Analysis via Model Analysis</a:t>
            </a:r>
            <a:endParaRPr lang="en-US" sz="1100" dirty="0"/>
          </a:p>
        </p:txBody>
      </p:sp>
      <p:sp>
        <p:nvSpPr>
          <p:cNvPr id="6" name="TextBox 5"/>
          <p:cNvSpPr txBox="1"/>
          <p:nvPr/>
        </p:nvSpPr>
        <p:spPr>
          <a:xfrm>
            <a:off x="6418520" y="2041965"/>
            <a:ext cx="2294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Note: Iterative steps not shown</a:t>
            </a:r>
            <a:endParaRPr lang="en-US" sz="1200" dirty="0"/>
          </a:p>
        </p:txBody>
      </p:sp>
      <p:sp>
        <p:nvSpPr>
          <p:cNvPr id="7" name="Rounded Rectangle 6"/>
          <p:cNvSpPr/>
          <p:nvPr/>
        </p:nvSpPr>
        <p:spPr>
          <a:xfrm>
            <a:off x="860682" y="2277899"/>
            <a:ext cx="1143000" cy="365981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/>
              <a:t>Import</a:t>
            </a:r>
          </a:p>
          <a:p>
            <a:pPr algn="ctr"/>
            <a:r>
              <a:rPr lang="en-US" sz="1200" b="1" dirty="0" smtClean="0"/>
              <a:t>Requirements</a:t>
            </a:r>
            <a:endParaRPr lang="en-US" sz="1200" b="1" dirty="0"/>
          </a:p>
        </p:txBody>
      </p:sp>
      <p:sp>
        <p:nvSpPr>
          <p:cNvPr id="14" name="Rounded Rectangle 13"/>
          <p:cNvSpPr/>
          <p:nvPr/>
        </p:nvSpPr>
        <p:spPr>
          <a:xfrm>
            <a:off x="2129645" y="2826217"/>
            <a:ext cx="1143000" cy="365981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/>
              <a:t>Analyze</a:t>
            </a:r>
          </a:p>
          <a:p>
            <a:pPr algn="ctr"/>
            <a:r>
              <a:rPr lang="en-US" sz="1200" b="1" dirty="0" smtClean="0"/>
              <a:t>Requirements</a:t>
            </a:r>
            <a:endParaRPr lang="en-US" sz="1200" b="1" dirty="0"/>
          </a:p>
        </p:txBody>
      </p:sp>
      <p:sp>
        <p:nvSpPr>
          <p:cNvPr id="15" name="Rounded Rectangle 14"/>
          <p:cNvSpPr/>
          <p:nvPr/>
        </p:nvSpPr>
        <p:spPr>
          <a:xfrm>
            <a:off x="3215431" y="3399838"/>
            <a:ext cx="1447800" cy="365981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/>
              <a:t>Select Reference Architecture Variant</a:t>
            </a:r>
            <a:endParaRPr lang="en-US" sz="1000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4274973" y="3993163"/>
            <a:ext cx="1676400" cy="514812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/>
              <a:t>Integrate &amp; Configure Component Designs</a:t>
            </a:r>
            <a:endParaRPr lang="en-US" sz="1200" b="1" dirty="0"/>
          </a:p>
        </p:txBody>
      </p:sp>
      <p:sp>
        <p:nvSpPr>
          <p:cNvPr id="17" name="Rounded Rectangle 16"/>
          <p:cNvSpPr/>
          <p:nvPr/>
        </p:nvSpPr>
        <p:spPr>
          <a:xfrm>
            <a:off x="5889169" y="4665045"/>
            <a:ext cx="1389484" cy="577036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/>
              <a:t>Evaluate Architecture Designs</a:t>
            </a:r>
            <a:endParaRPr lang="en-US" sz="1200" b="1" dirty="0"/>
          </a:p>
        </p:txBody>
      </p:sp>
      <p:sp>
        <p:nvSpPr>
          <p:cNvPr id="18" name="Rounded Rectangle 17"/>
          <p:cNvSpPr/>
          <p:nvPr/>
        </p:nvSpPr>
        <p:spPr>
          <a:xfrm>
            <a:off x="7721600" y="5113206"/>
            <a:ext cx="1041400" cy="365981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/>
              <a:t>Update Baseline</a:t>
            </a:r>
            <a:endParaRPr lang="en-US" sz="1200" b="1" dirty="0"/>
          </a:p>
        </p:txBody>
      </p:sp>
      <p:sp>
        <p:nvSpPr>
          <p:cNvPr id="19" name="Rounded Rectangle 18"/>
          <p:cNvSpPr/>
          <p:nvPr/>
        </p:nvSpPr>
        <p:spPr>
          <a:xfrm>
            <a:off x="7470384" y="3744649"/>
            <a:ext cx="1143000" cy="365981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 smtClean="0"/>
              <a:t>Execute Analysis</a:t>
            </a:r>
            <a:endParaRPr lang="en-US" sz="1200" b="1" dirty="0"/>
          </a:p>
        </p:txBody>
      </p:sp>
      <p:sp>
        <p:nvSpPr>
          <p:cNvPr id="8" name="Flowchart: Multidocument 7"/>
          <p:cNvSpPr/>
          <p:nvPr/>
        </p:nvSpPr>
        <p:spPr>
          <a:xfrm>
            <a:off x="3776822" y="5107525"/>
            <a:ext cx="1370563" cy="501869"/>
          </a:xfrm>
          <a:prstGeom prst="flowChartMultidocumen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 smtClean="0"/>
              <a:t>Apply Patterns</a:t>
            </a:r>
            <a:endParaRPr lang="en-US" sz="1200" b="1" dirty="0"/>
          </a:p>
        </p:txBody>
      </p:sp>
      <p:sp>
        <p:nvSpPr>
          <p:cNvPr id="21" name="Flowchart: Multidocument 20"/>
          <p:cNvSpPr/>
          <p:nvPr/>
        </p:nvSpPr>
        <p:spPr>
          <a:xfrm>
            <a:off x="7319021" y="5670331"/>
            <a:ext cx="1370563" cy="501869"/>
          </a:xfrm>
          <a:prstGeom prst="flowChartMultidocumen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 smtClean="0"/>
              <a:t>Commit to Server</a:t>
            </a:r>
            <a:endParaRPr lang="en-US" sz="1200" b="1" dirty="0"/>
          </a:p>
        </p:txBody>
      </p:sp>
      <p:sp>
        <p:nvSpPr>
          <p:cNvPr id="22" name="Flowchart: Multidocument 21"/>
          <p:cNvSpPr/>
          <p:nvPr/>
        </p:nvSpPr>
        <p:spPr>
          <a:xfrm>
            <a:off x="314453" y="2897969"/>
            <a:ext cx="1562391" cy="501869"/>
          </a:xfrm>
          <a:prstGeom prst="flowChartMultidocumen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 smtClean="0"/>
              <a:t>Batch Import &amp; Transformation</a:t>
            </a:r>
            <a:endParaRPr lang="en-US" sz="1200" b="1" dirty="0"/>
          </a:p>
        </p:txBody>
      </p:sp>
      <p:cxnSp>
        <p:nvCxnSpPr>
          <p:cNvPr id="11" name="Straight Connector 10"/>
          <p:cNvCxnSpPr>
            <a:stCxn id="22" idx="0"/>
            <a:endCxn id="7" idx="2"/>
          </p:cNvCxnSpPr>
          <p:nvPr/>
        </p:nvCxnSpPr>
        <p:spPr>
          <a:xfrm flipV="1">
            <a:off x="1203135" y="2643880"/>
            <a:ext cx="229047" cy="254089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endCxn id="16" idx="2"/>
          </p:cNvCxnSpPr>
          <p:nvPr/>
        </p:nvCxnSpPr>
        <p:spPr>
          <a:xfrm flipV="1">
            <a:off x="4663231" y="4507975"/>
            <a:ext cx="449942" cy="59955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21" idx="0"/>
            <a:endCxn id="18" idx="2"/>
          </p:cNvCxnSpPr>
          <p:nvPr/>
        </p:nvCxnSpPr>
        <p:spPr>
          <a:xfrm flipV="1">
            <a:off x="8098592" y="5479187"/>
            <a:ext cx="143708" cy="191144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>
            <a:stCxn id="17" idx="1"/>
          </p:cNvCxnSpPr>
          <p:nvPr/>
        </p:nvCxnSpPr>
        <p:spPr>
          <a:xfrm flipH="1">
            <a:off x="5144275" y="4953563"/>
            <a:ext cx="744894" cy="232709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85" name="Straight Arrow Connector 16384"/>
          <p:cNvCxnSpPr>
            <a:endCxn id="7" idx="0"/>
          </p:cNvCxnSpPr>
          <p:nvPr/>
        </p:nvCxnSpPr>
        <p:spPr>
          <a:xfrm>
            <a:off x="1432182" y="1828800"/>
            <a:ext cx="0" cy="449099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86" name="Oval 16385"/>
          <p:cNvSpPr/>
          <p:nvPr/>
        </p:nvSpPr>
        <p:spPr>
          <a:xfrm>
            <a:off x="1384752" y="1729581"/>
            <a:ext cx="95639" cy="992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91" name="Rectangle 16390"/>
          <p:cNvSpPr/>
          <p:nvPr/>
        </p:nvSpPr>
        <p:spPr>
          <a:xfrm>
            <a:off x="3776822" y="2277899"/>
            <a:ext cx="1027599" cy="49302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 smtClean="0"/>
              <a:t>Reference </a:t>
            </a:r>
          </a:p>
          <a:p>
            <a:pPr algn="ctr"/>
            <a:r>
              <a:rPr lang="en-US" sz="1200" b="1" dirty="0" smtClean="0"/>
              <a:t>Library</a:t>
            </a:r>
            <a:endParaRPr lang="en-US" sz="1200" b="1" dirty="0"/>
          </a:p>
        </p:txBody>
      </p:sp>
      <p:sp>
        <p:nvSpPr>
          <p:cNvPr id="41" name="Rectangle 40"/>
          <p:cNvSpPr/>
          <p:nvPr/>
        </p:nvSpPr>
        <p:spPr>
          <a:xfrm>
            <a:off x="5033021" y="2864291"/>
            <a:ext cx="1027599" cy="49302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 smtClean="0"/>
              <a:t>Component</a:t>
            </a:r>
          </a:p>
          <a:p>
            <a:pPr algn="ctr"/>
            <a:r>
              <a:rPr lang="en-US" sz="1200" b="1" dirty="0" smtClean="0"/>
              <a:t>Library</a:t>
            </a:r>
            <a:endParaRPr lang="en-US" sz="1200" b="1" dirty="0"/>
          </a:p>
        </p:txBody>
      </p:sp>
      <p:cxnSp>
        <p:nvCxnSpPr>
          <p:cNvPr id="16394" name="Elbow Connector 16393"/>
          <p:cNvCxnSpPr>
            <a:stCxn id="7" idx="3"/>
            <a:endCxn id="14" idx="0"/>
          </p:cNvCxnSpPr>
          <p:nvPr/>
        </p:nvCxnSpPr>
        <p:spPr>
          <a:xfrm>
            <a:off x="2003682" y="2460890"/>
            <a:ext cx="697463" cy="365327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96" name="Elbow Connector 16395"/>
          <p:cNvCxnSpPr>
            <a:stCxn id="14" idx="3"/>
            <a:endCxn id="15" idx="0"/>
          </p:cNvCxnSpPr>
          <p:nvPr/>
        </p:nvCxnSpPr>
        <p:spPr>
          <a:xfrm>
            <a:off x="3272645" y="3009208"/>
            <a:ext cx="666686" cy="390630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98" name="Elbow Connector 16397"/>
          <p:cNvCxnSpPr/>
          <p:nvPr/>
        </p:nvCxnSpPr>
        <p:spPr>
          <a:xfrm rot="5400000">
            <a:off x="3990847" y="3094224"/>
            <a:ext cx="599550" cy="1"/>
          </a:xfrm>
          <a:prstGeom prst="bent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00" name="Elbow Connector 16399"/>
          <p:cNvCxnSpPr>
            <a:stCxn id="15" idx="3"/>
            <a:endCxn id="16" idx="0"/>
          </p:cNvCxnSpPr>
          <p:nvPr/>
        </p:nvCxnSpPr>
        <p:spPr>
          <a:xfrm>
            <a:off x="4663231" y="3582829"/>
            <a:ext cx="449942" cy="410334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02" name="Elbow Connector 16401"/>
          <p:cNvCxnSpPr/>
          <p:nvPr/>
        </p:nvCxnSpPr>
        <p:spPr>
          <a:xfrm rot="5400000">
            <a:off x="5223963" y="3675799"/>
            <a:ext cx="645717" cy="1"/>
          </a:xfrm>
          <a:prstGeom prst="bent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04" name="Elbow Connector 16403"/>
          <p:cNvCxnSpPr>
            <a:stCxn id="16" idx="3"/>
            <a:endCxn id="17" idx="0"/>
          </p:cNvCxnSpPr>
          <p:nvPr/>
        </p:nvCxnSpPr>
        <p:spPr>
          <a:xfrm>
            <a:off x="5951373" y="4250569"/>
            <a:ext cx="632538" cy="414476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06" name="Elbow Connector 16405"/>
          <p:cNvCxnSpPr/>
          <p:nvPr/>
        </p:nvCxnSpPr>
        <p:spPr>
          <a:xfrm rot="5400000" flipH="1" flipV="1">
            <a:off x="6864017" y="4042442"/>
            <a:ext cx="703669" cy="509066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08" name="Elbow Connector 16407"/>
          <p:cNvCxnSpPr>
            <a:stCxn id="17" idx="3"/>
            <a:endCxn id="18" idx="1"/>
          </p:cNvCxnSpPr>
          <p:nvPr/>
        </p:nvCxnSpPr>
        <p:spPr>
          <a:xfrm>
            <a:off x="7278653" y="4953563"/>
            <a:ext cx="442947" cy="342634"/>
          </a:xfrm>
          <a:prstGeom prst="bent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409" name="TextBox 16408"/>
          <p:cNvSpPr txBox="1"/>
          <p:nvPr/>
        </p:nvSpPr>
        <p:spPr>
          <a:xfrm>
            <a:off x="1438125" y="1797740"/>
            <a:ext cx="5934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[login]</a:t>
            </a:r>
            <a:endParaRPr lang="en-US" sz="1200" dirty="0"/>
          </a:p>
        </p:txBody>
      </p:sp>
      <p:cxnSp>
        <p:nvCxnSpPr>
          <p:cNvPr id="60" name="Straight Connector 59"/>
          <p:cNvCxnSpPr>
            <a:endCxn id="15" idx="2"/>
          </p:cNvCxnSpPr>
          <p:nvPr/>
        </p:nvCxnSpPr>
        <p:spPr>
          <a:xfrm flipH="1" flipV="1">
            <a:off x="3939331" y="3765819"/>
            <a:ext cx="210102" cy="1336984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14" name="Elbow Connector 16413"/>
          <p:cNvCxnSpPr/>
          <p:nvPr/>
        </p:nvCxnSpPr>
        <p:spPr>
          <a:xfrm rot="5400000">
            <a:off x="7155736" y="4143106"/>
            <a:ext cx="529005" cy="514876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Elbow Connector 32"/>
          <p:cNvCxnSpPr>
            <a:stCxn id="18" idx="0"/>
          </p:cNvCxnSpPr>
          <p:nvPr/>
        </p:nvCxnSpPr>
        <p:spPr>
          <a:xfrm rot="5400000" flipH="1" flipV="1">
            <a:off x="8188110" y="4778592"/>
            <a:ext cx="388805" cy="280425"/>
          </a:xfrm>
          <a:prstGeom prst="bentConnector3">
            <a:avLst/>
          </a:prstGeom>
          <a:ln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/>
          <p:cNvSpPr txBox="1"/>
          <p:nvPr/>
        </p:nvSpPr>
        <p:spPr>
          <a:xfrm>
            <a:off x="8231619" y="4845915"/>
            <a:ext cx="58221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 smtClean="0"/>
              <a:t>Iterate</a:t>
            </a:r>
            <a:endParaRPr lang="en-US" sz="1200" dirty="0"/>
          </a:p>
        </p:txBody>
      </p:sp>
      <p:sp>
        <p:nvSpPr>
          <p:cNvPr id="74" name="Rounded Rectangle 73"/>
          <p:cNvSpPr/>
          <p:nvPr/>
        </p:nvSpPr>
        <p:spPr>
          <a:xfrm>
            <a:off x="2438400" y="1676375"/>
            <a:ext cx="1143000" cy="365981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 smtClean="0"/>
              <a:t>Execute Analysis</a:t>
            </a:r>
            <a:endParaRPr lang="en-US" sz="1200" b="1" dirty="0"/>
          </a:p>
        </p:txBody>
      </p:sp>
      <p:cxnSp>
        <p:nvCxnSpPr>
          <p:cNvPr id="40" name="Elbow Connector 39"/>
          <p:cNvCxnSpPr/>
          <p:nvPr/>
        </p:nvCxnSpPr>
        <p:spPr>
          <a:xfrm rot="5400000" flipH="1" flipV="1">
            <a:off x="2541402" y="2380572"/>
            <a:ext cx="783859" cy="107433"/>
          </a:xfrm>
          <a:prstGeom prst="bentConnector3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>
    <a:lnDef>
      <a:spPr>
        <a:ln>
          <a:solidFill>
            <a:schemeClr val="tx1"/>
          </a:solidFill>
          <a:tailEnd type="triangl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WrappedLabelHistory xmlns:xsi="http://www.w3.org/2001/XMLSchema-instance" xmlns:xsd="http://www.w3.org/2001/XMLSchema" xmlns="http://www.boldonjames.com/2016/02/Classifier/internal/wrappedLabelHistory">
  <Value>PD94bWwgdmVyc2lvbj0iMS4wIiBlbmNvZGluZz0idXMtYXNjaWkiPz48bGFiZWxIaXN0b3J5IHhtbG5zOnhzaT0iaHR0cDovL3d3dy53My5vcmcvMjAwMS9YTUxTY2hlbWEtaW5zdGFuY2UiIHhtbG5zOnhzZD0iaHR0cDovL3d3dy53My5vcmcvMjAwMS9YTUxTY2hlbWEiIHhtbG5zPSJodHRwOi8vd3d3LmJvbGRvbmphbWVzLmNvbS8yMDE2LzAyL0NsYXNzaWZpZXIvaW50ZXJuYWwvbGFiZWxIaXN0b3J5Ij48aXRlbT48c2lzbCBzaXNsVmVyc2lvbj0iMCIgcG9saWN5PSJjZGU1M2FjMS1iZjVmLTRhYWUtOWNmMS0wNzUwOWUyM2E0YjAiIG9yaWdpbj0idXNlclNlbGVjdGVkIiAvPjxVc2VyTmFtZT5VU1wwMHY4NDA4PC9Vc2VyTmFtZT48RGF0ZVRpbWU+My84LzIwMTcgMTA6NDA6NTUgUE08L0RhdGVUaW1lPjxMYWJlbFN0cmluZz5UaGlzIGFydGlmYWN0IGhhcyBubyBjbGFzc2lmaWNhdGlvbi48L0xhYmVsU3RyaW5nPjwvaXRlbT48L2xhYmVsSGlzdG9yeT4=</Value>
</WrappedLabelHistory>
</file>

<file path=customXml/item2.xml><?xml version="1.0" encoding="utf-8"?>
<sisl xmlns:xsi="http://www.w3.org/2001/XMLSchema-instance" xmlns:xsd="http://www.w3.org/2001/XMLSchema" xmlns="http://www.boldonjames.com/2008/01/sie/internal/label" sislVersion="0" policy="cde53ac1-bf5f-4aae-9cf1-07509e23a4b0" origin="userSelected"/>
</file>

<file path=customXml/itemProps1.xml><?xml version="1.0" encoding="utf-8"?>
<ds:datastoreItem xmlns:ds="http://schemas.openxmlformats.org/officeDocument/2006/customXml" ds:itemID="{D834F16E-03F3-4160-AB67-79EE706A4F49}">
  <ds:schemaRefs>
    <ds:schemaRef ds:uri="http://www.w3.org/2001/XMLSchema"/>
    <ds:schemaRef ds:uri="http://www.boldonjames.com/2016/02/Classifier/internal/wrappedLabelHistory"/>
  </ds:schemaRefs>
</ds:datastoreItem>
</file>

<file path=customXml/itemProps2.xml><?xml version="1.0" encoding="utf-8"?>
<ds:datastoreItem xmlns:ds="http://schemas.openxmlformats.org/officeDocument/2006/customXml" ds:itemID="{C54FD60A-08B4-4D1B-8BD3-2ED27DA98E35}">
  <ds:schemaRefs>
    <ds:schemaRef ds:uri="http://www.w3.org/2001/XMLSchema"/>
    <ds:schemaRef ds:uri="http://www.boldonjames.com/2008/01/sie/internal/label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25137</TotalTime>
  <Words>66</Words>
  <Application>Microsoft Office PowerPoint</Application>
  <PresentationFormat>On-screen Show (4:3)</PresentationFormat>
  <Paragraphs>35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MS PGothic</vt:lpstr>
      <vt:lpstr>Arial</vt:lpstr>
      <vt:lpstr>Calibri</vt:lpstr>
      <vt:lpstr>Consolas</vt:lpstr>
      <vt:lpstr>Corbel</vt:lpstr>
      <vt:lpstr>Tw Cen MT</vt:lpstr>
      <vt:lpstr>Wingdings</vt:lpstr>
      <vt:lpstr>Wingdings 2</vt:lpstr>
      <vt:lpstr>Civic</vt:lpstr>
      <vt:lpstr>Model Construction Concept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Initial Port Concept</dc:title>
  <dc:creator>Sanford</dc:creator>
  <cp:keywords>[rtnipcontrolcode:rtnipcontrolcodenone||rtnexportcontrolcountry:rtnexportcontrolcountrynone|rtnexportcontrolcode:rtnexportcontrolcodenone||]</cp:keywords>
  <cp:lastModifiedBy>Ron C Williamson</cp:lastModifiedBy>
  <cp:revision>1023</cp:revision>
  <cp:lastPrinted>2014-09-09T19:33:57Z</cp:lastPrinted>
  <dcterms:created xsi:type="dcterms:W3CDTF">2006-08-16T00:00:00Z</dcterms:created>
  <dcterms:modified xsi:type="dcterms:W3CDTF">2017-03-08T22:41:42Z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ocIndexRef">
    <vt:lpwstr>d3fa9de2-adc3-4464-af53-dda03c9eb37a</vt:lpwstr>
  </property>
  <property fmtid="{D5CDD505-2E9C-101B-9397-08002B2CF9AE}" pid="3" name="bjDocumentSecurityLabel">
    <vt:lpwstr>This artifact has no classification.</vt:lpwstr>
  </property>
  <property fmtid="{D5CDD505-2E9C-101B-9397-08002B2CF9AE}" pid="4" name="bjSaver">
    <vt:lpwstr>3AkWsdxZGhXJBcHNOzVyWDUj/L2zP2Mb</vt:lpwstr>
  </property>
  <property fmtid="{D5CDD505-2E9C-101B-9397-08002B2CF9AE}" pid="5" name="rtnexportcontrolcode">
    <vt:lpwstr>rtnexportcontrolcodenone</vt:lpwstr>
  </property>
  <property fmtid="{D5CDD505-2E9C-101B-9397-08002B2CF9AE}" pid="6" name="rtnexportcontrolcountry">
    <vt:lpwstr>rtnexportcontrolcountrynone</vt:lpwstr>
  </property>
  <property fmtid="{D5CDD505-2E9C-101B-9397-08002B2CF9AE}" pid="7" name="rtnipcontrolcode">
    <vt:lpwstr>rtnipcontrolcodenone</vt:lpwstr>
  </property>
  <property fmtid="{D5CDD505-2E9C-101B-9397-08002B2CF9AE}" pid="8" name="bjLabelHistoryID">
    <vt:lpwstr>{D834F16E-03F3-4160-AB67-79EE706A4F49}</vt:lpwstr>
  </property>
</Properties>
</file>