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62" r:id="rId4"/>
    <p:sldId id="292" r:id="rId5"/>
    <p:sldId id="293" r:id="rId6"/>
    <p:sldId id="294" r:id="rId7"/>
    <p:sldId id="29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913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12/30/2016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12/30/2016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12/30/2016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12/30/2016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12/30/2016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12/30/2016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12/30/2016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12/30/2016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Variant Modeling Concepts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30 </a:t>
            </a:r>
            <a:r>
              <a:rPr lang="en-US" dirty="0" smtClean="0"/>
              <a:t>Dec 2016 Rev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35"/>
            <a:ext cx="10515600" cy="1325563"/>
          </a:xfrm>
        </p:spPr>
        <p:txBody>
          <a:bodyPr/>
          <a:lstStyle/>
          <a:p>
            <a:r>
              <a:rPr lang="en-US" dirty="0" smtClean="0"/>
              <a:t>Changes to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592"/>
            <a:ext cx="10515600" cy="4891371"/>
          </a:xfrm>
        </p:spPr>
        <p:txBody>
          <a:bodyPr>
            <a:normAutofit/>
          </a:bodyPr>
          <a:lstStyle/>
          <a:p>
            <a:r>
              <a:rPr lang="en-US" dirty="0" smtClean="0"/>
              <a:t>Slide 5 – Added 2 new Requirements</a:t>
            </a:r>
          </a:p>
          <a:p>
            <a:r>
              <a:rPr lang="en-US" dirty="0" smtClean="0"/>
              <a:t>Slide 6 </a:t>
            </a:r>
            <a:r>
              <a:rPr lang="en-US" dirty="0" smtClean="0"/>
              <a:t>and </a:t>
            </a:r>
            <a:r>
              <a:rPr lang="en-US" dirty="0" smtClean="0"/>
              <a:t>7 - New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21860" y="0"/>
            <a:ext cx="1802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Variant Concepts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701" y="369332"/>
            <a:ext cx="11468670" cy="612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929082" y="0"/>
            <a:ext cx="2333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Variant Concept Terms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12201281" cy="441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46448" y="0"/>
            <a:ext cx="3099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Variant Concept Requirements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8687"/>
            <a:ext cx="1213866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60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355530" y="0"/>
            <a:ext cx="3480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Variability Example based on OVM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3" y="324855"/>
            <a:ext cx="11278926" cy="613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64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35467" y="0"/>
            <a:ext cx="3721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Variability Example based on </a:t>
            </a:r>
            <a:r>
              <a:rPr lang="en-US" b="1" dirty="0" smtClean="0"/>
              <a:t>VAMOS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602" y="375798"/>
            <a:ext cx="9598811" cy="648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59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59865</TotalTime>
  <Words>53</Words>
  <Application>Microsoft Office PowerPoint</Application>
  <PresentationFormat>Widescreen</PresentationFormat>
  <Paragraphs>18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SECM - Variant Modeling Concepts</vt:lpstr>
      <vt:lpstr>Changes to Review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197</cp:revision>
  <dcterms:created xsi:type="dcterms:W3CDTF">2016-07-08T14:54:35Z</dcterms:created>
  <dcterms:modified xsi:type="dcterms:W3CDTF">2016-12-30T22:41:21Z</dcterms:modified>
</cp:coreProperties>
</file>