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2" r:id="rId4"/>
    <p:sldId id="292" r:id="rId5"/>
    <p:sldId id="293" r:id="rId6"/>
    <p:sldId id="294" r:id="rId7"/>
    <p:sldId id="29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913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F3328-5D58-40B9-AB04-91D134B8E189}" type="datetimeFigureOut">
              <a:rPr lang="en-US" smtClean="0"/>
              <a:t>12/30/2016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0FF2C-D5FD-4E7B-8C55-D9498848F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9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C7C6-CC99-4AA6-858B-C4AFD7EADC1C}" type="datetime1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C252-04AB-4037-BFBB-C989F32C0973}" type="datetime1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9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11A4-D13C-40F1-A6FF-2E2AE5229055}" type="datetime1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66708"/>
            <a:ext cx="2743200" cy="365125"/>
          </a:xfrm>
        </p:spPr>
        <p:txBody>
          <a:bodyPr/>
          <a:lstStyle/>
          <a:p>
            <a:fld id="{A1B58FCF-91F9-48F2-9490-4BAF168067A6}" type="datetime1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67345" y="6456198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5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895E-4F4E-450D-B1DB-31C4CAB5561B}" type="datetime1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0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CA1F-3244-4D9E-A80C-F8DCAD24D53C}" type="datetime1">
              <a:rPr lang="en-US" smtClean="0"/>
              <a:t>12/30/2016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56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D0AB-33A5-4F6F-AFCE-5D6C322733A8}" type="datetime1">
              <a:rPr lang="en-US" smtClean="0"/>
              <a:t>12/30/2016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8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461563"/>
            <a:ext cx="2743200" cy="365125"/>
          </a:xfrm>
        </p:spPr>
        <p:txBody>
          <a:bodyPr/>
          <a:lstStyle/>
          <a:p>
            <a:fld id="{845F4FC5-DD62-4915-9BAD-AFC140449A1B}" type="datetime1">
              <a:rPr lang="en-US" smtClean="0"/>
              <a:t>12/30/2016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7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66709"/>
            <a:ext cx="2743200" cy="365125"/>
          </a:xfrm>
        </p:spPr>
        <p:txBody>
          <a:bodyPr/>
          <a:lstStyle/>
          <a:p>
            <a:fld id="{3907FE53-1008-4CE0-B866-0681DFF33976}" type="datetime1">
              <a:rPr lang="en-US" smtClean="0"/>
              <a:t>12/30/2016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461563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0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43B54-EFDE-4DEE-AC11-D73EDB2E7749}" type="datetime1">
              <a:rPr lang="en-US" smtClean="0"/>
              <a:t>12/30/2016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0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B8F2-899D-43EB-A04A-65BA76BD7493}" type="datetime1">
              <a:rPr lang="en-US" smtClean="0"/>
              <a:t>12/30/2016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1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12F23-0372-4CAC-AA30-219BF269D242}" type="datetime1">
              <a:rPr lang="en-US" smtClean="0"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17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FB680-3F4A-45AC-A598-122F19FBDD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9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SECM - Variant Modeling Concepts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Watson </a:t>
            </a:r>
          </a:p>
          <a:p>
            <a:r>
              <a:rPr lang="en-US" dirty="0" smtClean="0"/>
              <a:t>30 </a:t>
            </a:r>
            <a:r>
              <a:rPr lang="en-US" dirty="0" smtClean="0"/>
              <a:t>Dec 2016 Rev 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735"/>
            <a:ext cx="10515600" cy="1325563"/>
          </a:xfrm>
        </p:spPr>
        <p:txBody>
          <a:bodyPr/>
          <a:lstStyle/>
          <a:p>
            <a:r>
              <a:rPr lang="en-US" dirty="0" smtClean="0"/>
              <a:t>Changes to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5592"/>
            <a:ext cx="10515600" cy="4891371"/>
          </a:xfrm>
        </p:spPr>
        <p:txBody>
          <a:bodyPr>
            <a:normAutofit/>
          </a:bodyPr>
          <a:lstStyle/>
          <a:p>
            <a:r>
              <a:rPr lang="en-US" dirty="0" smtClean="0"/>
              <a:t>Slide 5 – Added 2 new Requirements</a:t>
            </a:r>
          </a:p>
          <a:p>
            <a:r>
              <a:rPr lang="en-US" dirty="0" smtClean="0"/>
              <a:t>Slide 6 </a:t>
            </a:r>
            <a:r>
              <a:rPr lang="en-US" dirty="0" smtClean="0"/>
              <a:t>and </a:t>
            </a:r>
            <a:r>
              <a:rPr lang="en-US" dirty="0" smtClean="0"/>
              <a:t>7 - New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0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21860" y="0"/>
            <a:ext cx="1802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Variant Concepts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701" y="369332"/>
            <a:ext cx="11468670" cy="612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56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29082" y="0"/>
            <a:ext cx="2333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Variant Concept Terms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12201281" cy="4414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402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46448" y="0"/>
            <a:ext cx="3099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Variant Concept Requirements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8687"/>
            <a:ext cx="1213866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660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55530" y="0"/>
            <a:ext cx="3480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Variability Example based on OVM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3" y="324855"/>
            <a:ext cx="11278926" cy="613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264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35467" y="0"/>
            <a:ext cx="3721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Variability Example based on </a:t>
            </a:r>
            <a:r>
              <a:rPr lang="en-US" b="1" dirty="0" smtClean="0"/>
              <a:t>VAMOS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602" y="375798"/>
            <a:ext cx="9598811" cy="648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259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59865</TotalTime>
  <Words>53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SECM - Variant Modeling Concepts</vt:lpstr>
      <vt:lpstr>Changes to Review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Watson</dc:creator>
  <cp:lastModifiedBy>John Watson</cp:lastModifiedBy>
  <cp:revision>197</cp:revision>
  <dcterms:created xsi:type="dcterms:W3CDTF">2016-07-08T14:54:35Z</dcterms:created>
  <dcterms:modified xsi:type="dcterms:W3CDTF">2016-12-30T22:41:21Z</dcterms:modified>
</cp:coreProperties>
</file>