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62" r:id="rId5"/>
    <p:sldId id="259" r:id="rId6"/>
    <p:sldId id="265" r:id="rId7"/>
    <p:sldId id="263" r:id="rId8"/>
    <p:sldId id="264" r:id="rId9"/>
    <p:sldId id="261" r:id="rId10"/>
    <p:sldId id="25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2" autoAdjust="0"/>
    <p:restoredTop sz="94660"/>
  </p:normalViewPr>
  <p:slideViewPr>
    <p:cSldViewPr snapToGrid="0">
      <p:cViewPr varScale="1">
        <p:scale>
          <a:sx n="99" d="100"/>
          <a:sy n="99" d="100"/>
        </p:scale>
        <p:origin x="9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3EF86-7BC8-44F9-B8C1-2B1D1EBFD685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DE271-48C9-4DE5-829A-947FACE7D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890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3EF86-7BC8-44F9-B8C1-2B1D1EBFD685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DE271-48C9-4DE5-829A-947FACE7D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499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3EF86-7BC8-44F9-B8C1-2B1D1EBFD685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DE271-48C9-4DE5-829A-947FACE7D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35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3EF86-7BC8-44F9-B8C1-2B1D1EBFD685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DE271-48C9-4DE5-829A-947FACE7D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64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3EF86-7BC8-44F9-B8C1-2B1D1EBFD685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DE271-48C9-4DE5-829A-947FACE7D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411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3EF86-7BC8-44F9-B8C1-2B1D1EBFD685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DE271-48C9-4DE5-829A-947FACE7D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52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3EF86-7BC8-44F9-B8C1-2B1D1EBFD685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DE271-48C9-4DE5-829A-947FACE7D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232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3EF86-7BC8-44F9-B8C1-2B1D1EBFD685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DE271-48C9-4DE5-829A-947FACE7D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314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3EF86-7BC8-44F9-B8C1-2B1D1EBFD685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DE271-48C9-4DE5-829A-947FACE7D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968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3EF86-7BC8-44F9-B8C1-2B1D1EBFD685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DE271-48C9-4DE5-829A-947FACE7D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083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3EF86-7BC8-44F9-B8C1-2B1D1EBFD685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DE271-48C9-4DE5-829A-947FACE7D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871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33EF86-7BC8-44F9-B8C1-2B1D1EBFD685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FDE271-48C9-4DE5-829A-947FACE7D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955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SECM Industry Reference: 2015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Concept Diagrams</a:t>
            </a:r>
          </a:p>
          <a:p>
            <a:r>
              <a:rPr lang="en-US" dirty="0" smtClean="0"/>
              <a:t>John Watson</a:t>
            </a:r>
          </a:p>
          <a:p>
            <a:r>
              <a:rPr lang="en-US" dirty="0" smtClean="0"/>
              <a:t>11/23/2015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92710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5507"/>
            <a:ext cx="12192000" cy="6186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514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3068" y="0"/>
            <a:ext cx="964586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0989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505" y="1104115"/>
            <a:ext cx="12201505" cy="5401215"/>
          </a:xfrm>
        </p:spPr>
      </p:pic>
    </p:spTree>
    <p:extLst>
      <p:ext uri="{BB962C8B-B14F-4D97-AF65-F5344CB8AC3E}">
        <p14:creationId xmlns:p14="http://schemas.microsoft.com/office/powerpoint/2010/main" val="35191566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4751" y="0"/>
            <a:ext cx="868399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79499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9915" y="0"/>
            <a:ext cx="887216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14852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786" y="0"/>
            <a:ext cx="1123042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51755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8253" y="0"/>
            <a:ext cx="957549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24985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5822" y="0"/>
            <a:ext cx="988035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41414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99396"/>
            <a:ext cx="12192000" cy="4459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72814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10</Words>
  <Application>Microsoft Office PowerPoint</Application>
  <PresentationFormat>Widescreen</PresentationFormat>
  <Paragraphs>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SECM Industry Reference: 2015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SECM Industry Reference: 2015</dc:title>
  <dc:creator>John Watson</dc:creator>
  <cp:lastModifiedBy>John Watson</cp:lastModifiedBy>
  <cp:revision>3</cp:revision>
  <dcterms:created xsi:type="dcterms:W3CDTF">2015-11-23T17:01:19Z</dcterms:created>
  <dcterms:modified xsi:type="dcterms:W3CDTF">2015-11-23T17:10:08Z</dcterms:modified>
</cp:coreProperties>
</file>