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2" r:id="rId5"/>
    <p:sldId id="259" r:id="rId6"/>
    <p:sldId id="265" r:id="rId7"/>
    <p:sldId id="263" r:id="rId8"/>
    <p:sldId id="264" r:id="rId9"/>
    <p:sldId id="261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9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9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3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11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3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14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96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71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EF86-7BC8-44F9-B8C1-2B1D1EBFD685}" type="datetimeFigureOut">
              <a:rPr lang="en-US" smtClean="0"/>
              <a:t>11/23/2015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DE271-48C9-4DE5-829A-947FACE7D2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5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Industry Reference: 2015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Concept Diagrams</a:t>
            </a:r>
          </a:p>
          <a:p>
            <a:r>
              <a:rPr lang="en-US" dirty="0" smtClean="0"/>
              <a:t>John Watson</a:t>
            </a:r>
          </a:p>
          <a:p>
            <a:r>
              <a:rPr lang="en-US" dirty="0" smtClean="0"/>
              <a:t>11/23/2015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271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507"/>
            <a:ext cx="12192000" cy="61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14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68" y="0"/>
            <a:ext cx="9645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98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05" y="1104115"/>
            <a:ext cx="12201505" cy="5401215"/>
          </a:xfrm>
        </p:spPr>
      </p:pic>
    </p:spTree>
    <p:extLst>
      <p:ext uri="{BB962C8B-B14F-4D97-AF65-F5344CB8AC3E}">
        <p14:creationId xmlns:p14="http://schemas.microsoft.com/office/powerpoint/2010/main" val="351915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751" y="0"/>
            <a:ext cx="8683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4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15" y="0"/>
            <a:ext cx="8872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8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86" y="0"/>
            <a:ext cx="11230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7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253" y="0"/>
            <a:ext cx="95754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98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822" y="0"/>
            <a:ext cx="98803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41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396"/>
            <a:ext cx="12192000" cy="445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81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SECM Industry Reference: 2015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SECM Industry Reference: 2015</dc:title>
  <dc:creator>John Watson</dc:creator>
  <cp:lastModifiedBy>John Watson</cp:lastModifiedBy>
  <cp:revision>3</cp:revision>
  <dcterms:created xsi:type="dcterms:W3CDTF">2015-11-23T17:01:19Z</dcterms:created>
  <dcterms:modified xsi:type="dcterms:W3CDTF">2015-11-23T17:10:08Z</dcterms:modified>
</cp:coreProperties>
</file>