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89" r:id="rId4"/>
    <p:sldId id="258" r:id="rId5"/>
    <p:sldId id="259" r:id="rId6"/>
    <p:sldId id="260" r:id="rId7"/>
    <p:sldId id="272" r:id="rId8"/>
    <p:sldId id="283" r:id="rId9"/>
    <p:sldId id="261" r:id="rId10"/>
    <p:sldId id="262" r:id="rId11"/>
    <p:sldId id="263" r:id="rId12"/>
    <p:sldId id="264" r:id="rId13"/>
    <p:sldId id="284" r:id="rId14"/>
    <p:sldId id="265" r:id="rId15"/>
    <p:sldId id="266" r:id="rId16"/>
    <p:sldId id="267" r:id="rId17"/>
    <p:sldId id="268" r:id="rId18"/>
    <p:sldId id="269" r:id="rId19"/>
    <p:sldId id="273" r:id="rId20"/>
    <p:sldId id="274" r:id="rId21"/>
    <p:sldId id="275" r:id="rId22"/>
    <p:sldId id="285" r:id="rId23"/>
    <p:sldId id="270" r:id="rId24"/>
    <p:sldId id="271" r:id="rId25"/>
    <p:sldId id="290" r:id="rId26"/>
    <p:sldId id="291" r:id="rId27"/>
    <p:sldId id="292" r:id="rId28"/>
    <p:sldId id="286" r:id="rId29"/>
    <p:sldId id="281" r:id="rId30"/>
    <p:sldId id="282" r:id="rId31"/>
    <p:sldId id="288" r:id="rId32"/>
    <p:sldId id="293" r:id="rId33"/>
    <p:sldId id="279" r:id="rId34"/>
    <p:sldId id="28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4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32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3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8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23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8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4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4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2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1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6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1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6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8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69155-DF42-416D-B5CA-FD8DC5C178B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6.emf"/><Relationship Id="rId4" Type="http://schemas.openxmlformats.org/officeDocument/2006/relationships/oleObject" Target="Plate%20Assembly%20Model.vsd/Drawing/~Page-2/Sheet.4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Interface Needs </a:t>
            </a:r>
            <a:br>
              <a:rPr lang="en-US" dirty="0" smtClean="0"/>
            </a:br>
            <a:r>
              <a:rPr lang="en-US" dirty="0" smtClean="0"/>
              <a:t>Model Diagrams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</a:t>
            </a:r>
          </a:p>
          <a:p>
            <a:r>
              <a:rPr lang="en-US" dirty="0" smtClean="0"/>
              <a:t>6/7/2016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923925"/>
            <a:ext cx="72390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28" y="0"/>
            <a:ext cx="9461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2-PC Mouse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900112"/>
            <a:ext cx="78486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928687"/>
            <a:ext cx="79819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757237"/>
            <a:ext cx="79629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10" y="0"/>
            <a:ext cx="10011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76"/>
            <a:ext cx="12192000" cy="64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21" y="397043"/>
            <a:ext cx="11105915" cy="61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8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09537"/>
            <a:ext cx="120491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8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41" y="0"/>
            <a:ext cx="10089142" cy="69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6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69445"/>
            <a:ext cx="1204912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20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3- Interface Medium Power </a:t>
            </a:r>
            <a:r>
              <a:rPr lang="en-US" sz="4800" dirty="0"/>
              <a:t>Plug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003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0"/>
            <a:ext cx="11040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94" y="0"/>
            <a:ext cx="9364579" cy="67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3- Interface Specification and Realization Power </a:t>
            </a:r>
            <a:r>
              <a:rPr lang="en-US" sz="4800" dirty="0"/>
              <a:t>Plug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5106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56" y="90310"/>
            <a:ext cx="6858000" cy="66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1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31" y="14952"/>
            <a:ext cx="6946557" cy="68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19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and Bolt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1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Specifying an Interface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1447801"/>
            <a:ext cx="25431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0"/>
            <a:ext cx="27813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86000"/>
            <a:ext cx="27813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1" y="5715001"/>
            <a:ext cx="2009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448801" y="3048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4/19/16</a:t>
            </a:r>
          </a:p>
        </p:txBody>
      </p:sp>
    </p:spTree>
    <p:extLst>
      <p:ext uri="{BB962C8B-B14F-4D97-AF65-F5344CB8AC3E}">
        <p14:creationId xmlns:p14="http://schemas.microsoft.com/office/powerpoint/2010/main" val="22260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Realizing an Interface</a:t>
            </a:r>
            <a:endParaRPr lang="en-US" dirty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1" y="1676400"/>
            <a:ext cx="24098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5410201" y="5181601"/>
          <a:ext cx="4078287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Visio" r:id="rId4" imgW="4077869" imgH="1514597" progId="Visio.Drawing.11">
                  <p:link updateAutomatic="1"/>
                </p:oleObj>
              </mc:Choice>
              <mc:Fallback>
                <p:oleObj name="Visio" r:id="rId4" imgW="4077869" imgH="1514597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5181601"/>
                        <a:ext cx="4078287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1" y="1352550"/>
            <a:ext cx="42576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5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88" y="0"/>
            <a:ext cx="6888145" cy="68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Protocol Stack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Example</a:t>
            </a:r>
            <a:br>
              <a:rPr lang="en-US" dirty="0" smtClean="0"/>
            </a:br>
            <a:r>
              <a:rPr lang="en-US" dirty="0" smtClean="0"/>
              <a:t>with Simplified End to End 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600201"/>
            <a:ext cx="8153400" cy="1905000"/>
          </a:xfrm>
        </p:spPr>
        <p:txBody>
          <a:bodyPr>
            <a:normAutofit/>
          </a:bodyPr>
          <a:lstStyle/>
          <a:p>
            <a:r>
              <a:rPr lang="en-US" sz="2400" dirty="0"/>
              <a:t>Specify the interfaces and the associated transformation from one interface to another for the end-to-end flow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124200"/>
            <a:ext cx="754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75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78" y="0"/>
            <a:ext cx="10489602" cy="7337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TCP/IP Protocol Stack Example</a:t>
            </a:r>
            <a:endParaRPr lang="en-US" sz="40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02" y="733739"/>
            <a:ext cx="9120228" cy="532416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 rot="10800000" flipV="1">
            <a:off x="1911040" y="6366052"/>
            <a:ext cx="8756960" cy="213852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“A Representative Application of a Layered Interface Modeling Pattern”, Shames, </a:t>
            </a:r>
            <a:r>
              <a:rPr lang="en-US" dirty="0" err="1"/>
              <a:t>Sarrel</a:t>
            </a:r>
            <a:r>
              <a:rPr lang="en-US" dirty="0"/>
              <a:t>, Friedenthal</a:t>
            </a:r>
          </a:p>
        </p:txBody>
      </p:sp>
    </p:spTree>
    <p:extLst>
      <p:ext uri="{BB962C8B-B14F-4D97-AF65-F5344CB8AC3E}">
        <p14:creationId xmlns:p14="http://schemas.microsoft.com/office/powerpoint/2010/main" val="1811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44508"/>
            <a:ext cx="8371373" cy="68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3919" y="0"/>
            <a:ext cx="622927" cy="666246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and Issues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29" y="254657"/>
            <a:ext cx="83343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3919" y="0"/>
            <a:ext cx="622927" cy="666246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and Issues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36" y="490537"/>
            <a:ext cx="83248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7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1-Tractor/Implement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3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21" y="86226"/>
            <a:ext cx="8610522" cy="6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747837"/>
            <a:ext cx="6057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15394</TotalTime>
  <Words>85</Words>
  <Application>Microsoft Office PowerPoint</Application>
  <PresentationFormat>Widescreen</PresentationFormat>
  <Paragraphs>20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1_Office Theme</vt:lpstr>
      <vt:lpstr>Plate Assembly Model.vsd\Drawing\~Page-2\Sheet.48</vt:lpstr>
      <vt:lpstr>Interface Needs  Model Diagrams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1-Tractor/Implement Example</vt:lpstr>
      <vt:lpstr>PowerPoint Presentation</vt:lpstr>
      <vt:lpstr>PowerPoint Presentation</vt:lpstr>
      <vt:lpstr>PowerPoint Presentation</vt:lpstr>
      <vt:lpstr>PowerPoint Presentation</vt:lpstr>
      <vt:lpstr>2-PC Mouse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 Interface Medium Power Plug Example</vt:lpstr>
      <vt:lpstr>PowerPoint Presentation</vt:lpstr>
      <vt:lpstr>PowerPoint Presentation</vt:lpstr>
      <vt:lpstr>3- Interface Specification and Realization Power Plug Example</vt:lpstr>
      <vt:lpstr>PowerPoint Presentation</vt:lpstr>
      <vt:lpstr>PowerPoint Presentation</vt:lpstr>
      <vt:lpstr>Plate and Bolt Example</vt:lpstr>
      <vt:lpstr>Specifying an Interface</vt:lpstr>
      <vt:lpstr>Realizing an Interface</vt:lpstr>
      <vt:lpstr>TCP/IP Protocol Stack Example</vt:lpstr>
      <vt:lpstr>Interface Example with Simplified End to End Flow</vt:lpstr>
      <vt:lpstr>TCP/IP Protocol Stack Example</vt:lpstr>
      <vt:lpstr>Backups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40</cp:revision>
  <dcterms:created xsi:type="dcterms:W3CDTF">2016-04-09T16:14:54Z</dcterms:created>
  <dcterms:modified xsi:type="dcterms:W3CDTF">2016-06-07T15:41:49Z</dcterms:modified>
</cp:coreProperties>
</file>