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</p:sldMasterIdLst>
  <p:sldIdLst>
    <p:sldId id="256" r:id="rId3"/>
    <p:sldId id="289" r:id="rId4"/>
    <p:sldId id="258" r:id="rId5"/>
    <p:sldId id="259" r:id="rId6"/>
    <p:sldId id="260" r:id="rId7"/>
    <p:sldId id="272" r:id="rId8"/>
    <p:sldId id="283" r:id="rId9"/>
    <p:sldId id="261" r:id="rId10"/>
    <p:sldId id="262" r:id="rId11"/>
    <p:sldId id="263" r:id="rId12"/>
    <p:sldId id="264" r:id="rId13"/>
    <p:sldId id="284" r:id="rId14"/>
    <p:sldId id="265" r:id="rId15"/>
    <p:sldId id="266" r:id="rId16"/>
    <p:sldId id="267" r:id="rId17"/>
    <p:sldId id="268" r:id="rId18"/>
    <p:sldId id="269" r:id="rId19"/>
    <p:sldId id="273" r:id="rId20"/>
    <p:sldId id="274" r:id="rId21"/>
    <p:sldId id="275" r:id="rId22"/>
    <p:sldId id="285" r:id="rId23"/>
    <p:sldId id="270" r:id="rId24"/>
    <p:sldId id="271" r:id="rId25"/>
    <p:sldId id="290" r:id="rId26"/>
    <p:sldId id="291" r:id="rId27"/>
    <p:sldId id="292" r:id="rId28"/>
    <p:sldId id="286" r:id="rId29"/>
    <p:sldId id="281" r:id="rId30"/>
    <p:sldId id="282" r:id="rId31"/>
    <p:sldId id="288" r:id="rId32"/>
    <p:sldId id="293" r:id="rId33"/>
    <p:sldId id="279" r:id="rId34"/>
    <p:sldId id="28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1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73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741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432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231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687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623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584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547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875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4417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722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318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4116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460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017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63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70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116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86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815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466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48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69155-DF42-416D-B5CA-FD8DC5C178B1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383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539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8.png"/><Relationship Id="rId5" Type="http://schemas.openxmlformats.org/officeDocument/2006/relationships/image" Target="../media/image26.emf"/><Relationship Id="rId4" Type="http://schemas.openxmlformats.org/officeDocument/2006/relationships/oleObject" Target="Plate%20Assembly%20Model.vsd/Drawing/~Page-2/Sheet.48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Interface Needs </a:t>
            </a:r>
            <a:br>
              <a:rPr lang="en-US" dirty="0" smtClean="0"/>
            </a:br>
            <a:r>
              <a:rPr lang="en-US" dirty="0" smtClean="0"/>
              <a:t>Model Diagrams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John Watson</a:t>
            </a:r>
          </a:p>
          <a:p>
            <a:r>
              <a:rPr lang="en-US" dirty="0" smtClean="0"/>
              <a:t>6/7/2016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3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0" y="923925"/>
            <a:ext cx="7239000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94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728" y="0"/>
            <a:ext cx="94612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40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2-PC Mouse Example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027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700" y="900112"/>
            <a:ext cx="7848600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05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5025" y="928687"/>
            <a:ext cx="7981950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13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550" y="757237"/>
            <a:ext cx="7962900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70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810" y="0"/>
            <a:ext cx="100111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91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976"/>
            <a:ext cx="12192000" cy="648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5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921" y="397043"/>
            <a:ext cx="11105915" cy="610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268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109537"/>
            <a:ext cx="12049125" cy="663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780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341" y="0"/>
            <a:ext cx="10089142" cy="694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7683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169445"/>
            <a:ext cx="12049125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820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3- Interface Medium Power </a:t>
            </a:r>
            <a:r>
              <a:rPr lang="en-US" sz="4800" dirty="0"/>
              <a:t>Plug Example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20038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8" y="0"/>
            <a:ext cx="110403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96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694" y="0"/>
            <a:ext cx="9364579" cy="67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50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3- Interface Specification and Realization Power </a:t>
            </a:r>
            <a:r>
              <a:rPr lang="en-US" sz="4800" dirty="0"/>
              <a:t>Plug Example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8510630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756" y="90310"/>
            <a:ext cx="6858000" cy="663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9711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1" y="14952"/>
            <a:ext cx="6946557" cy="684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9196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 and Bolt Example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4411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Specifying an Interface</a:t>
            </a:r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1" y="1447801"/>
            <a:ext cx="2543175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2286000"/>
            <a:ext cx="2781300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2286000"/>
            <a:ext cx="278130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6601" y="5715001"/>
            <a:ext cx="20097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9448801" y="304800"/>
            <a:ext cx="94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4/19/16</a:t>
            </a:r>
          </a:p>
        </p:txBody>
      </p:sp>
    </p:spTree>
    <p:extLst>
      <p:ext uri="{BB962C8B-B14F-4D97-AF65-F5344CB8AC3E}">
        <p14:creationId xmlns:p14="http://schemas.microsoft.com/office/powerpoint/2010/main" val="222609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Realizing an Interface</a:t>
            </a:r>
            <a:endParaRPr lang="en-US" dirty="0"/>
          </a:p>
        </p:txBody>
      </p:sp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1" y="1676400"/>
            <a:ext cx="24098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5372" name="Object 12"/>
          <p:cNvGraphicFramePr>
            <a:graphicFrameLocks noChangeAspect="1"/>
          </p:cNvGraphicFramePr>
          <p:nvPr/>
        </p:nvGraphicFramePr>
        <p:xfrm>
          <a:off x="5410201" y="5181601"/>
          <a:ext cx="4078287" cy="151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Visio" r:id="rId4" imgW="4077869" imgH="1514597" progId="Visio.Drawing.11">
                  <p:link updateAutomatic="1"/>
                </p:oleObj>
              </mc:Choice>
              <mc:Fallback>
                <p:oleObj name="Visio" r:id="rId4" imgW="4077869" imgH="1514597" progId="Visio.Drawing.11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1" y="5181601"/>
                        <a:ext cx="4078287" cy="1514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10201" y="1352550"/>
            <a:ext cx="4257675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2571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088" y="0"/>
            <a:ext cx="6888145" cy="688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93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TCP/IP Protocol Stack </a:t>
            </a:r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6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Interface Example</a:t>
            </a:r>
            <a:br>
              <a:rPr lang="en-US" dirty="0" smtClean="0"/>
            </a:br>
            <a:r>
              <a:rPr lang="en-US" dirty="0" smtClean="0"/>
              <a:t>with Simplified End to End Flow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981200" y="1600201"/>
            <a:ext cx="8153400" cy="1905000"/>
          </a:xfrm>
        </p:spPr>
        <p:txBody>
          <a:bodyPr>
            <a:normAutofit/>
          </a:bodyPr>
          <a:lstStyle/>
          <a:p>
            <a:r>
              <a:rPr lang="en-US" sz="2400" dirty="0"/>
              <a:t>Specify the interfaces and the associated transformation from one interface to another for the end-to-end flow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3124200"/>
            <a:ext cx="7543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9753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078" y="0"/>
            <a:ext cx="10489602" cy="733739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TCP/IP Protocol Stack Example</a:t>
            </a:r>
            <a:endParaRPr lang="en-US" sz="4000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6D392-F764-4A1F-A7B4-6C9A066E8C6B}" type="slidenum">
              <a:rPr lang="en-US" smtClean="0">
                <a:solidFill>
                  <a:prstClr val="white"/>
                </a:solidFill>
              </a:rPr>
              <a:pPr/>
              <a:t>32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802" y="733739"/>
            <a:ext cx="9120228" cy="5324167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 rot="10800000" flipV="1">
            <a:off x="1911040" y="6366052"/>
            <a:ext cx="8756960" cy="213852"/>
          </a:xfrm>
          <a:prstGeom prst="rect">
            <a:avLst/>
          </a:prstGeom>
          <a:noFill/>
        </p:spPr>
        <p:txBody>
          <a:bodyPr vert="horz" lIns="68580" tIns="34290" rIns="68580" bIns="3429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“A Representative Application of a Layered Interface Modeling Pattern”, Shames, </a:t>
            </a:r>
            <a:r>
              <a:rPr lang="en-US" dirty="0" err="1"/>
              <a:t>Sarrel</a:t>
            </a:r>
            <a:r>
              <a:rPr lang="en-US" dirty="0"/>
              <a:t>, Friedenthal</a:t>
            </a:r>
          </a:p>
        </p:txBody>
      </p:sp>
    </p:spTree>
    <p:extLst>
      <p:ext uri="{BB962C8B-B14F-4D97-AF65-F5344CB8AC3E}">
        <p14:creationId xmlns:p14="http://schemas.microsoft.com/office/powerpoint/2010/main" val="181144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62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2676" y="44508"/>
            <a:ext cx="8371373" cy="681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43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3919" y="0"/>
            <a:ext cx="622927" cy="6662465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Note and Issues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629" y="254657"/>
            <a:ext cx="8334375" cy="615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43919" y="0"/>
            <a:ext cx="622927" cy="6662465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Note and Issues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636" y="490537"/>
            <a:ext cx="832485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871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1-Tractor/Implement Example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936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6121" y="86226"/>
            <a:ext cx="8610522" cy="677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60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050" y="1747837"/>
            <a:ext cx="6057900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6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15394</TotalTime>
  <Words>85</Words>
  <Application>Microsoft Office PowerPoint</Application>
  <PresentationFormat>Widescreen</PresentationFormat>
  <Paragraphs>20</Paragraphs>
  <Slides>33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Office Theme</vt:lpstr>
      <vt:lpstr>1_Office Theme</vt:lpstr>
      <vt:lpstr>Plate Assembly Model.vsd\Drawing\~Page-2\Sheet.48</vt:lpstr>
      <vt:lpstr>Interface Needs  Model Diagrams Review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1-Tractor/Implement Example</vt:lpstr>
      <vt:lpstr>PowerPoint Presentation</vt:lpstr>
      <vt:lpstr>PowerPoint Presentation</vt:lpstr>
      <vt:lpstr>PowerPoint Presentation</vt:lpstr>
      <vt:lpstr>PowerPoint Presentation</vt:lpstr>
      <vt:lpstr>2-PC Mouse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3- Interface Medium Power Plug Example</vt:lpstr>
      <vt:lpstr>PowerPoint Presentation</vt:lpstr>
      <vt:lpstr>PowerPoint Presentation</vt:lpstr>
      <vt:lpstr>3- Interface Specification and Realization Power Plug Example</vt:lpstr>
      <vt:lpstr>PowerPoint Presentation</vt:lpstr>
      <vt:lpstr>PowerPoint Presentation</vt:lpstr>
      <vt:lpstr>Plate and Bolt Example</vt:lpstr>
      <vt:lpstr>Specifying an Interface</vt:lpstr>
      <vt:lpstr>Realizing an Interface</vt:lpstr>
      <vt:lpstr>TCP/IP Protocol Stack Example</vt:lpstr>
      <vt:lpstr>Interface Example with Simplified End to End Flow</vt:lpstr>
      <vt:lpstr>TCP/IP Protocol Stack Example</vt:lpstr>
      <vt:lpstr>Backups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Watson</dc:creator>
  <cp:lastModifiedBy>John Watson</cp:lastModifiedBy>
  <cp:revision>40</cp:revision>
  <dcterms:created xsi:type="dcterms:W3CDTF">2016-04-09T16:14:54Z</dcterms:created>
  <dcterms:modified xsi:type="dcterms:W3CDTF">2016-06-07T15:41:49Z</dcterms:modified>
</cp:coreProperties>
</file>