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7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15" autoAdjust="0"/>
    <p:restoredTop sz="94660"/>
  </p:normalViewPr>
  <p:slideViewPr>
    <p:cSldViewPr snapToGrid="0">
      <p:cViewPr>
        <p:scale>
          <a:sx n="89" d="100"/>
          <a:sy n="89" d="100"/>
        </p:scale>
        <p:origin x="-18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F3328-5D58-40B9-AB04-91D134B8E189}" type="datetimeFigureOut">
              <a:rPr lang="en-US" smtClean="0"/>
              <a:t>10/18/2016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0FF2C-D5FD-4E7B-8C55-D9498848F70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0C7C6-CC99-4AA6-858B-C4AFD7EADC1C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7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0C252-04AB-4037-BFBB-C989F32C0973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92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A11A4-D13C-40F1-A6FF-2E2AE5229055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66708"/>
            <a:ext cx="2743200" cy="365125"/>
          </a:xfrm>
        </p:spPr>
        <p:txBody>
          <a:bodyPr/>
          <a:lstStyle/>
          <a:p>
            <a:fld id="{A1B58FCF-91F9-48F2-9490-4BAF168067A6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67345" y="6456198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56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C895E-4F4E-450D-B1DB-31C4CAB5561B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5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0CA1F-3244-4D9E-A80C-F8DCAD24D53C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6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D0AB-33A5-4F6F-AFCE-5D6C322733A8}" type="datetime1">
              <a:rPr lang="en-US" smtClean="0"/>
              <a:t>10/18/2016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82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6461563"/>
            <a:ext cx="2743200" cy="365125"/>
          </a:xfrm>
        </p:spPr>
        <p:txBody>
          <a:bodyPr/>
          <a:lstStyle/>
          <a:p>
            <a:fld id="{845F4FC5-DD62-4915-9BAD-AFC140449A1B}" type="datetime1">
              <a:rPr lang="en-US" smtClean="0"/>
              <a:t>10/18/2016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77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0" y="6466709"/>
            <a:ext cx="2743200" cy="365125"/>
          </a:xfrm>
        </p:spPr>
        <p:txBody>
          <a:bodyPr/>
          <a:lstStyle/>
          <a:p>
            <a:fld id="{3907FE53-1008-4CE0-B866-0681DFF33976}" type="datetime1">
              <a:rPr lang="en-US" smtClean="0"/>
              <a:t>10/18/2016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466709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61563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06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43B54-EFDE-4DEE-AC11-D73EDB2E7749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B8F2-899D-43EB-A04A-65BA76BD7493}" type="datetime1">
              <a:rPr lang="en-US" smtClean="0"/>
              <a:t>10/18/2016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1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12F23-0372-4CAC-AA30-219BF269D242}" type="datetime1">
              <a:rPr lang="en-US" smtClean="0"/>
              <a:t>10/18/2016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17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82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FB680-3F4A-45AC-A598-122F19FBDD30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09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SECM - Requirement Attributes-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Bertil Muth</a:t>
            </a:r>
          </a:p>
          <a:p>
            <a:r>
              <a:rPr lang="en-US" dirty="0" smtClean="0"/>
              <a:t>10/18/2016 Rev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FB680-3F4A-45AC-A598-122F19FBD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077" y="11005"/>
            <a:ext cx="10515600" cy="462648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/>
              <a:t>Requirements Attributes – Comments by Bertil Muth - 10/18/2016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327436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feld 2"/>
          <p:cNvSpPr txBox="1"/>
          <p:nvPr/>
        </p:nvSpPr>
        <p:spPr>
          <a:xfrm>
            <a:off x="903640" y="6231087"/>
            <a:ext cx="19656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 smtClean="0">
                <a:solidFill>
                  <a:srgbClr val="FF0000"/>
                </a:solidFill>
              </a:rPr>
              <a:t>Bertil: </a:t>
            </a:r>
            <a:r>
              <a:rPr lang="de-DE" sz="1000" dirty="0" err="1" smtClean="0">
                <a:solidFill>
                  <a:srgbClr val="FF0000"/>
                </a:solidFill>
              </a:rPr>
              <a:t>this</a:t>
            </a:r>
            <a:r>
              <a:rPr lang="de-DE" sz="1000" dirty="0" smtClean="0">
                <a:solidFill>
                  <a:srgbClr val="FF0000"/>
                </a:solidFill>
              </a:rPr>
              <a:t> </a:t>
            </a:r>
            <a:r>
              <a:rPr lang="de-DE" sz="1000" dirty="0" err="1" smtClean="0">
                <a:solidFill>
                  <a:srgbClr val="FF0000"/>
                </a:solidFill>
              </a:rPr>
              <a:t>should</a:t>
            </a:r>
            <a:r>
              <a:rPr lang="de-DE" sz="1000" dirty="0" smtClean="0">
                <a:solidFill>
                  <a:srgbClr val="FF0000"/>
                </a:solidFill>
              </a:rPr>
              <a:t> </a:t>
            </a:r>
            <a:r>
              <a:rPr lang="de-DE" sz="1000" dirty="0" err="1" smtClean="0">
                <a:solidFill>
                  <a:srgbClr val="FF0000"/>
                </a:solidFill>
              </a:rPr>
              <a:t>say</a:t>
            </a:r>
            <a:r>
              <a:rPr lang="de-DE" sz="1000" dirty="0" smtClean="0">
                <a:solidFill>
                  <a:srgbClr val="FF0000"/>
                </a:solidFill>
              </a:rPr>
              <a:t> „</a:t>
            </a:r>
            <a:r>
              <a:rPr lang="de-DE" sz="1000" dirty="0" err="1" smtClean="0">
                <a:solidFill>
                  <a:srgbClr val="FF0000"/>
                </a:solidFill>
              </a:rPr>
              <a:t>Constraint</a:t>
            </a:r>
            <a:r>
              <a:rPr lang="de-DE" sz="1000" dirty="0" smtClean="0">
                <a:solidFill>
                  <a:srgbClr val="FF0000"/>
                </a:solidFill>
              </a:rPr>
              <a:t>“</a:t>
            </a:r>
            <a:endParaRPr lang="de-DE" sz="10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450" y="412026"/>
            <a:ext cx="10831513" cy="626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4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077" y="11005"/>
            <a:ext cx="10515600" cy="46264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Requirements Attributes - </a:t>
            </a:r>
            <a:r>
              <a:rPr lang="en-US" sz="2400" dirty="0"/>
              <a:t>After incorporating Bertil </a:t>
            </a:r>
            <a:r>
              <a:rPr lang="en-US" sz="2400" dirty="0" err="1"/>
              <a:t>Muth’s</a:t>
            </a:r>
            <a:r>
              <a:rPr lang="en-US" sz="2400" dirty="0"/>
              <a:t> comments - </a:t>
            </a:r>
            <a:r>
              <a:rPr lang="en-US" sz="2400" dirty="0" smtClean="0"/>
              <a:t>10/18/16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327436"/>
            <a:ext cx="2743200" cy="365125"/>
          </a:xfrm>
        </p:spPr>
        <p:txBody>
          <a:bodyPr/>
          <a:lstStyle/>
          <a:p>
            <a:fld id="{E45FB680-3F4A-45AC-A598-122F19FBDD30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55" y="517734"/>
            <a:ext cx="10113199" cy="597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82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Benutzerdefiniert</PresentationFormat>
  <Paragraphs>9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 Theme</vt:lpstr>
      <vt:lpstr>SECM - Requirement Attributes- Review</vt:lpstr>
      <vt:lpstr>Requirements Attributes – Comments by Bertil Muth - 10/18/2016</vt:lpstr>
      <vt:lpstr>Requirements Attributes - After incorporating Bertil Muth’s comments - 10/18/16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Watson</dc:creator>
  <cp:lastModifiedBy>Bertil Muth</cp:lastModifiedBy>
  <cp:revision>198</cp:revision>
  <dcterms:created xsi:type="dcterms:W3CDTF">2016-07-08T14:54:35Z</dcterms:created>
  <dcterms:modified xsi:type="dcterms:W3CDTF">2016-10-18T17:25:28Z</dcterms:modified>
</cp:coreProperties>
</file>