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7" r:id="rId3"/>
    <p:sldId id="29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415" autoAdjust="0"/>
    <p:restoredTop sz="94660"/>
  </p:normalViewPr>
  <p:slideViewPr>
    <p:cSldViewPr snapToGrid="0">
      <p:cViewPr>
        <p:scale>
          <a:sx n="89" d="100"/>
          <a:sy n="89" d="100"/>
        </p:scale>
        <p:origin x="-18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10/18/2016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 Attributes-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Bertil Muth</a:t>
            </a:r>
          </a:p>
          <a:p>
            <a:r>
              <a:rPr lang="en-US" dirty="0" smtClean="0"/>
              <a:t>10/18/2016 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Requirements Attributes – Comments by Bertil Muth - 10/18/2016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feld 2"/>
          <p:cNvSpPr txBox="1"/>
          <p:nvPr/>
        </p:nvSpPr>
        <p:spPr>
          <a:xfrm>
            <a:off x="903640" y="6231087"/>
            <a:ext cx="19656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solidFill>
                  <a:srgbClr val="FF0000"/>
                </a:solidFill>
              </a:rPr>
              <a:t>Bertil: </a:t>
            </a:r>
            <a:r>
              <a:rPr lang="de-DE" sz="1000" dirty="0" err="1" smtClean="0">
                <a:solidFill>
                  <a:srgbClr val="FF0000"/>
                </a:solidFill>
              </a:rPr>
              <a:t>this</a:t>
            </a:r>
            <a:r>
              <a:rPr lang="de-DE" sz="1000" dirty="0" smtClean="0">
                <a:solidFill>
                  <a:srgbClr val="FF0000"/>
                </a:solidFill>
              </a:rPr>
              <a:t> </a:t>
            </a:r>
            <a:r>
              <a:rPr lang="de-DE" sz="1000" dirty="0" err="1" smtClean="0">
                <a:solidFill>
                  <a:srgbClr val="FF0000"/>
                </a:solidFill>
              </a:rPr>
              <a:t>should</a:t>
            </a:r>
            <a:r>
              <a:rPr lang="de-DE" sz="1000" dirty="0" smtClean="0">
                <a:solidFill>
                  <a:srgbClr val="FF0000"/>
                </a:solidFill>
              </a:rPr>
              <a:t> </a:t>
            </a:r>
            <a:r>
              <a:rPr lang="de-DE" sz="1000" dirty="0" err="1" smtClean="0">
                <a:solidFill>
                  <a:srgbClr val="FF0000"/>
                </a:solidFill>
              </a:rPr>
              <a:t>say</a:t>
            </a:r>
            <a:r>
              <a:rPr lang="de-DE" sz="1000" dirty="0" smtClean="0">
                <a:solidFill>
                  <a:srgbClr val="FF0000"/>
                </a:solidFill>
              </a:rPr>
              <a:t> „</a:t>
            </a:r>
            <a:r>
              <a:rPr lang="de-DE" sz="1000" dirty="0" err="1" smtClean="0">
                <a:solidFill>
                  <a:srgbClr val="FF0000"/>
                </a:solidFill>
              </a:rPr>
              <a:t>Constraint</a:t>
            </a:r>
            <a:r>
              <a:rPr lang="de-DE" sz="1000" dirty="0" smtClean="0">
                <a:solidFill>
                  <a:srgbClr val="FF0000"/>
                </a:solidFill>
              </a:rPr>
              <a:t>“</a:t>
            </a:r>
            <a:endParaRPr lang="de-DE" sz="10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412026"/>
            <a:ext cx="10831513" cy="626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Requirements Attributes - </a:t>
            </a:r>
            <a:r>
              <a:rPr lang="en-US" sz="2400" dirty="0"/>
              <a:t>After incorporating Bertil </a:t>
            </a:r>
            <a:r>
              <a:rPr lang="en-US" sz="2400" dirty="0" err="1"/>
              <a:t>Muth’s</a:t>
            </a:r>
            <a:r>
              <a:rPr lang="en-US" sz="2400" dirty="0"/>
              <a:t> comments - </a:t>
            </a:r>
            <a:r>
              <a:rPr lang="en-US" sz="2400" dirty="0" smtClean="0"/>
              <a:t>10/18/16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55" y="517734"/>
            <a:ext cx="10113199" cy="597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2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Benutzerdefiniert</PresentationFormat>
  <Paragraphs>9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 Theme</vt:lpstr>
      <vt:lpstr>SECM - Requirement Attributes- Review</vt:lpstr>
      <vt:lpstr>Requirements Attributes – Comments by Bertil Muth - 10/18/2016</vt:lpstr>
      <vt:lpstr>Requirements Attributes - After incorporating Bertil Muth’s comments - 10/18/16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Bertil Muth</cp:lastModifiedBy>
  <cp:revision>198</cp:revision>
  <dcterms:created xsi:type="dcterms:W3CDTF">2016-07-08T14:54:35Z</dcterms:created>
  <dcterms:modified xsi:type="dcterms:W3CDTF">2016-10-18T17:25:28Z</dcterms:modified>
</cp:coreProperties>
</file>