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75" r:id="rId12"/>
    <p:sldId id="276" r:id="rId13"/>
    <p:sldId id="277" r:id="rId14"/>
    <p:sldId id="298" r:id="rId15"/>
    <p:sldId id="297" r:id="rId16"/>
    <p:sldId id="293" r:id="rId17"/>
    <p:sldId id="296" r:id="rId18"/>
    <p:sldId id="294" r:id="rId19"/>
    <p:sldId id="283" r:id="rId20"/>
    <p:sldId id="266" r:id="rId21"/>
    <p:sldId id="270" r:id="rId22"/>
    <p:sldId id="279" r:id="rId23"/>
    <p:sldId id="286" r:id="rId24"/>
    <p:sldId id="290" r:id="rId25"/>
    <p:sldId id="295" r:id="rId26"/>
    <p:sldId id="284" r:id="rId27"/>
    <p:sldId id="285" r:id="rId28"/>
    <p:sldId id="287" r:id="rId29"/>
    <p:sldId id="288" r:id="rId30"/>
    <p:sldId id="272" r:id="rId31"/>
    <p:sldId id="273"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15" autoAdjust="0"/>
    <p:restoredTop sz="94624" autoAdjust="0"/>
  </p:normalViewPr>
  <p:slideViewPr>
    <p:cSldViewPr>
      <p:cViewPr>
        <p:scale>
          <a:sx n="75" d="100"/>
          <a:sy n="75" d="100"/>
        </p:scale>
        <p:origin x="1602" y="64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FF926D7-FDF5-4303-A3AA-92D36B2E1C19}" type="datetimeFigureOut">
              <a:rPr lang="en-US" smtClean="0"/>
              <a:t>9/14/2016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4FB468-9BA9-445D-B36F-EF1C16A8F154}" type="slidenum">
              <a:rPr lang="en-US" smtClean="0"/>
              <a:t>‹#›</a:t>
            </a:fld>
            <a:endParaRPr lang="en-US"/>
          </a:p>
        </p:txBody>
      </p:sp>
    </p:spTree>
    <p:extLst>
      <p:ext uri="{BB962C8B-B14F-4D97-AF65-F5344CB8AC3E}">
        <p14:creationId xmlns:p14="http://schemas.microsoft.com/office/powerpoint/2010/main" val="28201434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FF926D7-FDF5-4303-A3AA-92D36B2E1C19}" type="datetimeFigureOut">
              <a:rPr lang="en-US" smtClean="0"/>
              <a:t>9/14/2016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4FB468-9BA9-445D-B36F-EF1C16A8F154}" type="slidenum">
              <a:rPr lang="en-US" smtClean="0"/>
              <a:t>‹#›</a:t>
            </a:fld>
            <a:endParaRPr lang="en-US"/>
          </a:p>
        </p:txBody>
      </p:sp>
    </p:spTree>
    <p:extLst>
      <p:ext uri="{BB962C8B-B14F-4D97-AF65-F5344CB8AC3E}">
        <p14:creationId xmlns:p14="http://schemas.microsoft.com/office/powerpoint/2010/main" val="41532017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FF926D7-FDF5-4303-A3AA-92D36B2E1C19}" type="datetimeFigureOut">
              <a:rPr lang="en-US" smtClean="0"/>
              <a:t>9/14/2016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4FB468-9BA9-445D-B36F-EF1C16A8F154}" type="slidenum">
              <a:rPr lang="en-US" smtClean="0"/>
              <a:t>‹#›</a:t>
            </a:fld>
            <a:endParaRPr lang="en-US"/>
          </a:p>
        </p:txBody>
      </p:sp>
    </p:spTree>
    <p:extLst>
      <p:ext uri="{BB962C8B-B14F-4D97-AF65-F5344CB8AC3E}">
        <p14:creationId xmlns:p14="http://schemas.microsoft.com/office/powerpoint/2010/main" val="236887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FF926D7-FDF5-4303-A3AA-92D36B2E1C19}" type="datetimeFigureOut">
              <a:rPr lang="en-US" smtClean="0"/>
              <a:t>9/14/2016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4FB468-9BA9-445D-B36F-EF1C16A8F154}" type="slidenum">
              <a:rPr lang="en-US" smtClean="0"/>
              <a:t>‹#›</a:t>
            </a:fld>
            <a:endParaRPr lang="en-US"/>
          </a:p>
        </p:txBody>
      </p:sp>
    </p:spTree>
    <p:extLst>
      <p:ext uri="{BB962C8B-B14F-4D97-AF65-F5344CB8AC3E}">
        <p14:creationId xmlns:p14="http://schemas.microsoft.com/office/powerpoint/2010/main" val="33570580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FF926D7-FDF5-4303-A3AA-92D36B2E1C19}" type="datetimeFigureOut">
              <a:rPr lang="en-US" smtClean="0"/>
              <a:t>9/14/2016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4FB468-9BA9-445D-B36F-EF1C16A8F154}" type="slidenum">
              <a:rPr lang="en-US" smtClean="0"/>
              <a:t>‹#›</a:t>
            </a:fld>
            <a:endParaRPr lang="en-US"/>
          </a:p>
        </p:txBody>
      </p:sp>
    </p:spTree>
    <p:extLst>
      <p:ext uri="{BB962C8B-B14F-4D97-AF65-F5344CB8AC3E}">
        <p14:creationId xmlns:p14="http://schemas.microsoft.com/office/powerpoint/2010/main" val="20656140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FF926D7-FDF5-4303-A3AA-92D36B2E1C19}" type="datetimeFigureOut">
              <a:rPr lang="en-US" smtClean="0"/>
              <a:t>9/14/2016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4FB468-9BA9-445D-B36F-EF1C16A8F154}" type="slidenum">
              <a:rPr lang="en-US" smtClean="0"/>
              <a:t>‹#›</a:t>
            </a:fld>
            <a:endParaRPr lang="en-US"/>
          </a:p>
        </p:txBody>
      </p:sp>
    </p:spTree>
    <p:extLst>
      <p:ext uri="{BB962C8B-B14F-4D97-AF65-F5344CB8AC3E}">
        <p14:creationId xmlns:p14="http://schemas.microsoft.com/office/powerpoint/2010/main" val="14463777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FF926D7-FDF5-4303-A3AA-92D36B2E1C19}" type="datetimeFigureOut">
              <a:rPr lang="en-US" smtClean="0"/>
              <a:t>9/14/2016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C4FB468-9BA9-445D-B36F-EF1C16A8F154}" type="slidenum">
              <a:rPr lang="en-US" smtClean="0"/>
              <a:t>‹#›</a:t>
            </a:fld>
            <a:endParaRPr lang="en-US"/>
          </a:p>
        </p:txBody>
      </p:sp>
    </p:spTree>
    <p:extLst>
      <p:ext uri="{BB962C8B-B14F-4D97-AF65-F5344CB8AC3E}">
        <p14:creationId xmlns:p14="http://schemas.microsoft.com/office/powerpoint/2010/main" val="27369567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FF926D7-FDF5-4303-A3AA-92D36B2E1C19}" type="datetimeFigureOut">
              <a:rPr lang="en-US" smtClean="0"/>
              <a:t>9/14/2016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C4FB468-9BA9-445D-B36F-EF1C16A8F154}" type="slidenum">
              <a:rPr lang="en-US" smtClean="0"/>
              <a:t>‹#›</a:t>
            </a:fld>
            <a:endParaRPr lang="en-US"/>
          </a:p>
        </p:txBody>
      </p:sp>
    </p:spTree>
    <p:extLst>
      <p:ext uri="{BB962C8B-B14F-4D97-AF65-F5344CB8AC3E}">
        <p14:creationId xmlns:p14="http://schemas.microsoft.com/office/powerpoint/2010/main" val="33654857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F926D7-FDF5-4303-A3AA-92D36B2E1C19}" type="datetimeFigureOut">
              <a:rPr lang="en-US" smtClean="0"/>
              <a:t>9/14/2016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C4FB468-9BA9-445D-B36F-EF1C16A8F154}" type="slidenum">
              <a:rPr lang="en-US" smtClean="0"/>
              <a:t>‹#›</a:t>
            </a:fld>
            <a:endParaRPr lang="en-US"/>
          </a:p>
        </p:txBody>
      </p:sp>
    </p:spTree>
    <p:extLst>
      <p:ext uri="{BB962C8B-B14F-4D97-AF65-F5344CB8AC3E}">
        <p14:creationId xmlns:p14="http://schemas.microsoft.com/office/powerpoint/2010/main" val="16248694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FF926D7-FDF5-4303-A3AA-92D36B2E1C19}" type="datetimeFigureOut">
              <a:rPr lang="en-US" smtClean="0"/>
              <a:t>9/14/2016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4FB468-9BA9-445D-B36F-EF1C16A8F154}" type="slidenum">
              <a:rPr lang="en-US" smtClean="0"/>
              <a:t>‹#›</a:t>
            </a:fld>
            <a:endParaRPr lang="en-US"/>
          </a:p>
        </p:txBody>
      </p:sp>
    </p:spTree>
    <p:extLst>
      <p:ext uri="{BB962C8B-B14F-4D97-AF65-F5344CB8AC3E}">
        <p14:creationId xmlns:p14="http://schemas.microsoft.com/office/powerpoint/2010/main" val="40967528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FF926D7-FDF5-4303-A3AA-92D36B2E1C19}" type="datetimeFigureOut">
              <a:rPr lang="en-US" smtClean="0"/>
              <a:t>9/14/2016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4FB468-9BA9-445D-B36F-EF1C16A8F154}" type="slidenum">
              <a:rPr lang="en-US" smtClean="0"/>
              <a:t>‹#›</a:t>
            </a:fld>
            <a:endParaRPr lang="en-US"/>
          </a:p>
        </p:txBody>
      </p:sp>
    </p:spTree>
    <p:extLst>
      <p:ext uri="{BB962C8B-B14F-4D97-AF65-F5344CB8AC3E}">
        <p14:creationId xmlns:p14="http://schemas.microsoft.com/office/powerpoint/2010/main" val="42055885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F926D7-FDF5-4303-A3AA-92D36B2E1C19}" type="datetimeFigureOut">
              <a:rPr lang="en-US" smtClean="0"/>
              <a:t>9/14/2016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4FB468-9BA9-445D-B36F-EF1C16A8F154}" type="slidenum">
              <a:rPr lang="en-US" smtClean="0"/>
              <a:t>‹#›</a:t>
            </a:fld>
            <a:endParaRPr lang="en-US"/>
          </a:p>
        </p:txBody>
      </p:sp>
    </p:spTree>
    <p:extLst>
      <p:ext uri="{BB962C8B-B14F-4D97-AF65-F5344CB8AC3E}">
        <p14:creationId xmlns:p14="http://schemas.microsoft.com/office/powerpoint/2010/main" val="17997422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slide" Target="slide20.xml"/><Relationship Id="rId2" Type="http://schemas.openxmlformats.org/officeDocument/2006/relationships/slide" Target="slide14.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slide" Target="slide2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2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err="1"/>
              <a:t>SysML</a:t>
            </a:r>
            <a:r>
              <a:rPr lang="en-US" dirty="0"/>
              <a:t> v2 Formalism Requirements</a:t>
            </a:r>
          </a:p>
        </p:txBody>
      </p:sp>
      <p:sp>
        <p:nvSpPr>
          <p:cNvPr id="5" name="Subtitle 4"/>
          <p:cNvSpPr>
            <a:spLocks noGrp="1"/>
          </p:cNvSpPr>
          <p:nvPr>
            <p:ph type="subTitle" idx="1"/>
          </p:nvPr>
        </p:nvSpPr>
        <p:spPr/>
        <p:txBody>
          <a:bodyPr/>
          <a:lstStyle/>
          <a:p>
            <a:r>
              <a:rPr lang="en-US" dirty="0"/>
              <a:t>Formalism WG</a:t>
            </a:r>
          </a:p>
          <a:p>
            <a:r>
              <a:rPr lang="en-US" dirty="0"/>
              <a:t>September 15, 2016</a:t>
            </a:r>
          </a:p>
        </p:txBody>
      </p:sp>
    </p:spTree>
    <p:extLst>
      <p:ext uri="{BB962C8B-B14F-4D97-AF65-F5344CB8AC3E}">
        <p14:creationId xmlns:p14="http://schemas.microsoft.com/office/powerpoint/2010/main" val="25131534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Requirements (General)</a:t>
            </a:r>
          </a:p>
        </p:txBody>
      </p:sp>
      <p:sp>
        <p:nvSpPr>
          <p:cNvPr id="3" name="Content Placeholder 2"/>
          <p:cNvSpPr>
            <a:spLocks noGrp="1"/>
          </p:cNvSpPr>
          <p:nvPr>
            <p:ph idx="1"/>
          </p:nvPr>
        </p:nvSpPr>
        <p:spPr>
          <a:xfrm>
            <a:off x="457199" y="1600199"/>
            <a:ext cx="8763001" cy="5327725"/>
          </a:xfrm>
        </p:spPr>
        <p:txBody>
          <a:bodyPr>
            <a:normAutofit/>
          </a:bodyPr>
          <a:lstStyle/>
          <a:p>
            <a:r>
              <a:rPr lang="en-US" dirty="0"/>
              <a:t>Uniform </a:t>
            </a:r>
            <a:r>
              <a:rPr lang="en-US" b="1" dirty="0"/>
              <a:t>syntactic</a:t>
            </a:r>
            <a:r>
              <a:rPr lang="en-US" dirty="0"/>
              <a:t> interpretation</a:t>
            </a:r>
          </a:p>
          <a:p>
            <a:pPr lvl="1"/>
            <a:r>
              <a:rPr lang="en-US" dirty="0"/>
              <a:t>Everyone looking at </a:t>
            </a:r>
            <a:r>
              <a:rPr lang="en-US" dirty="0" err="1"/>
              <a:t>SysML</a:t>
            </a:r>
            <a:r>
              <a:rPr lang="en-US" dirty="0"/>
              <a:t> diagrams should </a:t>
            </a:r>
          </a:p>
          <a:p>
            <a:pPr lvl="2"/>
            <a:r>
              <a:rPr lang="en-US" dirty="0"/>
              <a:t>Describe them the same way (using </a:t>
            </a:r>
            <a:r>
              <a:rPr lang="en-US" dirty="0" err="1"/>
              <a:t>SysML</a:t>
            </a:r>
            <a:r>
              <a:rPr lang="en-US" dirty="0"/>
              <a:t> terminology).</a:t>
            </a:r>
          </a:p>
          <a:p>
            <a:pPr lvl="2"/>
            <a:r>
              <a:rPr lang="en-US" dirty="0"/>
              <a:t>Agree on whether they </a:t>
            </a:r>
            <a:r>
              <a:rPr lang="en-US" dirty="0" err="1"/>
              <a:t>are“legal</a:t>
            </a:r>
            <a:r>
              <a:rPr lang="en-US" dirty="0"/>
              <a:t>” </a:t>
            </a:r>
            <a:r>
              <a:rPr lang="en-US" dirty="0" err="1"/>
              <a:t>SysML</a:t>
            </a:r>
            <a:r>
              <a:rPr lang="en-US" dirty="0"/>
              <a:t> (well-formedness).</a:t>
            </a:r>
          </a:p>
          <a:p>
            <a:pPr>
              <a:spcBef>
                <a:spcPts val="400"/>
              </a:spcBef>
            </a:pPr>
            <a:r>
              <a:rPr lang="en-US" dirty="0"/>
              <a:t>Uniform </a:t>
            </a:r>
            <a:r>
              <a:rPr lang="en-US" b="1" dirty="0"/>
              <a:t>semantic</a:t>
            </a:r>
            <a:r>
              <a:rPr lang="en-US" dirty="0"/>
              <a:t> interpretation</a:t>
            </a:r>
          </a:p>
          <a:p>
            <a:pPr lvl="1">
              <a:spcBef>
                <a:spcPts val="400"/>
              </a:spcBef>
            </a:pPr>
            <a:r>
              <a:rPr lang="en-US" dirty="0"/>
              <a:t>Everyone looking at </a:t>
            </a:r>
            <a:r>
              <a:rPr lang="en-US" dirty="0" err="1"/>
              <a:t>SysML</a:t>
            </a:r>
            <a:r>
              <a:rPr lang="en-US" dirty="0"/>
              <a:t> diagrams should</a:t>
            </a:r>
          </a:p>
          <a:p>
            <a:pPr lvl="2">
              <a:spcBef>
                <a:spcPts val="400"/>
              </a:spcBef>
            </a:pPr>
            <a:r>
              <a:rPr lang="en-US" dirty="0"/>
              <a:t>Reach the same conclusions about the things being modeled.</a:t>
            </a:r>
          </a:p>
          <a:p>
            <a:pPr lvl="2">
              <a:spcBef>
                <a:spcPts val="400"/>
              </a:spcBef>
            </a:pPr>
            <a:r>
              <a:rPr lang="en-US" dirty="0"/>
              <a:t>Including whether it is possible to draw any conclusions at all (consistency).</a:t>
            </a:r>
          </a:p>
        </p:txBody>
      </p:sp>
      <p:sp>
        <p:nvSpPr>
          <p:cNvPr id="4" name="Slide Number Placeholder 3"/>
          <p:cNvSpPr>
            <a:spLocks noGrp="1"/>
          </p:cNvSpPr>
          <p:nvPr>
            <p:ph type="sldNum" sz="quarter" idx="12"/>
          </p:nvPr>
        </p:nvSpPr>
        <p:spPr/>
        <p:txBody>
          <a:bodyPr/>
          <a:lstStyle/>
          <a:p>
            <a:fld id="{5953B049-D608-434C-95D0-6825E21E4BC0}" type="slidenum">
              <a:rPr lang="en-US" smtClean="0"/>
              <a:t>10</a:t>
            </a:fld>
            <a:endParaRPr lang="en-US"/>
          </a:p>
        </p:txBody>
      </p:sp>
    </p:spTree>
    <p:extLst>
      <p:ext uri="{BB962C8B-B14F-4D97-AF65-F5344CB8AC3E}">
        <p14:creationId xmlns:p14="http://schemas.microsoft.com/office/powerpoint/2010/main" val="10233834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Who’s “Everyone”?</a:t>
            </a:r>
          </a:p>
        </p:txBody>
      </p:sp>
      <p:sp>
        <p:nvSpPr>
          <p:cNvPr id="3" name="Content Placeholder 2"/>
          <p:cNvSpPr>
            <a:spLocks noGrp="1"/>
          </p:cNvSpPr>
          <p:nvPr>
            <p:ph idx="1"/>
          </p:nvPr>
        </p:nvSpPr>
        <p:spPr/>
        <p:txBody>
          <a:bodyPr>
            <a:normAutofit lnSpcReduction="10000"/>
          </a:bodyPr>
          <a:lstStyle/>
          <a:p>
            <a:r>
              <a:rPr lang="en-US" dirty="0"/>
              <a:t>Modelers, teachers, consultants, spec writers.</a:t>
            </a:r>
          </a:p>
          <a:p>
            <a:pPr lvl="1"/>
            <a:r>
              <a:rPr lang="en-US" dirty="0"/>
              <a:t>They understand each others’ models the way the authors intended.</a:t>
            </a:r>
          </a:p>
          <a:p>
            <a:r>
              <a:rPr lang="en-US" dirty="0"/>
              <a:t>Modeling tool builders</a:t>
            </a:r>
          </a:p>
          <a:p>
            <a:pPr lvl="1"/>
            <a:r>
              <a:rPr lang="en-US" dirty="0"/>
              <a:t>Their tools instantiate abstract syntax the same way (MIWG) for all diagrams.</a:t>
            </a:r>
          </a:p>
          <a:p>
            <a:r>
              <a:rPr lang="en-US" dirty="0"/>
              <a:t>Analysis tool builders</a:t>
            </a:r>
          </a:p>
          <a:p>
            <a:pPr lvl="1"/>
            <a:r>
              <a:rPr lang="en-US" dirty="0"/>
              <a:t>Their tools produce same results for all instances of abstract syntax.</a:t>
            </a:r>
          </a:p>
          <a:p>
            <a:pPr lvl="1"/>
            <a:endParaRPr lang="en-US" dirty="0"/>
          </a:p>
          <a:p>
            <a:endParaRPr lang="en-US" dirty="0"/>
          </a:p>
        </p:txBody>
      </p:sp>
      <p:sp>
        <p:nvSpPr>
          <p:cNvPr id="4" name="Slide Number Placeholder 3"/>
          <p:cNvSpPr>
            <a:spLocks noGrp="1"/>
          </p:cNvSpPr>
          <p:nvPr>
            <p:ph type="sldNum" sz="quarter" idx="12"/>
          </p:nvPr>
        </p:nvSpPr>
        <p:spPr/>
        <p:txBody>
          <a:bodyPr/>
          <a:lstStyle/>
          <a:p>
            <a:fld id="{5953B049-D608-434C-95D0-6825E21E4BC0}" type="slidenum">
              <a:rPr lang="en-US" smtClean="0"/>
              <a:t>11</a:t>
            </a:fld>
            <a:endParaRPr lang="en-US"/>
          </a:p>
        </p:txBody>
      </p:sp>
    </p:spTree>
    <p:extLst>
      <p:ext uri="{BB962C8B-B14F-4D97-AF65-F5344CB8AC3E}">
        <p14:creationId xmlns:p14="http://schemas.microsoft.com/office/powerpoint/2010/main" val="21562323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Syntactic Requirements (Specific)</a:t>
            </a:r>
          </a:p>
        </p:txBody>
      </p:sp>
      <p:sp>
        <p:nvSpPr>
          <p:cNvPr id="3" name="Content Placeholder 2"/>
          <p:cNvSpPr>
            <a:spLocks noGrp="1"/>
          </p:cNvSpPr>
          <p:nvPr>
            <p:ph idx="1"/>
          </p:nvPr>
        </p:nvSpPr>
        <p:spPr>
          <a:xfrm>
            <a:off x="457200" y="1600200"/>
            <a:ext cx="8229600" cy="5144729"/>
          </a:xfrm>
        </p:spPr>
        <p:txBody>
          <a:bodyPr>
            <a:normAutofit/>
          </a:bodyPr>
          <a:lstStyle/>
          <a:p>
            <a:r>
              <a:rPr lang="en-US" dirty="0"/>
              <a:t>Abstract syntax and library specifications</a:t>
            </a:r>
          </a:p>
          <a:p>
            <a:pPr lvl="1"/>
            <a:r>
              <a:rPr lang="en-US" dirty="0"/>
              <a:t>Shall be notation-independent.</a:t>
            </a:r>
          </a:p>
          <a:p>
            <a:r>
              <a:rPr lang="en-US" dirty="0"/>
              <a:t>Concrete syntax specification</a:t>
            </a:r>
          </a:p>
          <a:p>
            <a:pPr lvl="1"/>
            <a:r>
              <a:rPr lang="en-US" dirty="0"/>
              <a:t>Shall include model and interchange/API for diagram/text information that is not included in abstract syntax, but linked to abstract syntax (</a:t>
            </a:r>
            <a:r>
              <a:rPr lang="en-US" dirty="0" err="1"/>
              <a:t>eg</a:t>
            </a:r>
            <a:r>
              <a:rPr lang="en-US" dirty="0"/>
              <a:t>, DD’s DI/DG).</a:t>
            </a:r>
          </a:p>
          <a:p>
            <a:pPr lvl="1"/>
            <a:r>
              <a:rPr lang="en-US" dirty="0"/>
              <a:t>All examples shall be accompanied by a model for them, as above.</a:t>
            </a:r>
          </a:p>
          <a:p>
            <a:endParaRPr lang="en-US" dirty="0"/>
          </a:p>
        </p:txBody>
      </p:sp>
      <p:sp>
        <p:nvSpPr>
          <p:cNvPr id="4" name="Slide Number Placeholder 3"/>
          <p:cNvSpPr>
            <a:spLocks noGrp="1"/>
          </p:cNvSpPr>
          <p:nvPr>
            <p:ph type="sldNum" sz="quarter" idx="12"/>
          </p:nvPr>
        </p:nvSpPr>
        <p:spPr/>
        <p:txBody>
          <a:bodyPr/>
          <a:lstStyle/>
          <a:p>
            <a:fld id="{5953B049-D608-434C-95D0-6825E21E4BC0}" type="slidenum">
              <a:rPr lang="en-US" smtClean="0"/>
              <a:t>12</a:t>
            </a:fld>
            <a:endParaRPr lang="en-US"/>
          </a:p>
        </p:txBody>
      </p:sp>
    </p:spTree>
    <p:extLst>
      <p:ext uri="{BB962C8B-B14F-4D97-AF65-F5344CB8AC3E}">
        <p14:creationId xmlns:p14="http://schemas.microsoft.com/office/powerpoint/2010/main" val="20363659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Semantic Requirements (Specific)</a:t>
            </a:r>
          </a:p>
        </p:txBody>
      </p:sp>
      <p:sp>
        <p:nvSpPr>
          <p:cNvPr id="3" name="Content Placeholder 2"/>
          <p:cNvSpPr>
            <a:spLocks noGrp="1"/>
          </p:cNvSpPr>
          <p:nvPr>
            <p:ph idx="1"/>
          </p:nvPr>
        </p:nvSpPr>
        <p:spPr/>
        <p:txBody>
          <a:bodyPr>
            <a:normAutofit/>
          </a:bodyPr>
          <a:lstStyle/>
          <a:p>
            <a:r>
              <a:rPr lang="en-US" dirty="0"/>
              <a:t>Semantics shall be:</a:t>
            </a:r>
          </a:p>
          <a:p>
            <a:pPr lvl="1"/>
            <a:r>
              <a:rPr lang="en-US" dirty="0"/>
              <a:t>expressed in mathematical logic</a:t>
            </a:r>
          </a:p>
          <a:p>
            <a:pPr lvl="1"/>
            <a:r>
              <a:rPr lang="en-US" dirty="0"/>
              <a:t>or a translation to mathematical logic. </a:t>
            </a:r>
          </a:p>
          <a:p>
            <a:r>
              <a:rPr lang="en-US" dirty="0"/>
              <a:t>Semantics shall be modelled:</a:t>
            </a:r>
          </a:p>
          <a:p>
            <a:pPr lvl="1"/>
            <a:r>
              <a:rPr lang="en-US" dirty="0"/>
              <a:t>Shall include domain-independent model libraries.</a:t>
            </a:r>
          </a:p>
          <a:p>
            <a:pPr lvl="1"/>
            <a:r>
              <a:rPr lang="en-US" dirty="0"/>
              <a:t>Abstract syntax shall specify patterns of (automatically) using library elements with instances of abstract syntax.</a:t>
            </a:r>
          </a:p>
        </p:txBody>
      </p:sp>
      <p:sp>
        <p:nvSpPr>
          <p:cNvPr id="4" name="Slide Number Placeholder 3"/>
          <p:cNvSpPr>
            <a:spLocks noGrp="1"/>
          </p:cNvSpPr>
          <p:nvPr>
            <p:ph type="sldNum" sz="quarter" idx="12"/>
          </p:nvPr>
        </p:nvSpPr>
        <p:spPr/>
        <p:txBody>
          <a:bodyPr/>
          <a:lstStyle/>
          <a:p>
            <a:fld id="{5953B049-D608-434C-95D0-6825E21E4BC0}" type="slidenum">
              <a:rPr lang="en-US" smtClean="0"/>
              <a:t>13</a:t>
            </a:fld>
            <a:endParaRPr lang="en-US"/>
          </a:p>
        </p:txBody>
      </p:sp>
    </p:spTree>
    <p:extLst>
      <p:ext uri="{BB962C8B-B14F-4D97-AF65-F5344CB8AC3E}">
        <p14:creationId xmlns:p14="http://schemas.microsoft.com/office/powerpoint/2010/main" val="15967799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8575"/>
            <a:ext cx="8229600" cy="1143000"/>
          </a:xfrm>
        </p:spPr>
        <p:txBody>
          <a:bodyPr/>
          <a:lstStyle/>
          <a:p>
            <a:r>
              <a:rPr lang="en-US" dirty="0"/>
              <a:t>Mathematical Logic Example</a:t>
            </a:r>
          </a:p>
        </p:txBody>
      </p:sp>
      <p:sp>
        <p:nvSpPr>
          <p:cNvPr id="3" name="Content Placeholder 2"/>
          <p:cNvSpPr>
            <a:spLocks noGrp="1"/>
          </p:cNvSpPr>
          <p:nvPr>
            <p:ph idx="1"/>
          </p:nvPr>
        </p:nvSpPr>
        <p:spPr>
          <a:xfrm>
            <a:off x="457200" y="7010400"/>
            <a:ext cx="8229600" cy="782638"/>
          </a:xfrm>
        </p:spPr>
        <p:txBody>
          <a:bodyPr/>
          <a:lstStyle/>
          <a:p>
            <a:endParaRPr lang="en-US"/>
          </a:p>
        </p:txBody>
      </p:sp>
      <p:sp>
        <p:nvSpPr>
          <p:cNvPr id="13" name="TextBox 12"/>
          <p:cNvSpPr txBox="1"/>
          <p:nvPr/>
        </p:nvSpPr>
        <p:spPr>
          <a:xfrm>
            <a:off x="152400" y="1649849"/>
            <a:ext cx="3168881" cy="400110"/>
          </a:xfrm>
          <a:prstGeom prst="rect">
            <a:avLst/>
          </a:prstGeom>
          <a:noFill/>
        </p:spPr>
        <p:txBody>
          <a:bodyPr wrap="none" rtlCol="0">
            <a:spAutoFit/>
          </a:bodyPr>
          <a:lstStyle/>
          <a:p>
            <a:r>
              <a:rPr lang="en-US" sz="2000" b="1" dirty="0">
                <a:solidFill>
                  <a:schemeClr val="accent1"/>
                </a:solidFill>
              </a:rPr>
              <a:t>From UML 2.5 Specification:</a:t>
            </a:r>
          </a:p>
        </p:txBody>
      </p:sp>
      <p:sp>
        <p:nvSpPr>
          <p:cNvPr id="14" name="TextBox 13"/>
          <p:cNvSpPr txBox="1"/>
          <p:nvPr/>
        </p:nvSpPr>
        <p:spPr>
          <a:xfrm>
            <a:off x="2874402" y="979662"/>
            <a:ext cx="3136051" cy="523220"/>
          </a:xfrm>
          <a:prstGeom prst="rect">
            <a:avLst/>
          </a:prstGeom>
          <a:noFill/>
        </p:spPr>
        <p:txBody>
          <a:bodyPr wrap="none" rtlCol="0">
            <a:spAutoFit/>
          </a:bodyPr>
          <a:lstStyle/>
          <a:p>
            <a:r>
              <a:rPr lang="en-US" sz="2800" b="1" dirty="0"/>
              <a:t>UML Generalization</a:t>
            </a:r>
          </a:p>
        </p:txBody>
      </p:sp>
      <p:pic>
        <p:nvPicPr>
          <p:cNvPr id="1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549" y="2184313"/>
            <a:ext cx="8915400" cy="14720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Rectangle 17"/>
          <p:cNvSpPr/>
          <p:nvPr/>
        </p:nvSpPr>
        <p:spPr>
          <a:xfrm>
            <a:off x="76200" y="2165232"/>
            <a:ext cx="8991600" cy="149114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590495" y="6031276"/>
            <a:ext cx="8331276" cy="535531"/>
          </a:xfrm>
          <a:prstGeom prst="rect">
            <a:avLst/>
          </a:prstGeom>
        </p:spPr>
        <p:txBody>
          <a:bodyPr wrap="square" anchor="ctr">
            <a:spAutoFit/>
          </a:bodyPr>
          <a:lstStyle/>
          <a:p>
            <a:pPr algn="ctr">
              <a:lnSpc>
                <a:spcPct val="80000"/>
              </a:lnSpc>
            </a:pPr>
            <a:r>
              <a:rPr lang="en-US" sz="3600" b="1" dirty="0">
                <a:solidFill>
                  <a:schemeClr val="accent1"/>
                </a:solidFill>
              </a:rPr>
              <a:t>How can this be specified more precisely?</a:t>
            </a:r>
          </a:p>
        </p:txBody>
      </p:sp>
      <p:sp>
        <p:nvSpPr>
          <p:cNvPr id="23" name="Line 73"/>
          <p:cNvSpPr>
            <a:spLocks noChangeShapeType="1"/>
          </p:cNvSpPr>
          <p:nvPr/>
        </p:nvSpPr>
        <p:spPr bwMode="auto">
          <a:xfrm flipV="1">
            <a:off x="1808115" y="4607269"/>
            <a:ext cx="0" cy="505953"/>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nchor="ctr" anchorCtr="1"/>
          <a:lstStyle/>
          <a:p>
            <a:endParaRPr lang="en-US" sz="1600" b="1"/>
          </a:p>
        </p:txBody>
      </p:sp>
      <p:sp>
        <p:nvSpPr>
          <p:cNvPr id="24" name="Freeform 82"/>
          <p:cNvSpPr>
            <a:spLocks/>
          </p:cNvSpPr>
          <p:nvPr/>
        </p:nvSpPr>
        <p:spPr bwMode="auto">
          <a:xfrm>
            <a:off x="1690193" y="4590472"/>
            <a:ext cx="235396" cy="210735"/>
          </a:xfrm>
          <a:custGeom>
            <a:avLst/>
            <a:gdLst>
              <a:gd name="T0" fmla="*/ 49 w 108"/>
              <a:gd name="T1" fmla="*/ 0 h 157"/>
              <a:gd name="T2" fmla="*/ 108 w 108"/>
              <a:gd name="T3" fmla="*/ 157 h 157"/>
              <a:gd name="T4" fmla="*/ 0 w 108"/>
              <a:gd name="T5" fmla="*/ 157 h 157"/>
              <a:gd name="T6" fmla="*/ 49 w 108"/>
              <a:gd name="T7" fmla="*/ 0 h 157"/>
              <a:gd name="connsiteX0" fmla="*/ 4966 w 10000"/>
              <a:gd name="connsiteY0" fmla="*/ 0 h 10000"/>
              <a:gd name="connsiteX1" fmla="*/ 10000 w 10000"/>
              <a:gd name="connsiteY1" fmla="*/ 10000 h 10000"/>
              <a:gd name="connsiteX2" fmla="*/ 0 w 10000"/>
              <a:gd name="connsiteY2" fmla="*/ 10000 h 10000"/>
              <a:gd name="connsiteX3" fmla="*/ 4966 w 10000"/>
              <a:gd name="connsiteY3" fmla="*/ 0 h 10000"/>
            </a:gdLst>
            <a:ahLst/>
            <a:cxnLst>
              <a:cxn ang="0">
                <a:pos x="connsiteX0" y="connsiteY0"/>
              </a:cxn>
              <a:cxn ang="0">
                <a:pos x="connsiteX1" y="connsiteY1"/>
              </a:cxn>
              <a:cxn ang="0">
                <a:pos x="connsiteX2" y="connsiteY2"/>
              </a:cxn>
              <a:cxn ang="0">
                <a:pos x="connsiteX3" y="connsiteY3"/>
              </a:cxn>
            </a:cxnLst>
            <a:rect l="l" t="t" r="r" b="b"/>
            <a:pathLst>
              <a:path w="10000" h="10000">
                <a:moveTo>
                  <a:pt x="4966" y="0"/>
                </a:moveTo>
                <a:lnTo>
                  <a:pt x="10000" y="10000"/>
                </a:lnTo>
                <a:lnTo>
                  <a:pt x="0" y="10000"/>
                </a:lnTo>
                <a:lnTo>
                  <a:pt x="4966" y="0"/>
                </a:lnTo>
                <a:close/>
              </a:path>
            </a:pathLst>
          </a:custGeom>
          <a:solidFill>
            <a:srgbClr val="FFFFFF"/>
          </a:solidFill>
          <a:ln w="25400">
            <a:solidFill>
              <a:schemeClr val="tx1"/>
            </a:solidFill>
            <a:prstDash val="solid"/>
            <a:round/>
            <a:headEnd/>
            <a:tailEnd/>
          </a:ln>
        </p:spPr>
        <p:txBody>
          <a:bodyPr anchor="ctr" anchorCtr="1"/>
          <a:lstStyle/>
          <a:p>
            <a:endParaRPr lang="en-US" sz="1600" b="1"/>
          </a:p>
        </p:txBody>
      </p:sp>
      <p:sp>
        <p:nvSpPr>
          <p:cNvPr id="25" name="Rectangle 7"/>
          <p:cNvSpPr>
            <a:spLocks noChangeArrowheads="1"/>
          </p:cNvSpPr>
          <p:nvPr/>
        </p:nvSpPr>
        <p:spPr bwMode="auto">
          <a:xfrm>
            <a:off x="1181100" y="4006566"/>
            <a:ext cx="1270000" cy="569618"/>
          </a:xfrm>
          <a:prstGeom prst="rect">
            <a:avLst/>
          </a:prstGeom>
          <a:solidFill>
            <a:schemeClr val="bg1"/>
          </a:solidFill>
          <a:ln w="25400">
            <a:solidFill>
              <a:schemeClr val="tx1"/>
            </a:solidFill>
            <a:miter lim="800000"/>
            <a:headEnd/>
            <a:tailEnd/>
          </a:ln>
          <a:effectLst/>
          <a:extLst/>
        </p:spPr>
        <p:txBody>
          <a:bodyPr anchor="ctr" anchorCtr="1"/>
          <a:lstStyle/>
          <a:p>
            <a:r>
              <a:rPr lang="en-US" altLang="en-US" b="1" dirty="0"/>
              <a:t>Vehicle</a:t>
            </a:r>
          </a:p>
        </p:txBody>
      </p:sp>
      <p:sp>
        <p:nvSpPr>
          <p:cNvPr id="26" name="Rectangle 7"/>
          <p:cNvSpPr>
            <a:spLocks noChangeArrowheads="1"/>
          </p:cNvSpPr>
          <p:nvPr/>
        </p:nvSpPr>
        <p:spPr bwMode="auto">
          <a:xfrm>
            <a:off x="1143000" y="5111466"/>
            <a:ext cx="1270000" cy="569618"/>
          </a:xfrm>
          <a:prstGeom prst="rect">
            <a:avLst/>
          </a:prstGeom>
          <a:solidFill>
            <a:schemeClr val="bg1"/>
          </a:solidFill>
          <a:ln w="25400">
            <a:solidFill>
              <a:schemeClr val="tx1"/>
            </a:solidFill>
            <a:miter lim="800000"/>
            <a:headEnd/>
            <a:tailEnd/>
          </a:ln>
          <a:effectLst/>
          <a:extLst/>
        </p:spPr>
        <p:txBody>
          <a:bodyPr anchor="ctr" anchorCtr="1"/>
          <a:lstStyle/>
          <a:p>
            <a:r>
              <a:rPr lang="en-US" altLang="en-US" b="1" dirty="0"/>
              <a:t>Car</a:t>
            </a:r>
          </a:p>
        </p:txBody>
      </p:sp>
      <p:sp>
        <p:nvSpPr>
          <p:cNvPr id="4" name="Right Arrow 3"/>
          <p:cNvSpPr/>
          <p:nvPr/>
        </p:nvSpPr>
        <p:spPr>
          <a:xfrm>
            <a:off x="3438739" y="4470791"/>
            <a:ext cx="1250719" cy="832939"/>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p:cNvSpPr/>
          <p:nvPr/>
        </p:nvSpPr>
        <p:spPr>
          <a:xfrm>
            <a:off x="5151312" y="4513385"/>
            <a:ext cx="3790587" cy="790345"/>
          </a:xfrm>
          <a:prstGeom prst="rect">
            <a:avLst/>
          </a:prstGeom>
        </p:spPr>
        <p:txBody>
          <a:bodyPr wrap="square">
            <a:spAutoFit/>
          </a:bodyPr>
          <a:lstStyle/>
          <a:p>
            <a:pPr algn="ctr">
              <a:lnSpc>
                <a:spcPct val="80000"/>
              </a:lnSpc>
            </a:pPr>
            <a:r>
              <a:rPr lang="en-US" sz="2800" dirty="0"/>
              <a:t>“Every instance of car is an instance of vehicle”</a:t>
            </a:r>
          </a:p>
        </p:txBody>
      </p:sp>
    </p:spTree>
    <p:extLst>
      <p:ext uri="{BB962C8B-B14F-4D97-AF65-F5344CB8AC3E}">
        <p14:creationId xmlns:p14="http://schemas.microsoft.com/office/powerpoint/2010/main" val="896013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8575"/>
            <a:ext cx="8229600" cy="1143000"/>
          </a:xfrm>
        </p:spPr>
        <p:txBody>
          <a:bodyPr/>
          <a:lstStyle/>
          <a:p>
            <a:r>
              <a:rPr lang="en-US" dirty="0"/>
              <a:t>Mathematical Logic Example</a:t>
            </a:r>
          </a:p>
        </p:txBody>
      </p:sp>
      <p:sp>
        <p:nvSpPr>
          <p:cNvPr id="3" name="Content Placeholder 2"/>
          <p:cNvSpPr>
            <a:spLocks noGrp="1"/>
          </p:cNvSpPr>
          <p:nvPr>
            <p:ph idx="1"/>
          </p:nvPr>
        </p:nvSpPr>
        <p:spPr>
          <a:xfrm>
            <a:off x="457200" y="7010400"/>
            <a:ext cx="8229600" cy="782638"/>
          </a:xfrm>
        </p:spPr>
        <p:txBody>
          <a:bodyPr/>
          <a:lstStyle/>
          <a:p>
            <a:endParaRPr lang="en-US"/>
          </a:p>
        </p:txBody>
      </p:sp>
      <p:sp>
        <p:nvSpPr>
          <p:cNvPr id="14" name="TextBox 13"/>
          <p:cNvSpPr txBox="1"/>
          <p:nvPr/>
        </p:nvSpPr>
        <p:spPr>
          <a:xfrm>
            <a:off x="3268102" y="979662"/>
            <a:ext cx="2584810" cy="523220"/>
          </a:xfrm>
          <a:prstGeom prst="rect">
            <a:avLst/>
          </a:prstGeom>
          <a:noFill/>
        </p:spPr>
        <p:txBody>
          <a:bodyPr wrap="none" rtlCol="0">
            <a:spAutoFit/>
          </a:bodyPr>
          <a:lstStyle/>
          <a:p>
            <a:r>
              <a:rPr lang="en-US" sz="2800" b="1" dirty="0"/>
              <a:t>OWL </a:t>
            </a:r>
            <a:r>
              <a:rPr lang="en-US" sz="2800" b="1" dirty="0" err="1"/>
              <a:t>SubClassof</a:t>
            </a:r>
            <a:endParaRPr lang="en-US" sz="2800" b="1" dirty="0"/>
          </a:p>
        </p:txBody>
      </p:sp>
      <p:pic>
        <p:nvPicPr>
          <p:cNvPr id="1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542" y="4217314"/>
            <a:ext cx="9001125" cy="1800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7" name="TextBox 16"/>
          <p:cNvSpPr txBox="1"/>
          <p:nvPr/>
        </p:nvSpPr>
        <p:spPr>
          <a:xfrm>
            <a:off x="127000" y="3784481"/>
            <a:ext cx="3399970" cy="400110"/>
          </a:xfrm>
          <a:prstGeom prst="rect">
            <a:avLst/>
          </a:prstGeom>
          <a:noFill/>
        </p:spPr>
        <p:txBody>
          <a:bodyPr wrap="none" rtlCol="0">
            <a:spAutoFit/>
          </a:bodyPr>
          <a:lstStyle/>
          <a:p>
            <a:r>
              <a:rPr lang="en-US" sz="2000" b="1" dirty="0">
                <a:solidFill>
                  <a:schemeClr val="accent1"/>
                </a:solidFill>
              </a:rPr>
              <a:t>From OWL 2 Direct Semantics:</a:t>
            </a:r>
          </a:p>
        </p:txBody>
      </p:sp>
      <p:sp>
        <p:nvSpPr>
          <p:cNvPr id="19" name="Rectangle 18"/>
          <p:cNvSpPr/>
          <p:nvPr/>
        </p:nvSpPr>
        <p:spPr>
          <a:xfrm>
            <a:off x="76200" y="4159092"/>
            <a:ext cx="8991600" cy="191666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431800" y="6201308"/>
            <a:ext cx="6558719" cy="523220"/>
          </a:xfrm>
          <a:prstGeom prst="rect">
            <a:avLst/>
          </a:prstGeom>
          <a:noFill/>
        </p:spPr>
        <p:txBody>
          <a:bodyPr wrap="none" rtlCol="0">
            <a:spAutoFit/>
          </a:bodyPr>
          <a:lstStyle/>
          <a:p>
            <a:r>
              <a:rPr lang="en-US" sz="1400" dirty="0"/>
              <a:t>CE denotes a class expression;</a:t>
            </a:r>
            <a:br>
              <a:rPr lang="en-US" sz="1400" dirty="0"/>
            </a:br>
            <a:r>
              <a:rPr lang="en-US" sz="1400" i="1" dirty="0"/>
              <a:t>⋅ </a:t>
            </a:r>
            <a:r>
              <a:rPr lang="en-US" sz="1400" i="1" baseline="30000" dirty="0"/>
              <a:t>C</a:t>
            </a:r>
            <a:r>
              <a:rPr lang="en-US" sz="1400" dirty="0"/>
              <a:t> is the </a:t>
            </a:r>
            <a:r>
              <a:rPr lang="en-US" sz="1400" i="1" dirty="0"/>
              <a:t>class interpretation function</a:t>
            </a:r>
            <a:r>
              <a:rPr lang="en-US" sz="1400" dirty="0"/>
              <a:t> that assigns to each class </a:t>
            </a:r>
            <a:r>
              <a:rPr lang="en-US" sz="1400" i="1" dirty="0"/>
              <a:t>C ∈ V</a:t>
            </a:r>
            <a:r>
              <a:rPr lang="en-US" sz="1400" i="1" baseline="-25000" dirty="0"/>
              <a:t>C</a:t>
            </a:r>
            <a:r>
              <a:rPr lang="en-US" sz="1400" dirty="0"/>
              <a:t> a subset </a:t>
            </a:r>
            <a:r>
              <a:rPr lang="en-US" sz="1400" i="1" dirty="0"/>
              <a:t>(C)</a:t>
            </a:r>
            <a:r>
              <a:rPr lang="en-US" sz="1400" i="1" baseline="30000" dirty="0"/>
              <a:t>C</a:t>
            </a:r>
            <a:r>
              <a:rPr lang="en-US" sz="1400" dirty="0"/>
              <a:t> ⊆ </a:t>
            </a:r>
            <a:r>
              <a:rPr lang="en-US" sz="1400" i="1" dirty="0"/>
              <a:t>Δ</a:t>
            </a:r>
            <a:r>
              <a:rPr lang="en-US" sz="1400" i="1" baseline="-25000" dirty="0"/>
              <a:t>I</a:t>
            </a:r>
            <a:r>
              <a:rPr lang="en-US" sz="1400" dirty="0"/>
              <a:t> </a:t>
            </a:r>
          </a:p>
        </p:txBody>
      </p:sp>
      <p:sp>
        <p:nvSpPr>
          <p:cNvPr id="26" name="Oval 84"/>
          <p:cNvSpPr>
            <a:spLocks noChangeArrowheads="1"/>
          </p:cNvSpPr>
          <p:nvPr/>
        </p:nvSpPr>
        <p:spPr bwMode="auto">
          <a:xfrm>
            <a:off x="5241104" y="1707920"/>
            <a:ext cx="3136718" cy="2024877"/>
          </a:xfrm>
          <a:prstGeom prst="ellipse">
            <a:avLst/>
          </a:prstGeom>
          <a:noFill/>
          <a:ln w="254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 name="Oval 85"/>
          <p:cNvSpPr>
            <a:spLocks noChangeArrowheads="1"/>
          </p:cNvSpPr>
          <p:nvPr/>
        </p:nvSpPr>
        <p:spPr bwMode="auto">
          <a:xfrm>
            <a:off x="5459239" y="2749811"/>
            <a:ext cx="115050" cy="115050"/>
          </a:xfrm>
          <a:prstGeom prst="ellipse">
            <a:avLst/>
          </a:prstGeom>
          <a:solidFill>
            <a:schemeClr val="tx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 name="Oval 86"/>
          <p:cNvSpPr>
            <a:spLocks noChangeArrowheads="1"/>
          </p:cNvSpPr>
          <p:nvPr/>
        </p:nvSpPr>
        <p:spPr bwMode="auto">
          <a:xfrm>
            <a:off x="5815433" y="2238069"/>
            <a:ext cx="115050" cy="115050"/>
          </a:xfrm>
          <a:prstGeom prst="ellipse">
            <a:avLst/>
          </a:prstGeom>
          <a:solidFill>
            <a:schemeClr val="tx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 name="Oval 87"/>
          <p:cNvSpPr>
            <a:spLocks noChangeArrowheads="1"/>
          </p:cNvSpPr>
          <p:nvPr/>
        </p:nvSpPr>
        <p:spPr bwMode="auto">
          <a:xfrm>
            <a:off x="6080507" y="2786627"/>
            <a:ext cx="115050" cy="115050"/>
          </a:xfrm>
          <a:prstGeom prst="ellipse">
            <a:avLst/>
          </a:prstGeom>
          <a:solidFill>
            <a:schemeClr val="tx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 name="Text Box 88"/>
          <p:cNvSpPr txBox="1">
            <a:spLocks noChangeArrowheads="1"/>
          </p:cNvSpPr>
          <p:nvPr/>
        </p:nvSpPr>
        <p:spPr bwMode="auto">
          <a:xfrm>
            <a:off x="5152746" y="1714924"/>
            <a:ext cx="1230080" cy="461665"/>
          </a:xfrm>
          <a:prstGeom prst="rect">
            <a:avLst/>
          </a:prstGeom>
          <a:solidFill>
            <a:schemeClr val="bg1"/>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l"/>
            <a:r>
              <a:rPr lang="en-US" altLang="en-US" sz="2400" b="1" dirty="0"/>
              <a:t>Vehicles</a:t>
            </a:r>
          </a:p>
        </p:txBody>
      </p:sp>
      <p:sp>
        <p:nvSpPr>
          <p:cNvPr id="31" name="Oval 89"/>
          <p:cNvSpPr>
            <a:spLocks noChangeArrowheads="1"/>
          </p:cNvSpPr>
          <p:nvPr/>
        </p:nvSpPr>
        <p:spPr bwMode="auto">
          <a:xfrm>
            <a:off x="6522299" y="1972995"/>
            <a:ext cx="115050" cy="115050"/>
          </a:xfrm>
          <a:prstGeom prst="ellipse">
            <a:avLst/>
          </a:prstGeom>
          <a:solidFill>
            <a:schemeClr val="tx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 name="Oval 90"/>
          <p:cNvSpPr>
            <a:spLocks noChangeArrowheads="1"/>
          </p:cNvSpPr>
          <p:nvPr/>
        </p:nvSpPr>
        <p:spPr bwMode="auto">
          <a:xfrm>
            <a:off x="6478120" y="3095881"/>
            <a:ext cx="115050" cy="115050"/>
          </a:xfrm>
          <a:prstGeom prst="ellipse">
            <a:avLst/>
          </a:prstGeom>
          <a:solidFill>
            <a:schemeClr val="tx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 name="Oval 91"/>
          <p:cNvSpPr>
            <a:spLocks noChangeArrowheads="1"/>
          </p:cNvSpPr>
          <p:nvPr/>
        </p:nvSpPr>
        <p:spPr bwMode="auto">
          <a:xfrm>
            <a:off x="6036328" y="3228418"/>
            <a:ext cx="115050" cy="115050"/>
          </a:xfrm>
          <a:prstGeom prst="ellipse">
            <a:avLst/>
          </a:prstGeom>
          <a:solidFill>
            <a:schemeClr val="tx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 name="Oval 94"/>
          <p:cNvSpPr>
            <a:spLocks noChangeArrowheads="1"/>
          </p:cNvSpPr>
          <p:nvPr/>
        </p:nvSpPr>
        <p:spPr bwMode="auto">
          <a:xfrm>
            <a:off x="7267822" y="2751652"/>
            <a:ext cx="115050" cy="115050"/>
          </a:xfrm>
          <a:prstGeom prst="ellipse">
            <a:avLst/>
          </a:prstGeom>
          <a:solidFill>
            <a:schemeClr val="tx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 name="Oval 95"/>
          <p:cNvSpPr>
            <a:spLocks noChangeArrowheads="1"/>
          </p:cNvSpPr>
          <p:nvPr/>
        </p:nvSpPr>
        <p:spPr bwMode="auto">
          <a:xfrm>
            <a:off x="7588120" y="2122099"/>
            <a:ext cx="115050" cy="115050"/>
          </a:xfrm>
          <a:prstGeom prst="ellipse">
            <a:avLst/>
          </a:prstGeom>
          <a:solidFill>
            <a:schemeClr val="tx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 name="Oval 96"/>
          <p:cNvSpPr>
            <a:spLocks noChangeArrowheads="1"/>
          </p:cNvSpPr>
          <p:nvPr/>
        </p:nvSpPr>
        <p:spPr bwMode="auto">
          <a:xfrm>
            <a:off x="7223642" y="2182845"/>
            <a:ext cx="115050" cy="115050"/>
          </a:xfrm>
          <a:prstGeom prst="ellipse">
            <a:avLst/>
          </a:prstGeom>
          <a:solidFill>
            <a:schemeClr val="tx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 name="Oval 97"/>
          <p:cNvSpPr>
            <a:spLocks noChangeArrowheads="1"/>
          </p:cNvSpPr>
          <p:nvPr/>
        </p:nvSpPr>
        <p:spPr bwMode="auto">
          <a:xfrm>
            <a:off x="8201106" y="1884636"/>
            <a:ext cx="115050" cy="115050"/>
          </a:xfrm>
          <a:prstGeom prst="ellipse">
            <a:avLst/>
          </a:prstGeom>
          <a:solidFill>
            <a:schemeClr val="tx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8" name="Oval 98"/>
          <p:cNvSpPr>
            <a:spLocks noChangeArrowheads="1"/>
          </p:cNvSpPr>
          <p:nvPr/>
        </p:nvSpPr>
        <p:spPr bwMode="auto">
          <a:xfrm>
            <a:off x="8024389" y="2635681"/>
            <a:ext cx="115050" cy="115050"/>
          </a:xfrm>
          <a:prstGeom prst="ellipse">
            <a:avLst/>
          </a:prstGeom>
          <a:solidFill>
            <a:schemeClr val="tx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 name="Oval 99"/>
          <p:cNvSpPr>
            <a:spLocks noChangeArrowheads="1"/>
          </p:cNvSpPr>
          <p:nvPr/>
        </p:nvSpPr>
        <p:spPr bwMode="auto">
          <a:xfrm>
            <a:off x="7936031" y="3077473"/>
            <a:ext cx="115050" cy="115050"/>
          </a:xfrm>
          <a:prstGeom prst="ellipse">
            <a:avLst/>
          </a:prstGeom>
          <a:solidFill>
            <a:schemeClr val="tx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 name="Oval 102"/>
          <p:cNvSpPr>
            <a:spLocks noChangeArrowheads="1"/>
          </p:cNvSpPr>
          <p:nvPr/>
        </p:nvSpPr>
        <p:spPr bwMode="auto">
          <a:xfrm>
            <a:off x="8687076" y="2238069"/>
            <a:ext cx="115050" cy="115050"/>
          </a:xfrm>
          <a:prstGeom prst="ellipse">
            <a:avLst/>
          </a:prstGeom>
          <a:solidFill>
            <a:schemeClr val="tx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 name="Oval 103"/>
          <p:cNvSpPr>
            <a:spLocks noChangeArrowheads="1"/>
          </p:cNvSpPr>
          <p:nvPr/>
        </p:nvSpPr>
        <p:spPr bwMode="auto">
          <a:xfrm>
            <a:off x="8907972" y="2679861"/>
            <a:ext cx="115050" cy="115050"/>
          </a:xfrm>
          <a:prstGeom prst="ellipse">
            <a:avLst/>
          </a:prstGeom>
          <a:solidFill>
            <a:schemeClr val="tx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 name="Oval 104"/>
          <p:cNvSpPr>
            <a:spLocks noChangeArrowheads="1"/>
          </p:cNvSpPr>
          <p:nvPr/>
        </p:nvSpPr>
        <p:spPr bwMode="auto">
          <a:xfrm>
            <a:off x="8466181" y="3121652"/>
            <a:ext cx="115050" cy="115050"/>
          </a:xfrm>
          <a:prstGeom prst="ellipse">
            <a:avLst/>
          </a:prstGeom>
          <a:solidFill>
            <a:schemeClr val="tx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 name="Oval 107"/>
          <p:cNvSpPr>
            <a:spLocks noChangeArrowheads="1"/>
          </p:cNvSpPr>
          <p:nvPr/>
        </p:nvSpPr>
        <p:spPr bwMode="auto">
          <a:xfrm>
            <a:off x="7405881" y="3121652"/>
            <a:ext cx="115050" cy="115050"/>
          </a:xfrm>
          <a:prstGeom prst="ellipse">
            <a:avLst/>
          </a:prstGeom>
          <a:solidFill>
            <a:schemeClr val="tx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 name="Oval 110"/>
          <p:cNvSpPr>
            <a:spLocks noChangeArrowheads="1"/>
          </p:cNvSpPr>
          <p:nvPr/>
        </p:nvSpPr>
        <p:spPr bwMode="auto">
          <a:xfrm>
            <a:off x="5329462" y="3430906"/>
            <a:ext cx="115050" cy="115050"/>
          </a:xfrm>
          <a:prstGeom prst="ellipse">
            <a:avLst/>
          </a:prstGeom>
          <a:solidFill>
            <a:schemeClr val="tx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 name="Oval 111"/>
          <p:cNvSpPr>
            <a:spLocks noChangeArrowheads="1"/>
          </p:cNvSpPr>
          <p:nvPr/>
        </p:nvSpPr>
        <p:spPr bwMode="auto">
          <a:xfrm>
            <a:off x="4976029" y="2193890"/>
            <a:ext cx="115050" cy="115050"/>
          </a:xfrm>
          <a:prstGeom prst="ellipse">
            <a:avLst/>
          </a:prstGeom>
          <a:solidFill>
            <a:schemeClr val="tx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 name="Oval 113"/>
          <p:cNvSpPr>
            <a:spLocks noChangeArrowheads="1"/>
          </p:cNvSpPr>
          <p:nvPr/>
        </p:nvSpPr>
        <p:spPr bwMode="auto">
          <a:xfrm>
            <a:off x="6875732" y="2856577"/>
            <a:ext cx="115050" cy="115050"/>
          </a:xfrm>
          <a:prstGeom prst="ellipse">
            <a:avLst/>
          </a:prstGeom>
          <a:solidFill>
            <a:schemeClr val="tx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7" name="Oval 114"/>
          <p:cNvSpPr>
            <a:spLocks noChangeArrowheads="1"/>
          </p:cNvSpPr>
          <p:nvPr/>
        </p:nvSpPr>
        <p:spPr bwMode="auto">
          <a:xfrm>
            <a:off x="8000568" y="3788783"/>
            <a:ext cx="115050" cy="115050"/>
          </a:xfrm>
          <a:prstGeom prst="ellipse">
            <a:avLst/>
          </a:prstGeom>
          <a:solidFill>
            <a:schemeClr val="tx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 name="Rectangle 117"/>
          <p:cNvSpPr>
            <a:spLocks noChangeArrowheads="1"/>
          </p:cNvSpPr>
          <p:nvPr/>
        </p:nvSpPr>
        <p:spPr bwMode="auto">
          <a:xfrm>
            <a:off x="8133841" y="3630086"/>
            <a:ext cx="1058303" cy="3847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altLang="en-US" sz="1900" b="1" dirty="0"/>
              <a:t>= a thing</a:t>
            </a:r>
          </a:p>
        </p:txBody>
      </p:sp>
      <p:sp>
        <p:nvSpPr>
          <p:cNvPr id="49" name="Oval 92"/>
          <p:cNvSpPr>
            <a:spLocks noChangeArrowheads="1"/>
          </p:cNvSpPr>
          <p:nvPr/>
        </p:nvSpPr>
        <p:spPr bwMode="auto">
          <a:xfrm>
            <a:off x="5638716" y="2547323"/>
            <a:ext cx="2076419" cy="1104478"/>
          </a:xfrm>
          <a:prstGeom prst="ellipse">
            <a:avLst/>
          </a:prstGeom>
          <a:noFill/>
          <a:ln w="254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 name="Text Box 93"/>
          <p:cNvSpPr txBox="1">
            <a:spLocks noChangeArrowheads="1"/>
          </p:cNvSpPr>
          <p:nvPr/>
        </p:nvSpPr>
        <p:spPr bwMode="auto">
          <a:xfrm>
            <a:off x="6124686" y="3332244"/>
            <a:ext cx="729110" cy="461665"/>
          </a:xfrm>
          <a:prstGeom prst="rect">
            <a:avLst/>
          </a:prstGeom>
          <a:solidFill>
            <a:schemeClr val="bg1"/>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l"/>
            <a:r>
              <a:rPr lang="en-US" altLang="en-US" sz="2400" b="1" dirty="0"/>
              <a:t>Cars</a:t>
            </a:r>
          </a:p>
        </p:txBody>
      </p:sp>
      <p:sp>
        <p:nvSpPr>
          <p:cNvPr id="4" name="Arc 3"/>
          <p:cNvSpPr/>
          <p:nvPr/>
        </p:nvSpPr>
        <p:spPr>
          <a:xfrm>
            <a:off x="6396069" y="1171575"/>
            <a:ext cx="1326200" cy="1866900"/>
          </a:xfrm>
          <a:prstGeom prst="arc">
            <a:avLst>
              <a:gd name="adj1" fmla="val 12703003"/>
              <a:gd name="adj2" fmla="val 3334488"/>
            </a:avLst>
          </a:prstGeom>
          <a:ln w="25400">
            <a:solidFill>
              <a:schemeClr val="tx1"/>
            </a:solidFill>
            <a:headEnd type="arrow"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TextBox 50"/>
          <p:cNvSpPr txBox="1"/>
          <p:nvPr/>
        </p:nvSpPr>
        <p:spPr>
          <a:xfrm>
            <a:off x="7523449" y="1166979"/>
            <a:ext cx="1352871" cy="461665"/>
          </a:xfrm>
          <a:prstGeom prst="rect">
            <a:avLst/>
          </a:prstGeom>
          <a:noFill/>
        </p:spPr>
        <p:txBody>
          <a:bodyPr wrap="none" rtlCol="0" anchor="ctr">
            <a:spAutoFit/>
          </a:bodyPr>
          <a:lstStyle/>
          <a:p>
            <a:r>
              <a:rPr lang="en-US" sz="2400" b="1" dirty="0"/>
              <a:t>subset of</a:t>
            </a:r>
          </a:p>
        </p:txBody>
      </p:sp>
      <p:sp>
        <p:nvSpPr>
          <p:cNvPr id="52" name="Rectangle 51"/>
          <p:cNvSpPr/>
          <p:nvPr/>
        </p:nvSpPr>
        <p:spPr>
          <a:xfrm>
            <a:off x="-49558" y="2168580"/>
            <a:ext cx="3790587" cy="445635"/>
          </a:xfrm>
          <a:prstGeom prst="rect">
            <a:avLst/>
          </a:prstGeom>
        </p:spPr>
        <p:txBody>
          <a:bodyPr wrap="square">
            <a:spAutoFit/>
          </a:bodyPr>
          <a:lstStyle/>
          <a:p>
            <a:pPr algn="ctr">
              <a:lnSpc>
                <a:spcPct val="80000"/>
              </a:lnSpc>
            </a:pPr>
            <a:r>
              <a:rPr lang="en-US" sz="2800" dirty="0" err="1"/>
              <a:t>SubClassOf</a:t>
            </a:r>
            <a:r>
              <a:rPr lang="en-US" sz="2800" dirty="0"/>
              <a:t>(Car, Vehicle)</a:t>
            </a:r>
          </a:p>
        </p:txBody>
      </p:sp>
      <p:sp>
        <p:nvSpPr>
          <p:cNvPr id="53" name="Right Arrow 52"/>
          <p:cNvSpPr/>
          <p:nvPr/>
        </p:nvSpPr>
        <p:spPr>
          <a:xfrm>
            <a:off x="3454631" y="2576115"/>
            <a:ext cx="1250719" cy="832939"/>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294777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Modeling Semantics Example</a:t>
            </a:r>
          </a:p>
        </p:txBody>
      </p:sp>
      <p:sp>
        <p:nvSpPr>
          <p:cNvPr id="3" name="Content Placeholder 2"/>
          <p:cNvSpPr>
            <a:spLocks noGrp="1"/>
          </p:cNvSpPr>
          <p:nvPr>
            <p:ph idx="1"/>
          </p:nvPr>
        </p:nvSpPr>
        <p:spPr>
          <a:xfrm>
            <a:off x="457200" y="7029450"/>
            <a:ext cx="8229600" cy="782638"/>
          </a:xfrm>
        </p:spPr>
        <p:txBody>
          <a:bodyPr/>
          <a:lstStyle/>
          <a:p>
            <a:endParaRPr lang="en-US"/>
          </a:p>
        </p:txBody>
      </p:sp>
      <p:sp>
        <p:nvSpPr>
          <p:cNvPr id="4" name="Rectangle 3"/>
          <p:cNvSpPr/>
          <p:nvPr/>
        </p:nvSpPr>
        <p:spPr>
          <a:xfrm>
            <a:off x="3276600" y="1676400"/>
            <a:ext cx="3413820" cy="1397621"/>
          </a:xfrm>
          <a:prstGeom prst="rect">
            <a:avLst/>
          </a:prstGeom>
          <a:noFill/>
          <a:ln w="25400" cap="flat" cmpd="sng" algn="ctr">
            <a:solidFill>
              <a:sysClr val="windowText" lastClr="000000"/>
            </a:solidFill>
            <a:prstDash val="solid"/>
          </a:ln>
          <a:effectLst/>
        </p:spPr>
        <p:txBody>
          <a:bodyPr lIns="45720" tIns="18288" rtlCol="0"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Bef>
                <a:spcPts val="0"/>
              </a:spcBef>
              <a:spcAft>
                <a:spcPts val="0"/>
              </a:spcAft>
            </a:pPr>
            <a:r>
              <a:rPr lang="en-US" sz="1400" b="1" dirty="0">
                <a:solidFill>
                  <a:srgbClr val="000000"/>
                </a:solidFill>
                <a:ea typeface="Times New Roman"/>
                <a:cs typeface="Arial" pitchFamily="34" charset="0"/>
              </a:rPr>
              <a:t>act</a:t>
            </a:r>
            <a:r>
              <a:rPr lang="en-US" sz="1400" b="0" dirty="0">
                <a:solidFill>
                  <a:srgbClr val="000000"/>
                </a:solidFill>
                <a:ea typeface="Times New Roman"/>
                <a:cs typeface="Arial" pitchFamily="34" charset="0"/>
              </a:rPr>
              <a:t> </a:t>
            </a:r>
            <a:r>
              <a:rPr lang="en-US" sz="1400" b="0" dirty="0" err="1">
                <a:solidFill>
                  <a:srgbClr val="000000"/>
                </a:solidFill>
                <a:ea typeface="Times New Roman"/>
                <a:cs typeface="Arial" pitchFamily="34" charset="0"/>
              </a:rPr>
              <a:t>TakePicture</a:t>
            </a:r>
            <a:endParaRPr lang="en-US" sz="1400" b="0" dirty="0">
              <a:ea typeface="Times New Roman"/>
              <a:cs typeface="Arial" pitchFamily="34" charset="0"/>
            </a:endParaRPr>
          </a:p>
        </p:txBody>
      </p:sp>
      <p:sp>
        <p:nvSpPr>
          <p:cNvPr id="5" name="Snip Single Corner Rectangle 4"/>
          <p:cNvSpPr/>
          <p:nvPr/>
        </p:nvSpPr>
        <p:spPr bwMode="auto">
          <a:xfrm flipV="1">
            <a:off x="3276600" y="1676399"/>
            <a:ext cx="1263610" cy="238514"/>
          </a:xfrm>
          <a:prstGeom prst="snip1Rect">
            <a:avLst>
              <a:gd name="adj" fmla="val 35170"/>
            </a:avLst>
          </a:prstGeom>
          <a:noFill/>
          <a:ln w="2540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r" defTabSz="914400" rtl="0" eaLnBrk="1" fontAlgn="base" latinLnBrk="0" hangingPunct="1">
              <a:lnSpc>
                <a:spcPct val="100000"/>
              </a:lnSpc>
              <a:spcBef>
                <a:spcPct val="0"/>
              </a:spcBef>
              <a:spcAft>
                <a:spcPct val="0"/>
              </a:spcAft>
              <a:buClrTx/>
              <a:buSzTx/>
              <a:buFontTx/>
              <a:buNone/>
              <a:tabLst/>
            </a:pPr>
            <a:endParaRPr kumimoji="0" lang="en-US" sz="3200" b="1" i="0" u="none" strike="noStrike" cap="none" normalizeH="0" baseline="0">
              <a:ln>
                <a:noFill/>
              </a:ln>
              <a:solidFill>
                <a:schemeClr val="accent2"/>
              </a:solidFill>
              <a:effectLst/>
              <a:latin typeface="Arial" charset="0"/>
            </a:endParaRPr>
          </a:p>
        </p:txBody>
      </p:sp>
      <p:sp>
        <p:nvSpPr>
          <p:cNvPr id="6" name="Rounded Rectangle 5"/>
          <p:cNvSpPr/>
          <p:nvPr/>
        </p:nvSpPr>
        <p:spPr>
          <a:xfrm>
            <a:off x="3778440" y="2184635"/>
            <a:ext cx="804320" cy="499246"/>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Focus</a:t>
            </a:r>
          </a:p>
        </p:txBody>
      </p:sp>
      <p:sp>
        <p:nvSpPr>
          <p:cNvPr id="7" name="Rounded Rectangle 6"/>
          <p:cNvSpPr/>
          <p:nvPr/>
        </p:nvSpPr>
        <p:spPr>
          <a:xfrm>
            <a:off x="5458759" y="2184635"/>
            <a:ext cx="804320" cy="499246"/>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Shoot</a:t>
            </a:r>
          </a:p>
        </p:txBody>
      </p:sp>
      <p:cxnSp>
        <p:nvCxnSpPr>
          <p:cNvPr id="8" name="Straight Arrow Connector 7"/>
          <p:cNvCxnSpPr>
            <a:stCxn id="6" idx="3"/>
            <a:endCxn id="7" idx="1"/>
          </p:cNvCxnSpPr>
          <p:nvPr/>
        </p:nvCxnSpPr>
        <p:spPr>
          <a:xfrm>
            <a:off x="4582760" y="2434258"/>
            <a:ext cx="875999" cy="0"/>
          </a:xfrm>
          <a:prstGeom prst="straightConnector1">
            <a:avLst/>
          </a:prstGeom>
          <a:ln w="2540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894528" y="2026119"/>
            <a:ext cx="1654966" cy="790345"/>
          </a:xfrm>
          <a:prstGeom prst="rect">
            <a:avLst/>
          </a:prstGeom>
        </p:spPr>
        <p:txBody>
          <a:bodyPr wrap="square">
            <a:spAutoFit/>
          </a:bodyPr>
          <a:lstStyle/>
          <a:p>
            <a:pPr algn="r">
              <a:lnSpc>
                <a:spcPct val="80000"/>
              </a:lnSpc>
            </a:pPr>
            <a:r>
              <a:rPr lang="en-US" sz="2800" b="1" dirty="0">
                <a:solidFill>
                  <a:schemeClr val="accent1"/>
                </a:solidFill>
              </a:rPr>
              <a:t>Modelers see:</a:t>
            </a:r>
          </a:p>
        </p:txBody>
      </p:sp>
      <p:sp>
        <p:nvSpPr>
          <p:cNvPr id="10" name="Rectangle 9"/>
          <p:cNvSpPr/>
          <p:nvPr/>
        </p:nvSpPr>
        <p:spPr>
          <a:xfrm>
            <a:off x="12700" y="3568424"/>
            <a:ext cx="2536794" cy="790345"/>
          </a:xfrm>
          <a:prstGeom prst="rect">
            <a:avLst/>
          </a:prstGeom>
        </p:spPr>
        <p:txBody>
          <a:bodyPr wrap="square">
            <a:spAutoFit/>
          </a:bodyPr>
          <a:lstStyle/>
          <a:p>
            <a:pPr algn="r">
              <a:lnSpc>
                <a:spcPct val="80000"/>
              </a:lnSpc>
            </a:pPr>
            <a:r>
              <a:rPr lang="en-US" sz="2800" b="1" dirty="0">
                <a:solidFill>
                  <a:schemeClr val="accent1"/>
                </a:solidFill>
              </a:rPr>
              <a:t>Modelers mean:</a:t>
            </a:r>
          </a:p>
        </p:txBody>
      </p:sp>
      <p:sp>
        <p:nvSpPr>
          <p:cNvPr id="11" name="Rectangle 10"/>
          <p:cNvSpPr/>
          <p:nvPr/>
        </p:nvSpPr>
        <p:spPr>
          <a:xfrm>
            <a:off x="3090333" y="3543300"/>
            <a:ext cx="3790587" cy="790345"/>
          </a:xfrm>
          <a:prstGeom prst="rect">
            <a:avLst/>
          </a:prstGeom>
        </p:spPr>
        <p:txBody>
          <a:bodyPr wrap="square">
            <a:spAutoFit/>
          </a:bodyPr>
          <a:lstStyle/>
          <a:p>
            <a:pPr algn="ctr">
              <a:lnSpc>
                <a:spcPct val="80000"/>
              </a:lnSpc>
            </a:pPr>
            <a:r>
              <a:rPr lang="en-US" sz="2800" dirty="0"/>
              <a:t>“Focus before shooting when taking a picture”</a:t>
            </a:r>
          </a:p>
        </p:txBody>
      </p:sp>
      <p:sp>
        <p:nvSpPr>
          <p:cNvPr id="12" name="Rectangle 11"/>
          <p:cNvSpPr/>
          <p:nvPr/>
        </p:nvSpPr>
        <p:spPr>
          <a:xfrm>
            <a:off x="1409668" y="4962755"/>
            <a:ext cx="6896131" cy="535531"/>
          </a:xfrm>
          <a:prstGeom prst="rect">
            <a:avLst/>
          </a:prstGeom>
        </p:spPr>
        <p:txBody>
          <a:bodyPr wrap="square">
            <a:spAutoFit/>
          </a:bodyPr>
          <a:lstStyle/>
          <a:p>
            <a:pPr algn="ctr">
              <a:lnSpc>
                <a:spcPct val="80000"/>
              </a:lnSpc>
            </a:pPr>
            <a:r>
              <a:rPr lang="en-US" sz="3600" b="1" dirty="0">
                <a:solidFill>
                  <a:schemeClr val="accent1"/>
                </a:solidFill>
              </a:rPr>
              <a:t>How do tool (builder)s know that?</a:t>
            </a:r>
          </a:p>
        </p:txBody>
      </p:sp>
    </p:spTree>
    <p:extLst>
      <p:ext uri="{BB962C8B-B14F-4D97-AF65-F5344CB8AC3E}">
        <p14:creationId xmlns:p14="http://schemas.microsoft.com/office/powerpoint/2010/main" val="2189979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Modeling Semantics Example</a:t>
            </a:r>
          </a:p>
        </p:txBody>
      </p:sp>
      <p:sp>
        <p:nvSpPr>
          <p:cNvPr id="3" name="Content Placeholder 2"/>
          <p:cNvSpPr>
            <a:spLocks noGrp="1"/>
          </p:cNvSpPr>
          <p:nvPr>
            <p:ph idx="1"/>
          </p:nvPr>
        </p:nvSpPr>
        <p:spPr>
          <a:xfrm>
            <a:off x="457200" y="6991350"/>
            <a:ext cx="8229600" cy="554038"/>
          </a:xfrm>
        </p:spPr>
        <p:txBody>
          <a:bodyPr>
            <a:normAutofit lnSpcReduction="10000"/>
          </a:bodyPr>
          <a:lstStyle/>
          <a:p>
            <a:endParaRPr lang="en-US" dirty="0"/>
          </a:p>
        </p:txBody>
      </p:sp>
      <p:sp>
        <p:nvSpPr>
          <p:cNvPr id="9" name="Rectangle 8"/>
          <p:cNvSpPr/>
          <p:nvPr/>
        </p:nvSpPr>
        <p:spPr>
          <a:xfrm>
            <a:off x="3771900" y="1702526"/>
            <a:ext cx="3943350" cy="1701074"/>
          </a:xfrm>
          <a:prstGeom prst="rect">
            <a:avLst/>
          </a:prstGeom>
          <a:noFill/>
          <a:ln w="25400" cap="flat" cmpd="sng" algn="ctr">
            <a:solidFill>
              <a:sysClr val="windowText" lastClr="000000"/>
            </a:solidFill>
            <a:prstDash val="solid"/>
          </a:ln>
          <a:effectLst/>
        </p:spPr>
        <p:txBody>
          <a:bodyPr lIns="45720" tIns="18288" rtlCol="0"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Bef>
                <a:spcPts val="0"/>
              </a:spcBef>
              <a:spcAft>
                <a:spcPts val="0"/>
              </a:spcAft>
            </a:pPr>
            <a:r>
              <a:rPr lang="en-US" sz="1400" b="1" dirty="0" err="1">
                <a:solidFill>
                  <a:srgbClr val="000000"/>
                </a:solidFill>
                <a:ea typeface="Times New Roman"/>
                <a:cs typeface="Arial" pitchFamily="34" charset="0"/>
              </a:rPr>
              <a:t>bdd</a:t>
            </a:r>
            <a:r>
              <a:rPr lang="en-US" sz="1400" b="0" dirty="0">
                <a:solidFill>
                  <a:srgbClr val="000000"/>
                </a:solidFill>
                <a:ea typeface="Times New Roman"/>
                <a:cs typeface="Arial" pitchFamily="34" charset="0"/>
              </a:rPr>
              <a:t> </a:t>
            </a:r>
            <a:r>
              <a:rPr lang="en-US" sz="1400" b="0" dirty="0" err="1">
                <a:solidFill>
                  <a:srgbClr val="000000"/>
                </a:solidFill>
                <a:ea typeface="Times New Roman"/>
                <a:cs typeface="Arial" pitchFamily="34" charset="0"/>
              </a:rPr>
              <a:t>SysML</a:t>
            </a:r>
            <a:r>
              <a:rPr lang="en-US" sz="1400" b="0" dirty="0">
                <a:solidFill>
                  <a:srgbClr val="000000"/>
                </a:solidFill>
                <a:ea typeface="Times New Roman"/>
                <a:cs typeface="Arial" pitchFamily="34" charset="0"/>
              </a:rPr>
              <a:t> Model Library</a:t>
            </a:r>
            <a:endParaRPr lang="en-US" sz="1400" b="0" dirty="0">
              <a:ea typeface="Times New Roman"/>
              <a:cs typeface="Arial" pitchFamily="34" charset="0"/>
            </a:endParaRPr>
          </a:p>
        </p:txBody>
      </p:sp>
      <p:sp>
        <p:nvSpPr>
          <p:cNvPr id="10" name="Snip Single Corner Rectangle 9"/>
          <p:cNvSpPr/>
          <p:nvPr/>
        </p:nvSpPr>
        <p:spPr bwMode="auto">
          <a:xfrm flipV="1">
            <a:off x="3771899" y="1702525"/>
            <a:ext cx="1983649" cy="238514"/>
          </a:xfrm>
          <a:prstGeom prst="snip1Rect">
            <a:avLst>
              <a:gd name="adj" fmla="val 35170"/>
            </a:avLst>
          </a:prstGeom>
          <a:noFill/>
          <a:ln w="2540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r" defTabSz="914400" rtl="0" eaLnBrk="1" fontAlgn="base" latinLnBrk="0" hangingPunct="1">
              <a:lnSpc>
                <a:spcPct val="100000"/>
              </a:lnSpc>
              <a:spcBef>
                <a:spcPct val="0"/>
              </a:spcBef>
              <a:spcAft>
                <a:spcPct val="0"/>
              </a:spcAft>
              <a:buClrTx/>
              <a:buSzTx/>
              <a:buFontTx/>
              <a:buNone/>
              <a:tabLst/>
            </a:pPr>
            <a:endParaRPr kumimoji="0" lang="en-US" sz="3200" b="1" i="0" u="none" strike="noStrike" cap="none" normalizeH="0" baseline="0">
              <a:ln>
                <a:noFill/>
              </a:ln>
              <a:solidFill>
                <a:schemeClr val="accent2"/>
              </a:solidFill>
              <a:effectLst/>
              <a:latin typeface="Arial" charset="0"/>
            </a:endParaRPr>
          </a:p>
        </p:txBody>
      </p:sp>
      <p:cxnSp>
        <p:nvCxnSpPr>
          <p:cNvPr id="11" name="AutoShape 104"/>
          <p:cNvCxnSpPr>
            <a:cxnSpLocks noChangeShapeType="1"/>
          </p:cNvCxnSpPr>
          <p:nvPr/>
        </p:nvCxnSpPr>
        <p:spPr bwMode="auto">
          <a:xfrm>
            <a:off x="4688089" y="5268811"/>
            <a:ext cx="1639661" cy="0"/>
          </a:xfrm>
          <a:prstGeom prst="straightConnector1">
            <a:avLst/>
          </a:prstGeom>
          <a:noFill/>
          <a:ln w="25400">
            <a:solidFill>
              <a:schemeClr val="tx1"/>
            </a:solidFill>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2" name="Rectangle 56"/>
          <p:cNvSpPr>
            <a:spLocks noChangeArrowheads="1"/>
          </p:cNvSpPr>
          <p:nvPr/>
        </p:nvSpPr>
        <p:spPr bwMode="auto">
          <a:xfrm>
            <a:off x="3329372" y="4224014"/>
            <a:ext cx="4932362" cy="1186186"/>
          </a:xfrm>
          <a:prstGeom prst="rect">
            <a:avLst/>
          </a:prstGeom>
          <a:solidFill>
            <a:schemeClr val="bg1"/>
          </a:solidFill>
          <a:ln w="25400">
            <a:solidFill>
              <a:schemeClr val="tx1"/>
            </a:solidFill>
            <a:miter lim="800000"/>
            <a:headEnd/>
            <a:tailEnd/>
          </a:ln>
          <a:effectLst/>
          <a:extLst/>
        </p:spPr>
        <p:txBody>
          <a:bodyPr wrap="none" tIns="18288"/>
          <a:lstStyle/>
          <a:p>
            <a:pPr lvl="0" algn="ctr">
              <a:lnSpc>
                <a:spcPct val="80000"/>
              </a:lnSpc>
            </a:pPr>
            <a:r>
              <a:rPr lang="en-US" altLang="en-US" sz="1400" dirty="0">
                <a:solidFill>
                  <a:prstClr val="black"/>
                </a:solidFill>
              </a:rPr>
              <a:t>«</a:t>
            </a:r>
            <a:r>
              <a:rPr lang="en-US" altLang="en-US" sz="1300" dirty="0">
                <a:solidFill>
                  <a:prstClr val="black"/>
                </a:solidFill>
              </a:rPr>
              <a:t>activity</a:t>
            </a:r>
            <a:r>
              <a:rPr lang="en-US" altLang="en-US" sz="1400" dirty="0">
                <a:solidFill>
                  <a:prstClr val="black"/>
                </a:solidFill>
              </a:rPr>
              <a:t>»             </a:t>
            </a:r>
            <a:endParaRPr lang="en-US" altLang="en-US" sz="1600" dirty="0">
              <a:solidFill>
                <a:prstClr val="black"/>
              </a:solidFill>
            </a:endParaRPr>
          </a:p>
          <a:p>
            <a:pPr algn="ctr">
              <a:lnSpc>
                <a:spcPct val="80000"/>
              </a:lnSpc>
            </a:pPr>
            <a:r>
              <a:rPr lang="en-US" altLang="en-US" b="1" dirty="0" err="1"/>
              <a:t>TakePicture</a:t>
            </a:r>
            <a:r>
              <a:rPr lang="en-US" altLang="en-US" b="1" dirty="0"/>
              <a:t>          </a:t>
            </a:r>
          </a:p>
        </p:txBody>
      </p:sp>
      <p:sp>
        <p:nvSpPr>
          <p:cNvPr id="13" name="Rectangle 57"/>
          <p:cNvSpPr>
            <a:spLocks noChangeArrowheads="1"/>
          </p:cNvSpPr>
          <p:nvPr/>
        </p:nvSpPr>
        <p:spPr bwMode="auto">
          <a:xfrm flipH="1">
            <a:off x="3587453" y="4879652"/>
            <a:ext cx="1438275" cy="347662"/>
          </a:xfrm>
          <a:prstGeom prst="rect">
            <a:avLst/>
          </a:prstGeom>
          <a:noFill/>
          <a:ln w="254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nchorCtr="1"/>
          <a:lstStyle/>
          <a:p>
            <a:pPr algn="l"/>
            <a:r>
              <a:rPr lang="en-US" altLang="en-US" sz="1600" b="1" dirty="0"/>
              <a:t>step1 : Focus</a:t>
            </a:r>
          </a:p>
        </p:txBody>
      </p:sp>
      <p:cxnSp>
        <p:nvCxnSpPr>
          <p:cNvPr id="14" name="AutoShape 104"/>
          <p:cNvCxnSpPr>
            <a:cxnSpLocks noChangeShapeType="1"/>
            <a:stCxn id="13" idx="1"/>
            <a:endCxn id="26" idx="3"/>
          </p:cNvCxnSpPr>
          <p:nvPr/>
        </p:nvCxnSpPr>
        <p:spPr bwMode="auto">
          <a:xfrm>
            <a:off x="5025728" y="5053483"/>
            <a:ext cx="1639661" cy="0"/>
          </a:xfrm>
          <a:prstGeom prst="straightConnector1">
            <a:avLst/>
          </a:prstGeom>
          <a:noFill/>
          <a:ln w="25400">
            <a:solidFill>
              <a:schemeClr val="tx1"/>
            </a:solidFill>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5" name="Rectangle 105"/>
          <p:cNvSpPr>
            <a:spLocks noChangeArrowheads="1"/>
          </p:cNvSpPr>
          <p:nvPr/>
        </p:nvSpPr>
        <p:spPr bwMode="auto">
          <a:xfrm>
            <a:off x="5159194" y="4778453"/>
            <a:ext cx="1492250" cy="290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300" b="1" dirty="0"/>
              <a:t>: </a:t>
            </a:r>
            <a:r>
              <a:rPr lang="en-US" altLang="en-US" sz="1300" b="1" dirty="0" err="1"/>
              <a:t>happensBefore</a:t>
            </a:r>
            <a:endParaRPr lang="en-US" altLang="en-US" sz="1300" b="1" dirty="0"/>
          </a:p>
        </p:txBody>
      </p:sp>
      <p:sp>
        <p:nvSpPr>
          <p:cNvPr id="16" name="Line 109"/>
          <p:cNvSpPr>
            <a:spLocks noChangeShapeType="1"/>
          </p:cNvSpPr>
          <p:nvPr/>
        </p:nvSpPr>
        <p:spPr bwMode="auto">
          <a:xfrm>
            <a:off x="3332766" y="4658989"/>
            <a:ext cx="4925195" cy="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 name="Freeform 35"/>
          <p:cNvSpPr>
            <a:spLocks/>
          </p:cNvSpPr>
          <p:nvPr/>
        </p:nvSpPr>
        <p:spPr bwMode="auto">
          <a:xfrm>
            <a:off x="5108597" y="2636285"/>
            <a:ext cx="423306" cy="522675"/>
          </a:xfrm>
          <a:custGeom>
            <a:avLst/>
            <a:gdLst>
              <a:gd name="T0" fmla="*/ 55 w 264"/>
              <a:gd name="T1" fmla="*/ 0 h 244"/>
              <a:gd name="T2" fmla="*/ 264 w 264"/>
              <a:gd name="T3" fmla="*/ 0 h 244"/>
              <a:gd name="T4" fmla="*/ 264 w 264"/>
              <a:gd name="T5" fmla="*/ 244 h 244"/>
              <a:gd name="T6" fmla="*/ 0 w 264"/>
              <a:gd name="T7" fmla="*/ 244 h 244"/>
              <a:gd name="T8" fmla="*/ 1 w 264"/>
              <a:gd name="T9" fmla="*/ 139 h 244"/>
              <a:gd name="connsiteX0" fmla="*/ 2083 w 10000"/>
              <a:gd name="connsiteY0" fmla="*/ 0 h 10000"/>
              <a:gd name="connsiteX1" fmla="*/ 10000 w 10000"/>
              <a:gd name="connsiteY1" fmla="*/ 0 h 10000"/>
              <a:gd name="connsiteX2" fmla="*/ 10000 w 10000"/>
              <a:gd name="connsiteY2" fmla="*/ 10000 h 10000"/>
              <a:gd name="connsiteX3" fmla="*/ 0 w 10000"/>
              <a:gd name="connsiteY3" fmla="*/ 10000 h 10000"/>
              <a:gd name="connsiteX4" fmla="*/ 38 w 10000"/>
              <a:gd name="connsiteY4" fmla="*/ 4820 h 10000"/>
              <a:gd name="connsiteX0" fmla="*/ 2083 w 10000"/>
              <a:gd name="connsiteY0" fmla="*/ 0 h 10000"/>
              <a:gd name="connsiteX1" fmla="*/ 10000 w 10000"/>
              <a:gd name="connsiteY1" fmla="*/ 0 h 10000"/>
              <a:gd name="connsiteX2" fmla="*/ 10000 w 10000"/>
              <a:gd name="connsiteY2" fmla="*/ 10000 h 10000"/>
              <a:gd name="connsiteX3" fmla="*/ 0 w 10000"/>
              <a:gd name="connsiteY3" fmla="*/ 10000 h 10000"/>
              <a:gd name="connsiteX4" fmla="*/ 38 w 10000"/>
              <a:gd name="connsiteY4" fmla="*/ 4557 h 10000"/>
              <a:gd name="connsiteX0" fmla="*/ 2083 w 10000"/>
              <a:gd name="connsiteY0" fmla="*/ 0 h 10000"/>
              <a:gd name="connsiteX1" fmla="*/ 10000 w 10000"/>
              <a:gd name="connsiteY1" fmla="*/ 0 h 10000"/>
              <a:gd name="connsiteX2" fmla="*/ 10000 w 10000"/>
              <a:gd name="connsiteY2" fmla="*/ 10000 h 10000"/>
              <a:gd name="connsiteX3" fmla="*/ 0 w 10000"/>
              <a:gd name="connsiteY3" fmla="*/ 10000 h 10000"/>
              <a:gd name="connsiteX4" fmla="*/ 38 w 10000"/>
              <a:gd name="connsiteY4" fmla="*/ 4469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0" h="10000">
                <a:moveTo>
                  <a:pt x="2083" y="0"/>
                </a:moveTo>
                <a:lnTo>
                  <a:pt x="10000" y="0"/>
                </a:lnTo>
                <a:lnTo>
                  <a:pt x="10000" y="10000"/>
                </a:lnTo>
                <a:lnTo>
                  <a:pt x="0" y="10000"/>
                </a:lnTo>
                <a:cubicBezTo>
                  <a:pt x="13" y="8566"/>
                  <a:pt x="25" y="5903"/>
                  <a:pt x="38" y="4469"/>
                </a:cubicBezTo>
              </a:path>
            </a:pathLst>
          </a:custGeom>
          <a:noFill/>
          <a:ln w="25400">
            <a:solidFill>
              <a:schemeClr val="tx1"/>
            </a:solidFill>
            <a:round/>
            <a:headEnd/>
            <a:tailEnd type="arrow" w="lg" len="lg"/>
          </a:ln>
          <a:extLst>
            <a:ext uri="{909E8E84-426E-40DD-AFC4-6F175D3DCCD1}">
              <a14:hiddenFill xmlns:a14="http://schemas.microsoft.com/office/drawing/2010/main">
                <a:solidFill>
                  <a:srgbClr val="FFFFFF"/>
                </a:solidFill>
              </a14:hiddenFill>
            </a:ext>
          </a:extLst>
        </p:spPr>
        <p:txBody>
          <a:bodyPr/>
          <a:lstStyle/>
          <a:p>
            <a:endParaRPr lang="en-US" sz="1600" b="1"/>
          </a:p>
        </p:txBody>
      </p:sp>
      <p:sp>
        <p:nvSpPr>
          <p:cNvPr id="20" name="Rectangle 36"/>
          <p:cNvSpPr>
            <a:spLocks noChangeArrowheads="1"/>
          </p:cNvSpPr>
          <p:nvPr/>
        </p:nvSpPr>
        <p:spPr bwMode="auto">
          <a:xfrm flipH="1">
            <a:off x="5527567" y="2856402"/>
            <a:ext cx="1310359" cy="277064"/>
          </a:xfrm>
          <a:prstGeom prst="rect">
            <a:avLst/>
          </a:prstGeom>
          <a:noFill/>
          <a:ln w="25400">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lnSpc>
                <a:spcPct val="85000"/>
              </a:lnSpc>
            </a:pPr>
            <a:r>
              <a:rPr lang="en-US" altLang="en-US" sz="1400" b="1" dirty="0" err="1"/>
              <a:t>happensBefore</a:t>
            </a:r>
            <a:endParaRPr lang="en-US" altLang="en-US" sz="1400" b="1" baseline="30000" dirty="0"/>
          </a:p>
        </p:txBody>
      </p:sp>
      <p:sp>
        <p:nvSpPr>
          <p:cNvPr id="21" name="Rectangle 27"/>
          <p:cNvSpPr>
            <a:spLocks noChangeArrowheads="1"/>
          </p:cNvSpPr>
          <p:nvPr/>
        </p:nvSpPr>
        <p:spPr bwMode="auto">
          <a:xfrm flipH="1">
            <a:off x="6659250" y="2291884"/>
            <a:ext cx="830677" cy="4370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lnSpc>
                <a:spcPct val="80000"/>
              </a:lnSpc>
            </a:pPr>
            <a:r>
              <a:rPr lang="en-US" altLang="en-US" sz="1400" b="1" dirty="0"/>
              <a:t>happens</a:t>
            </a:r>
          </a:p>
          <a:p>
            <a:pPr algn="l">
              <a:lnSpc>
                <a:spcPct val="80000"/>
              </a:lnSpc>
            </a:pPr>
            <a:r>
              <a:rPr lang="en-US" altLang="en-US" sz="1400" b="1" dirty="0"/>
              <a:t>During</a:t>
            </a:r>
            <a:endParaRPr lang="en-US" altLang="en-US" sz="1400" b="1" baseline="30000" dirty="0"/>
          </a:p>
        </p:txBody>
      </p:sp>
      <p:sp>
        <p:nvSpPr>
          <p:cNvPr id="22" name="Freeform 33"/>
          <p:cNvSpPr>
            <a:spLocks/>
          </p:cNvSpPr>
          <p:nvPr/>
        </p:nvSpPr>
        <p:spPr bwMode="auto">
          <a:xfrm>
            <a:off x="6373500" y="2398905"/>
            <a:ext cx="307857" cy="333702"/>
          </a:xfrm>
          <a:custGeom>
            <a:avLst/>
            <a:gdLst>
              <a:gd name="T0" fmla="*/ 5 w 214"/>
              <a:gd name="T1" fmla="*/ 0 h 244"/>
              <a:gd name="T2" fmla="*/ 214 w 214"/>
              <a:gd name="T3" fmla="*/ 0 h 244"/>
              <a:gd name="T4" fmla="*/ 214 w 214"/>
              <a:gd name="T5" fmla="*/ 244 h 244"/>
              <a:gd name="T6" fmla="*/ 0 w 214"/>
              <a:gd name="T7" fmla="*/ 244 h 244"/>
            </a:gdLst>
            <a:ahLst/>
            <a:cxnLst>
              <a:cxn ang="0">
                <a:pos x="T0" y="T1"/>
              </a:cxn>
              <a:cxn ang="0">
                <a:pos x="T2" y="T3"/>
              </a:cxn>
              <a:cxn ang="0">
                <a:pos x="T4" y="T5"/>
              </a:cxn>
              <a:cxn ang="0">
                <a:pos x="T6" y="T7"/>
              </a:cxn>
            </a:cxnLst>
            <a:rect l="0" t="0" r="r" b="b"/>
            <a:pathLst>
              <a:path w="214" h="244">
                <a:moveTo>
                  <a:pt x="5" y="0"/>
                </a:moveTo>
                <a:lnTo>
                  <a:pt x="214" y="0"/>
                </a:lnTo>
                <a:lnTo>
                  <a:pt x="214" y="244"/>
                </a:lnTo>
                <a:lnTo>
                  <a:pt x="0" y="244"/>
                </a:lnTo>
              </a:path>
            </a:pathLst>
          </a:custGeom>
          <a:noFill/>
          <a:ln w="25400">
            <a:solidFill>
              <a:schemeClr val="tx1"/>
            </a:solidFill>
            <a:round/>
            <a:headEnd/>
            <a:tailEnd type="arrow" w="lg" len="lg"/>
          </a:ln>
          <a:extLst>
            <a:ext uri="{909E8E84-426E-40DD-AFC4-6F175D3DCCD1}">
              <a14:hiddenFill xmlns:a14="http://schemas.microsoft.com/office/drawing/2010/main">
                <a:solidFill>
                  <a:srgbClr val="FFFFFF"/>
                </a:solidFill>
              </a14:hiddenFill>
            </a:ext>
          </a:extLst>
        </p:spPr>
        <p:txBody>
          <a:bodyPr/>
          <a:lstStyle/>
          <a:p>
            <a:endParaRPr lang="en-US"/>
          </a:p>
        </p:txBody>
      </p:sp>
      <p:grpSp>
        <p:nvGrpSpPr>
          <p:cNvPr id="23" name="Group 22"/>
          <p:cNvGrpSpPr/>
          <p:nvPr/>
        </p:nvGrpSpPr>
        <p:grpSpPr>
          <a:xfrm>
            <a:off x="6484776" y="3069431"/>
            <a:ext cx="107970" cy="1928019"/>
            <a:chOff x="5368129" y="2716223"/>
            <a:chExt cx="107970" cy="1749685"/>
          </a:xfrm>
        </p:grpSpPr>
        <p:sp>
          <p:nvSpPr>
            <p:cNvPr id="24" name="Freeform 23"/>
            <p:cNvSpPr>
              <a:spLocks/>
            </p:cNvSpPr>
            <p:nvPr/>
          </p:nvSpPr>
          <p:spPr bwMode="auto">
            <a:xfrm rot="183088">
              <a:off x="5368129" y="2720219"/>
              <a:ext cx="107347" cy="1745689"/>
            </a:xfrm>
            <a:custGeom>
              <a:avLst/>
              <a:gdLst>
                <a:gd name="T0" fmla="*/ 97 w 345"/>
                <a:gd name="T1" fmla="*/ 773 h 773"/>
                <a:gd name="T2" fmla="*/ 329 w 345"/>
                <a:gd name="T3" fmla="*/ 515 h 773"/>
                <a:gd name="T4" fmla="*/ 0 w 345"/>
                <a:gd name="T5" fmla="*/ 0 h 773"/>
                <a:gd name="connsiteX0" fmla="*/ 22153 w 28902"/>
                <a:gd name="connsiteY0" fmla="*/ 9826 h 9826"/>
                <a:gd name="connsiteX1" fmla="*/ 28877 w 28902"/>
                <a:gd name="connsiteY1" fmla="*/ 6488 h 9826"/>
                <a:gd name="connsiteX2" fmla="*/ 0 w 28902"/>
                <a:gd name="connsiteY2" fmla="*/ 0 h 9826"/>
                <a:gd name="connsiteX0" fmla="*/ 7665 w 9999"/>
                <a:gd name="connsiteY0" fmla="*/ 10000 h 10000"/>
                <a:gd name="connsiteX1" fmla="*/ 9991 w 9999"/>
                <a:gd name="connsiteY1" fmla="*/ 6603 h 10000"/>
                <a:gd name="connsiteX2" fmla="*/ 0 w 9999"/>
                <a:gd name="connsiteY2" fmla="*/ 0 h 10000"/>
                <a:gd name="connsiteX0" fmla="*/ 7666 w 10000"/>
                <a:gd name="connsiteY0" fmla="*/ 10000 h 10000"/>
                <a:gd name="connsiteX1" fmla="*/ 9992 w 10000"/>
                <a:gd name="connsiteY1" fmla="*/ 6603 h 10000"/>
                <a:gd name="connsiteX2" fmla="*/ 0 w 10000"/>
                <a:gd name="connsiteY2" fmla="*/ 0 h 10000"/>
                <a:gd name="connsiteX0" fmla="*/ 7666 w 10000"/>
                <a:gd name="connsiteY0" fmla="*/ 10000 h 10000"/>
                <a:gd name="connsiteX1" fmla="*/ 9992 w 10000"/>
                <a:gd name="connsiteY1" fmla="*/ 6603 h 10000"/>
                <a:gd name="connsiteX2" fmla="*/ 0 w 10000"/>
                <a:gd name="connsiteY2" fmla="*/ 0 h 10000"/>
                <a:gd name="connsiteX0" fmla="*/ 7666 w 10002"/>
                <a:gd name="connsiteY0" fmla="*/ 10000 h 10000"/>
                <a:gd name="connsiteX1" fmla="*/ 9992 w 10002"/>
                <a:gd name="connsiteY1" fmla="*/ 6603 h 10000"/>
                <a:gd name="connsiteX2" fmla="*/ 0 w 10002"/>
                <a:gd name="connsiteY2" fmla="*/ 0 h 10000"/>
                <a:gd name="connsiteX0" fmla="*/ 7666 w 10002"/>
                <a:gd name="connsiteY0" fmla="*/ 10000 h 10000"/>
                <a:gd name="connsiteX1" fmla="*/ 9992 w 10002"/>
                <a:gd name="connsiteY1" fmla="*/ 6603 h 10000"/>
                <a:gd name="connsiteX2" fmla="*/ 0 w 10002"/>
                <a:gd name="connsiteY2" fmla="*/ 0 h 10000"/>
                <a:gd name="connsiteX0" fmla="*/ 7666 w 9995"/>
                <a:gd name="connsiteY0" fmla="*/ 10000 h 10000"/>
                <a:gd name="connsiteX1" fmla="*/ 9992 w 9995"/>
                <a:gd name="connsiteY1" fmla="*/ 6603 h 10000"/>
                <a:gd name="connsiteX2" fmla="*/ 0 w 9995"/>
                <a:gd name="connsiteY2" fmla="*/ 0 h 10000"/>
                <a:gd name="connsiteX0" fmla="*/ 7670 w 10067"/>
                <a:gd name="connsiteY0" fmla="*/ 10000 h 10000"/>
                <a:gd name="connsiteX1" fmla="*/ 10065 w 10067"/>
                <a:gd name="connsiteY1" fmla="*/ 5805 h 10000"/>
                <a:gd name="connsiteX2" fmla="*/ 0 w 10067"/>
                <a:gd name="connsiteY2" fmla="*/ 0 h 10000"/>
                <a:gd name="connsiteX0" fmla="*/ 7670 w 9865"/>
                <a:gd name="connsiteY0" fmla="*/ 10000 h 10000"/>
                <a:gd name="connsiteX1" fmla="*/ 9862 w 9865"/>
                <a:gd name="connsiteY1" fmla="*/ 5539 h 10000"/>
                <a:gd name="connsiteX2" fmla="*/ 0 w 9865"/>
                <a:gd name="connsiteY2" fmla="*/ 0 h 10000"/>
                <a:gd name="connsiteX0" fmla="*/ 7775 w 10001"/>
                <a:gd name="connsiteY0" fmla="*/ 10000 h 10000"/>
                <a:gd name="connsiteX1" fmla="*/ 9997 w 10001"/>
                <a:gd name="connsiteY1" fmla="*/ 5539 h 10000"/>
                <a:gd name="connsiteX2" fmla="*/ 0 w 10001"/>
                <a:gd name="connsiteY2" fmla="*/ 0 h 10000"/>
                <a:gd name="connsiteX0" fmla="*/ 7775 w 10001"/>
                <a:gd name="connsiteY0" fmla="*/ 10000 h 10000"/>
                <a:gd name="connsiteX1" fmla="*/ 9997 w 10001"/>
                <a:gd name="connsiteY1" fmla="*/ 5539 h 10000"/>
                <a:gd name="connsiteX2" fmla="*/ 0 w 10001"/>
                <a:gd name="connsiteY2" fmla="*/ 0 h 10000"/>
                <a:gd name="connsiteX0" fmla="*/ 7775 w 10002"/>
                <a:gd name="connsiteY0" fmla="*/ 10000 h 10000"/>
                <a:gd name="connsiteX1" fmla="*/ 9997 w 10002"/>
                <a:gd name="connsiteY1" fmla="*/ 5539 h 10000"/>
                <a:gd name="connsiteX2" fmla="*/ 0 w 10002"/>
                <a:gd name="connsiteY2" fmla="*/ 0 h 10000"/>
                <a:gd name="connsiteX0" fmla="*/ 7569 w 10345"/>
                <a:gd name="connsiteY0" fmla="*/ 10000 h 10000"/>
                <a:gd name="connsiteX1" fmla="*/ 9997 w 10345"/>
                <a:gd name="connsiteY1" fmla="*/ 5539 h 10000"/>
                <a:gd name="connsiteX2" fmla="*/ 0 w 10345"/>
                <a:gd name="connsiteY2" fmla="*/ 0 h 10000"/>
                <a:gd name="connsiteX0" fmla="*/ 0 w 3105"/>
                <a:gd name="connsiteY0" fmla="*/ 10000 h 10000"/>
                <a:gd name="connsiteX1" fmla="*/ 2428 w 3105"/>
                <a:gd name="connsiteY1" fmla="*/ 5539 h 10000"/>
                <a:gd name="connsiteX2" fmla="*/ 830 w 3105"/>
                <a:gd name="connsiteY2" fmla="*/ 0 h 10000"/>
                <a:gd name="connsiteX0" fmla="*/ 0 w 7939"/>
                <a:gd name="connsiteY0" fmla="*/ 10000 h 10000"/>
                <a:gd name="connsiteX1" fmla="*/ 7820 w 7939"/>
                <a:gd name="connsiteY1" fmla="*/ 5539 h 10000"/>
                <a:gd name="connsiteX2" fmla="*/ 2673 w 7939"/>
                <a:gd name="connsiteY2" fmla="*/ 0 h 10000"/>
              </a:gdLst>
              <a:ahLst/>
              <a:cxnLst>
                <a:cxn ang="0">
                  <a:pos x="connsiteX0" y="connsiteY0"/>
                </a:cxn>
                <a:cxn ang="0">
                  <a:pos x="connsiteX1" y="connsiteY1"/>
                </a:cxn>
                <a:cxn ang="0">
                  <a:pos x="connsiteX2" y="connsiteY2"/>
                </a:cxn>
              </a:cxnLst>
              <a:rect l="l" t="t" r="r" b="b"/>
              <a:pathLst>
                <a:path w="7939" h="10000">
                  <a:moveTo>
                    <a:pt x="0" y="10000"/>
                  </a:moveTo>
                  <a:cubicBezTo>
                    <a:pt x="3890" y="8636"/>
                    <a:pt x="7375" y="7206"/>
                    <a:pt x="7820" y="5539"/>
                  </a:cubicBezTo>
                  <a:cubicBezTo>
                    <a:pt x="8264" y="3872"/>
                    <a:pt x="7657" y="2576"/>
                    <a:pt x="2673" y="0"/>
                  </a:cubicBezTo>
                </a:path>
              </a:pathLst>
            </a:custGeom>
            <a:noFill/>
            <a:ln w="63500">
              <a:solidFill>
                <a:schemeClr val="bg1"/>
              </a:solidFill>
              <a:prstDash val="solid"/>
              <a:round/>
              <a:headEnd/>
              <a:tailEnd type="arrow" w="sm" len="sm"/>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600" b="1"/>
            </a:p>
          </p:txBody>
        </p:sp>
        <p:sp>
          <p:nvSpPr>
            <p:cNvPr id="25" name="Freeform 24"/>
            <p:cNvSpPr>
              <a:spLocks/>
            </p:cNvSpPr>
            <p:nvPr/>
          </p:nvSpPr>
          <p:spPr bwMode="auto">
            <a:xfrm rot="183088">
              <a:off x="5368752" y="2716223"/>
              <a:ext cx="107347" cy="1745689"/>
            </a:xfrm>
            <a:custGeom>
              <a:avLst/>
              <a:gdLst>
                <a:gd name="T0" fmla="*/ 97 w 345"/>
                <a:gd name="T1" fmla="*/ 773 h 773"/>
                <a:gd name="T2" fmla="*/ 329 w 345"/>
                <a:gd name="T3" fmla="*/ 515 h 773"/>
                <a:gd name="T4" fmla="*/ 0 w 345"/>
                <a:gd name="T5" fmla="*/ 0 h 773"/>
                <a:gd name="connsiteX0" fmla="*/ 22153 w 28902"/>
                <a:gd name="connsiteY0" fmla="*/ 9826 h 9826"/>
                <a:gd name="connsiteX1" fmla="*/ 28877 w 28902"/>
                <a:gd name="connsiteY1" fmla="*/ 6488 h 9826"/>
                <a:gd name="connsiteX2" fmla="*/ 0 w 28902"/>
                <a:gd name="connsiteY2" fmla="*/ 0 h 9826"/>
                <a:gd name="connsiteX0" fmla="*/ 7665 w 9999"/>
                <a:gd name="connsiteY0" fmla="*/ 10000 h 10000"/>
                <a:gd name="connsiteX1" fmla="*/ 9991 w 9999"/>
                <a:gd name="connsiteY1" fmla="*/ 6603 h 10000"/>
                <a:gd name="connsiteX2" fmla="*/ 0 w 9999"/>
                <a:gd name="connsiteY2" fmla="*/ 0 h 10000"/>
                <a:gd name="connsiteX0" fmla="*/ 7666 w 10000"/>
                <a:gd name="connsiteY0" fmla="*/ 10000 h 10000"/>
                <a:gd name="connsiteX1" fmla="*/ 9992 w 10000"/>
                <a:gd name="connsiteY1" fmla="*/ 6603 h 10000"/>
                <a:gd name="connsiteX2" fmla="*/ 0 w 10000"/>
                <a:gd name="connsiteY2" fmla="*/ 0 h 10000"/>
                <a:gd name="connsiteX0" fmla="*/ 7666 w 10000"/>
                <a:gd name="connsiteY0" fmla="*/ 10000 h 10000"/>
                <a:gd name="connsiteX1" fmla="*/ 9992 w 10000"/>
                <a:gd name="connsiteY1" fmla="*/ 6603 h 10000"/>
                <a:gd name="connsiteX2" fmla="*/ 0 w 10000"/>
                <a:gd name="connsiteY2" fmla="*/ 0 h 10000"/>
                <a:gd name="connsiteX0" fmla="*/ 7666 w 10002"/>
                <a:gd name="connsiteY0" fmla="*/ 10000 h 10000"/>
                <a:gd name="connsiteX1" fmla="*/ 9992 w 10002"/>
                <a:gd name="connsiteY1" fmla="*/ 6603 h 10000"/>
                <a:gd name="connsiteX2" fmla="*/ 0 w 10002"/>
                <a:gd name="connsiteY2" fmla="*/ 0 h 10000"/>
                <a:gd name="connsiteX0" fmla="*/ 7666 w 10002"/>
                <a:gd name="connsiteY0" fmla="*/ 10000 h 10000"/>
                <a:gd name="connsiteX1" fmla="*/ 9992 w 10002"/>
                <a:gd name="connsiteY1" fmla="*/ 6603 h 10000"/>
                <a:gd name="connsiteX2" fmla="*/ 0 w 10002"/>
                <a:gd name="connsiteY2" fmla="*/ 0 h 10000"/>
                <a:gd name="connsiteX0" fmla="*/ 7666 w 9995"/>
                <a:gd name="connsiteY0" fmla="*/ 10000 h 10000"/>
                <a:gd name="connsiteX1" fmla="*/ 9992 w 9995"/>
                <a:gd name="connsiteY1" fmla="*/ 6603 h 10000"/>
                <a:gd name="connsiteX2" fmla="*/ 0 w 9995"/>
                <a:gd name="connsiteY2" fmla="*/ 0 h 10000"/>
                <a:gd name="connsiteX0" fmla="*/ 7670 w 10067"/>
                <a:gd name="connsiteY0" fmla="*/ 10000 h 10000"/>
                <a:gd name="connsiteX1" fmla="*/ 10065 w 10067"/>
                <a:gd name="connsiteY1" fmla="*/ 5805 h 10000"/>
                <a:gd name="connsiteX2" fmla="*/ 0 w 10067"/>
                <a:gd name="connsiteY2" fmla="*/ 0 h 10000"/>
                <a:gd name="connsiteX0" fmla="*/ 7670 w 9865"/>
                <a:gd name="connsiteY0" fmla="*/ 10000 h 10000"/>
                <a:gd name="connsiteX1" fmla="*/ 9862 w 9865"/>
                <a:gd name="connsiteY1" fmla="*/ 5539 h 10000"/>
                <a:gd name="connsiteX2" fmla="*/ 0 w 9865"/>
                <a:gd name="connsiteY2" fmla="*/ 0 h 10000"/>
                <a:gd name="connsiteX0" fmla="*/ 7775 w 10001"/>
                <a:gd name="connsiteY0" fmla="*/ 10000 h 10000"/>
                <a:gd name="connsiteX1" fmla="*/ 9997 w 10001"/>
                <a:gd name="connsiteY1" fmla="*/ 5539 h 10000"/>
                <a:gd name="connsiteX2" fmla="*/ 0 w 10001"/>
                <a:gd name="connsiteY2" fmla="*/ 0 h 10000"/>
                <a:gd name="connsiteX0" fmla="*/ 7775 w 10001"/>
                <a:gd name="connsiteY0" fmla="*/ 10000 h 10000"/>
                <a:gd name="connsiteX1" fmla="*/ 9997 w 10001"/>
                <a:gd name="connsiteY1" fmla="*/ 5539 h 10000"/>
                <a:gd name="connsiteX2" fmla="*/ 0 w 10001"/>
                <a:gd name="connsiteY2" fmla="*/ 0 h 10000"/>
                <a:gd name="connsiteX0" fmla="*/ 7775 w 10002"/>
                <a:gd name="connsiteY0" fmla="*/ 10000 h 10000"/>
                <a:gd name="connsiteX1" fmla="*/ 9997 w 10002"/>
                <a:gd name="connsiteY1" fmla="*/ 5539 h 10000"/>
                <a:gd name="connsiteX2" fmla="*/ 0 w 10002"/>
                <a:gd name="connsiteY2" fmla="*/ 0 h 10000"/>
                <a:gd name="connsiteX0" fmla="*/ 7569 w 10345"/>
                <a:gd name="connsiteY0" fmla="*/ 10000 h 10000"/>
                <a:gd name="connsiteX1" fmla="*/ 9997 w 10345"/>
                <a:gd name="connsiteY1" fmla="*/ 5539 h 10000"/>
                <a:gd name="connsiteX2" fmla="*/ 0 w 10345"/>
                <a:gd name="connsiteY2" fmla="*/ 0 h 10000"/>
                <a:gd name="connsiteX0" fmla="*/ 0 w 3105"/>
                <a:gd name="connsiteY0" fmla="*/ 10000 h 10000"/>
                <a:gd name="connsiteX1" fmla="*/ 2428 w 3105"/>
                <a:gd name="connsiteY1" fmla="*/ 5539 h 10000"/>
                <a:gd name="connsiteX2" fmla="*/ 830 w 3105"/>
                <a:gd name="connsiteY2" fmla="*/ 0 h 10000"/>
                <a:gd name="connsiteX0" fmla="*/ 0 w 7939"/>
                <a:gd name="connsiteY0" fmla="*/ 10000 h 10000"/>
                <a:gd name="connsiteX1" fmla="*/ 7820 w 7939"/>
                <a:gd name="connsiteY1" fmla="*/ 5539 h 10000"/>
                <a:gd name="connsiteX2" fmla="*/ 2673 w 7939"/>
                <a:gd name="connsiteY2" fmla="*/ 0 h 10000"/>
              </a:gdLst>
              <a:ahLst/>
              <a:cxnLst>
                <a:cxn ang="0">
                  <a:pos x="connsiteX0" y="connsiteY0"/>
                </a:cxn>
                <a:cxn ang="0">
                  <a:pos x="connsiteX1" y="connsiteY1"/>
                </a:cxn>
                <a:cxn ang="0">
                  <a:pos x="connsiteX2" y="connsiteY2"/>
                </a:cxn>
              </a:cxnLst>
              <a:rect l="l" t="t" r="r" b="b"/>
              <a:pathLst>
                <a:path w="7939" h="10000">
                  <a:moveTo>
                    <a:pt x="0" y="10000"/>
                  </a:moveTo>
                  <a:cubicBezTo>
                    <a:pt x="3890" y="8636"/>
                    <a:pt x="7375" y="7206"/>
                    <a:pt x="7820" y="5539"/>
                  </a:cubicBezTo>
                  <a:cubicBezTo>
                    <a:pt x="8264" y="3872"/>
                    <a:pt x="7657" y="2576"/>
                    <a:pt x="2673" y="0"/>
                  </a:cubicBezTo>
                </a:path>
              </a:pathLst>
            </a:custGeom>
            <a:noFill/>
            <a:ln w="25400">
              <a:solidFill>
                <a:schemeClr val="tx1"/>
              </a:solidFill>
              <a:prstDash val="dash"/>
              <a:round/>
              <a:headEnd/>
              <a:tailEnd type="arrow" w="lg" len="lg"/>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600" b="1"/>
            </a:p>
          </p:txBody>
        </p:sp>
      </p:grpSp>
      <p:sp>
        <p:nvSpPr>
          <p:cNvPr id="26" name="Rectangle 92"/>
          <p:cNvSpPr>
            <a:spLocks noChangeArrowheads="1"/>
          </p:cNvSpPr>
          <p:nvPr/>
        </p:nvSpPr>
        <p:spPr bwMode="auto">
          <a:xfrm flipH="1">
            <a:off x="6665389" y="4879652"/>
            <a:ext cx="1281112" cy="347662"/>
          </a:xfrm>
          <a:prstGeom prst="rect">
            <a:avLst/>
          </a:prstGeom>
          <a:solidFill>
            <a:schemeClr val="bg1"/>
          </a:solidFill>
          <a:ln w="25400">
            <a:solidFill>
              <a:schemeClr val="tx1"/>
            </a:solidFill>
            <a:miter lim="800000"/>
            <a:headEnd/>
            <a:tailEnd/>
          </a:ln>
          <a:effectLst/>
          <a:extLst/>
        </p:spPr>
        <p:txBody>
          <a:bodyPr wrap="none" lIns="0" rIns="0" anchor="ctr" anchorCtr="1"/>
          <a:lstStyle/>
          <a:p>
            <a:r>
              <a:rPr lang="en-US" altLang="en-US" sz="1600" b="1" dirty="0"/>
              <a:t>step2</a:t>
            </a:r>
            <a:r>
              <a:rPr lang="en-US" altLang="en-US" sz="1000" b="1" dirty="0"/>
              <a:t> </a:t>
            </a:r>
            <a:r>
              <a:rPr lang="en-US" altLang="en-US" sz="1600" b="1" dirty="0"/>
              <a:t>:</a:t>
            </a:r>
            <a:r>
              <a:rPr lang="en-US" altLang="en-US" sz="1000" b="1" dirty="0"/>
              <a:t> </a:t>
            </a:r>
            <a:r>
              <a:rPr lang="en-US" altLang="en-US" sz="1600" b="1" dirty="0"/>
              <a:t>Shoot</a:t>
            </a:r>
          </a:p>
        </p:txBody>
      </p:sp>
      <p:grpSp>
        <p:nvGrpSpPr>
          <p:cNvPr id="27" name="Group 26"/>
          <p:cNvGrpSpPr/>
          <p:nvPr/>
        </p:nvGrpSpPr>
        <p:grpSpPr>
          <a:xfrm>
            <a:off x="7020653" y="2847975"/>
            <a:ext cx="63810" cy="2016919"/>
            <a:chOff x="6977180" y="5111993"/>
            <a:chExt cx="0" cy="1113583"/>
          </a:xfrm>
        </p:grpSpPr>
        <p:sp>
          <p:nvSpPr>
            <p:cNvPr id="28" name="Line 81"/>
            <p:cNvSpPr>
              <a:spLocks noChangeShapeType="1"/>
            </p:cNvSpPr>
            <p:nvPr/>
          </p:nvSpPr>
          <p:spPr bwMode="auto">
            <a:xfrm flipV="1">
              <a:off x="6977180" y="5111993"/>
              <a:ext cx="0" cy="1113583"/>
            </a:xfrm>
            <a:prstGeom prst="line">
              <a:avLst/>
            </a:prstGeom>
            <a:noFill/>
            <a:ln w="63500">
              <a:solidFill>
                <a:schemeClr val="bg1"/>
              </a:solidFill>
              <a:round/>
              <a:headEnd/>
              <a:tailEnd w="sm" len="sm"/>
            </a:ln>
            <a:extLst>
              <a:ext uri="{909E8E84-426E-40DD-AFC4-6F175D3DCCD1}">
                <a14:hiddenFill xmlns:a14="http://schemas.microsoft.com/office/drawing/2010/main">
                  <a:noFill/>
                </a14:hiddenFill>
              </a:ext>
            </a:extLst>
          </p:spPr>
          <p:txBody>
            <a:bodyPr anchor="ctr" anchorCtr="1"/>
            <a:lstStyle/>
            <a:p>
              <a:endParaRPr lang="en-US" sz="1600" b="1"/>
            </a:p>
          </p:txBody>
        </p:sp>
        <p:sp>
          <p:nvSpPr>
            <p:cNvPr id="29" name="Line 81"/>
            <p:cNvSpPr>
              <a:spLocks noChangeShapeType="1"/>
            </p:cNvSpPr>
            <p:nvPr/>
          </p:nvSpPr>
          <p:spPr bwMode="auto">
            <a:xfrm flipV="1">
              <a:off x="6977180" y="5111993"/>
              <a:ext cx="0" cy="1113583"/>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nchor="ctr" anchorCtr="1"/>
            <a:lstStyle/>
            <a:p>
              <a:endParaRPr lang="en-US" sz="1600" b="1"/>
            </a:p>
          </p:txBody>
        </p:sp>
      </p:grpSp>
      <p:sp>
        <p:nvSpPr>
          <p:cNvPr id="30" name="Rectangle 7"/>
          <p:cNvSpPr>
            <a:spLocks noChangeArrowheads="1"/>
          </p:cNvSpPr>
          <p:nvPr/>
        </p:nvSpPr>
        <p:spPr bwMode="auto">
          <a:xfrm>
            <a:off x="4104072" y="2297305"/>
            <a:ext cx="2264820" cy="569618"/>
          </a:xfrm>
          <a:prstGeom prst="rect">
            <a:avLst/>
          </a:prstGeom>
          <a:solidFill>
            <a:schemeClr val="bg1"/>
          </a:solidFill>
          <a:ln w="25400">
            <a:solidFill>
              <a:schemeClr val="tx1"/>
            </a:solidFill>
            <a:miter lim="800000"/>
            <a:headEnd/>
            <a:tailEnd/>
          </a:ln>
          <a:effectLst/>
          <a:extLst/>
        </p:spPr>
        <p:txBody>
          <a:bodyPr tIns="27432" anchor="t" anchorCtr="1"/>
          <a:lstStyle/>
          <a:p>
            <a:pPr algn="ctr">
              <a:lnSpc>
                <a:spcPct val="80000"/>
              </a:lnSpc>
            </a:pPr>
            <a:r>
              <a:rPr lang="en-US" altLang="en-US" sz="1400" dirty="0"/>
              <a:t>«</a:t>
            </a:r>
            <a:r>
              <a:rPr lang="en-US" altLang="en-US" sz="1300" dirty="0"/>
              <a:t>activity</a:t>
            </a:r>
            <a:r>
              <a:rPr lang="en-US" altLang="en-US" sz="1400" dirty="0"/>
              <a:t>»</a:t>
            </a:r>
            <a:endParaRPr lang="en-US" altLang="en-US" sz="1600" dirty="0"/>
          </a:p>
          <a:p>
            <a:pPr>
              <a:lnSpc>
                <a:spcPct val="80000"/>
              </a:lnSpc>
            </a:pPr>
            <a:r>
              <a:rPr lang="en-US" altLang="en-US" b="1" dirty="0"/>
              <a:t>Activity Occurrence</a:t>
            </a:r>
          </a:p>
        </p:txBody>
      </p:sp>
      <p:sp>
        <p:nvSpPr>
          <p:cNvPr id="31" name="Freeform 82"/>
          <p:cNvSpPr>
            <a:spLocks/>
          </p:cNvSpPr>
          <p:nvPr/>
        </p:nvSpPr>
        <p:spPr bwMode="auto">
          <a:xfrm>
            <a:off x="6937322" y="2686562"/>
            <a:ext cx="166664" cy="149204"/>
          </a:xfrm>
          <a:custGeom>
            <a:avLst/>
            <a:gdLst>
              <a:gd name="T0" fmla="*/ 49 w 108"/>
              <a:gd name="T1" fmla="*/ 0 h 157"/>
              <a:gd name="T2" fmla="*/ 108 w 108"/>
              <a:gd name="T3" fmla="*/ 157 h 157"/>
              <a:gd name="T4" fmla="*/ 0 w 108"/>
              <a:gd name="T5" fmla="*/ 157 h 157"/>
              <a:gd name="T6" fmla="*/ 49 w 108"/>
              <a:gd name="T7" fmla="*/ 0 h 157"/>
              <a:gd name="connsiteX0" fmla="*/ 4966 w 10000"/>
              <a:gd name="connsiteY0" fmla="*/ 0 h 10000"/>
              <a:gd name="connsiteX1" fmla="*/ 10000 w 10000"/>
              <a:gd name="connsiteY1" fmla="*/ 10000 h 10000"/>
              <a:gd name="connsiteX2" fmla="*/ 0 w 10000"/>
              <a:gd name="connsiteY2" fmla="*/ 10000 h 10000"/>
              <a:gd name="connsiteX3" fmla="*/ 4966 w 10000"/>
              <a:gd name="connsiteY3" fmla="*/ 0 h 10000"/>
            </a:gdLst>
            <a:ahLst/>
            <a:cxnLst>
              <a:cxn ang="0">
                <a:pos x="connsiteX0" y="connsiteY0"/>
              </a:cxn>
              <a:cxn ang="0">
                <a:pos x="connsiteX1" y="connsiteY1"/>
              </a:cxn>
              <a:cxn ang="0">
                <a:pos x="connsiteX2" y="connsiteY2"/>
              </a:cxn>
              <a:cxn ang="0">
                <a:pos x="connsiteX3" y="connsiteY3"/>
              </a:cxn>
            </a:cxnLst>
            <a:rect l="l" t="t" r="r" b="b"/>
            <a:pathLst>
              <a:path w="10000" h="10000">
                <a:moveTo>
                  <a:pt x="4966" y="0"/>
                </a:moveTo>
                <a:lnTo>
                  <a:pt x="10000" y="10000"/>
                </a:lnTo>
                <a:lnTo>
                  <a:pt x="0" y="10000"/>
                </a:lnTo>
                <a:lnTo>
                  <a:pt x="4966" y="0"/>
                </a:lnTo>
                <a:close/>
              </a:path>
            </a:pathLst>
          </a:custGeom>
          <a:solidFill>
            <a:srgbClr val="FFFFFF"/>
          </a:solidFill>
          <a:ln w="25400">
            <a:solidFill>
              <a:schemeClr val="tx1"/>
            </a:solidFill>
            <a:prstDash val="solid"/>
            <a:round/>
            <a:headEnd/>
            <a:tailEnd/>
          </a:ln>
        </p:spPr>
        <p:txBody>
          <a:bodyPr anchor="ctr" anchorCtr="1"/>
          <a:lstStyle/>
          <a:p>
            <a:endParaRPr lang="en-US" sz="1400" b="1"/>
          </a:p>
        </p:txBody>
      </p:sp>
      <p:sp>
        <p:nvSpPr>
          <p:cNvPr id="32" name="Rectangle 31"/>
          <p:cNvSpPr/>
          <p:nvPr/>
        </p:nvSpPr>
        <p:spPr>
          <a:xfrm>
            <a:off x="-971139" y="2007004"/>
            <a:ext cx="4247149" cy="1126462"/>
          </a:xfrm>
          <a:prstGeom prst="rect">
            <a:avLst/>
          </a:prstGeom>
        </p:spPr>
        <p:txBody>
          <a:bodyPr wrap="square">
            <a:spAutoFit/>
          </a:bodyPr>
          <a:lstStyle/>
          <a:p>
            <a:pPr algn="r">
              <a:lnSpc>
                <a:spcPct val="80000"/>
              </a:lnSpc>
            </a:pPr>
            <a:r>
              <a:rPr lang="en-US" sz="2800" b="1" dirty="0" err="1">
                <a:solidFill>
                  <a:schemeClr val="accent1"/>
                </a:solidFill>
              </a:rPr>
              <a:t>SysML</a:t>
            </a:r>
            <a:r>
              <a:rPr lang="en-US" sz="2800" b="1" dirty="0">
                <a:solidFill>
                  <a:schemeClr val="accent1"/>
                </a:solidFill>
              </a:rPr>
              <a:t> </a:t>
            </a:r>
          </a:p>
          <a:p>
            <a:pPr algn="r">
              <a:lnSpc>
                <a:spcPct val="80000"/>
              </a:lnSpc>
            </a:pPr>
            <a:r>
              <a:rPr lang="en-US" sz="2800" b="1" dirty="0">
                <a:solidFill>
                  <a:schemeClr val="accent1"/>
                </a:solidFill>
              </a:rPr>
              <a:t>provides a library of</a:t>
            </a:r>
          </a:p>
          <a:p>
            <a:pPr algn="r">
              <a:lnSpc>
                <a:spcPct val="80000"/>
              </a:lnSpc>
            </a:pPr>
            <a:r>
              <a:rPr lang="en-US" sz="2800" b="1" dirty="0">
                <a:solidFill>
                  <a:schemeClr val="accent1"/>
                </a:solidFill>
              </a:rPr>
              <a:t>temporal relations…</a:t>
            </a:r>
          </a:p>
        </p:txBody>
      </p:sp>
      <p:sp>
        <p:nvSpPr>
          <p:cNvPr id="34" name="Rectangle 33"/>
          <p:cNvSpPr/>
          <p:nvPr/>
        </p:nvSpPr>
        <p:spPr>
          <a:xfrm>
            <a:off x="47625" y="4109083"/>
            <a:ext cx="2980323" cy="1471172"/>
          </a:xfrm>
          <a:prstGeom prst="rect">
            <a:avLst/>
          </a:prstGeom>
        </p:spPr>
        <p:txBody>
          <a:bodyPr wrap="square">
            <a:spAutoFit/>
          </a:bodyPr>
          <a:lstStyle/>
          <a:p>
            <a:pPr algn="r">
              <a:lnSpc>
                <a:spcPct val="80000"/>
              </a:lnSpc>
            </a:pPr>
            <a:r>
              <a:rPr lang="en-US" sz="2800" b="1" dirty="0">
                <a:solidFill>
                  <a:schemeClr val="accent1"/>
                </a:solidFill>
              </a:rPr>
              <a:t>…and specifies how tools use it when instantiating the </a:t>
            </a:r>
            <a:r>
              <a:rPr lang="en-US" sz="2800" b="1" dirty="0" err="1">
                <a:solidFill>
                  <a:schemeClr val="accent1"/>
                </a:solidFill>
              </a:rPr>
              <a:t>metamodel</a:t>
            </a:r>
            <a:r>
              <a:rPr lang="en-US" sz="2800" b="1" dirty="0">
                <a:solidFill>
                  <a:schemeClr val="accent1"/>
                </a:solidFill>
              </a:rPr>
              <a:t>:</a:t>
            </a:r>
          </a:p>
        </p:txBody>
      </p:sp>
      <p:grpSp>
        <p:nvGrpSpPr>
          <p:cNvPr id="39" name="Group 38"/>
          <p:cNvGrpSpPr/>
          <p:nvPr/>
        </p:nvGrpSpPr>
        <p:grpSpPr>
          <a:xfrm>
            <a:off x="4376850" y="3103855"/>
            <a:ext cx="63810" cy="1108577"/>
            <a:chOff x="6977180" y="5111993"/>
            <a:chExt cx="0" cy="1113583"/>
          </a:xfrm>
        </p:grpSpPr>
        <p:sp>
          <p:nvSpPr>
            <p:cNvPr id="40" name="Line 81"/>
            <p:cNvSpPr>
              <a:spLocks noChangeShapeType="1"/>
            </p:cNvSpPr>
            <p:nvPr/>
          </p:nvSpPr>
          <p:spPr bwMode="auto">
            <a:xfrm flipV="1">
              <a:off x="6977180" y="5111993"/>
              <a:ext cx="0" cy="1113583"/>
            </a:xfrm>
            <a:prstGeom prst="line">
              <a:avLst/>
            </a:prstGeom>
            <a:noFill/>
            <a:ln w="63500">
              <a:solidFill>
                <a:schemeClr val="bg1"/>
              </a:solidFill>
              <a:round/>
              <a:headEnd/>
              <a:tailEnd w="sm" len="sm"/>
            </a:ln>
            <a:extLst>
              <a:ext uri="{909E8E84-426E-40DD-AFC4-6F175D3DCCD1}">
                <a14:hiddenFill xmlns:a14="http://schemas.microsoft.com/office/drawing/2010/main">
                  <a:noFill/>
                </a14:hiddenFill>
              </a:ext>
            </a:extLst>
          </p:spPr>
          <p:txBody>
            <a:bodyPr anchor="ctr" anchorCtr="1"/>
            <a:lstStyle/>
            <a:p>
              <a:endParaRPr lang="en-US" sz="1600" b="1"/>
            </a:p>
          </p:txBody>
        </p:sp>
        <p:sp>
          <p:nvSpPr>
            <p:cNvPr id="41" name="Line 81"/>
            <p:cNvSpPr>
              <a:spLocks noChangeShapeType="1"/>
            </p:cNvSpPr>
            <p:nvPr/>
          </p:nvSpPr>
          <p:spPr bwMode="auto">
            <a:xfrm flipV="1">
              <a:off x="6977180" y="5111993"/>
              <a:ext cx="0" cy="1113583"/>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nchor="ctr" anchorCtr="1"/>
            <a:lstStyle/>
            <a:p>
              <a:endParaRPr lang="en-US" sz="1600" b="1"/>
            </a:p>
          </p:txBody>
        </p:sp>
      </p:grpSp>
      <p:sp>
        <p:nvSpPr>
          <p:cNvPr id="19" name="Freeform 82"/>
          <p:cNvSpPr>
            <a:spLocks/>
          </p:cNvSpPr>
          <p:nvPr/>
        </p:nvSpPr>
        <p:spPr bwMode="auto">
          <a:xfrm>
            <a:off x="4263915" y="2881211"/>
            <a:ext cx="235396" cy="210735"/>
          </a:xfrm>
          <a:custGeom>
            <a:avLst/>
            <a:gdLst>
              <a:gd name="T0" fmla="*/ 49 w 108"/>
              <a:gd name="T1" fmla="*/ 0 h 157"/>
              <a:gd name="T2" fmla="*/ 108 w 108"/>
              <a:gd name="T3" fmla="*/ 157 h 157"/>
              <a:gd name="T4" fmla="*/ 0 w 108"/>
              <a:gd name="T5" fmla="*/ 157 h 157"/>
              <a:gd name="T6" fmla="*/ 49 w 108"/>
              <a:gd name="T7" fmla="*/ 0 h 157"/>
              <a:gd name="connsiteX0" fmla="*/ 4966 w 10000"/>
              <a:gd name="connsiteY0" fmla="*/ 0 h 10000"/>
              <a:gd name="connsiteX1" fmla="*/ 10000 w 10000"/>
              <a:gd name="connsiteY1" fmla="*/ 10000 h 10000"/>
              <a:gd name="connsiteX2" fmla="*/ 0 w 10000"/>
              <a:gd name="connsiteY2" fmla="*/ 10000 h 10000"/>
              <a:gd name="connsiteX3" fmla="*/ 4966 w 10000"/>
              <a:gd name="connsiteY3" fmla="*/ 0 h 10000"/>
            </a:gdLst>
            <a:ahLst/>
            <a:cxnLst>
              <a:cxn ang="0">
                <a:pos x="connsiteX0" y="connsiteY0"/>
              </a:cxn>
              <a:cxn ang="0">
                <a:pos x="connsiteX1" y="connsiteY1"/>
              </a:cxn>
              <a:cxn ang="0">
                <a:pos x="connsiteX2" y="connsiteY2"/>
              </a:cxn>
              <a:cxn ang="0">
                <a:pos x="connsiteX3" y="connsiteY3"/>
              </a:cxn>
            </a:cxnLst>
            <a:rect l="l" t="t" r="r" b="b"/>
            <a:pathLst>
              <a:path w="10000" h="10000">
                <a:moveTo>
                  <a:pt x="4966" y="0"/>
                </a:moveTo>
                <a:lnTo>
                  <a:pt x="10000" y="10000"/>
                </a:lnTo>
                <a:lnTo>
                  <a:pt x="0" y="10000"/>
                </a:lnTo>
                <a:lnTo>
                  <a:pt x="4966" y="0"/>
                </a:lnTo>
                <a:close/>
              </a:path>
            </a:pathLst>
          </a:custGeom>
          <a:solidFill>
            <a:srgbClr val="FFFFFF"/>
          </a:solidFill>
          <a:ln w="25400">
            <a:solidFill>
              <a:schemeClr val="tx1"/>
            </a:solidFill>
            <a:prstDash val="solid"/>
            <a:round/>
            <a:headEnd/>
            <a:tailEnd/>
          </a:ln>
        </p:spPr>
        <p:txBody>
          <a:bodyPr anchor="ctr" anchorCtr="1"/>
          <a:lstStyle/>
          <a:p>
            <a:endParaRPr lang="en-US" sz="1600" b="1"/>
          </a:p>
        </p:txBody>
      </p:sp>
    </p:spTree>
    <p:extLst>
      <p:ext uri="{BB962C8B-B14F-4D97-AF65-F5344CB8AC3E}">
        <p14:creationId xmlns:p14="http://schemas.microsoft.com/office/powerpoint/2010/main" val="5011773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5305"/>
            <a:ext cx="8229600" cy="1143000"/>
          </a:xfrm>
        </p:spPr>
        <p:txBody>
          <a:bodyPr/>
          <a:lstStyle/>
          <a:p>
            <a:r>
              <a:rPr lang="en-US" dirty="0"/>
              <a:t>Modeling Semantics</a:t>
            </a:r>
          </a:p>
        </p:txBody>
      </p:sp>
      <p:sp>
        <p:nvSpPr>
          <p:cNvPr id="3" name="Content Placeholder 2"/>
          <p:cNvSpPr>
            <a:spLocks noGrp="1"/>
          </p:cNvSpPr>
          <p:nvPr>
            <p:ph idx="1"/>
          </p:nvPr>
        </p:nvSpPr>
        <p:spPr>
          <a:xfrm>
            <a:off x="457200" y="6953250"/>
            <a:ext cx="8229600" cy="715963"/>
          </a:xfrm>
        </p:spPr>
        <p:txBody>
          <a:bodyPr/>
          <a:lstStyle/>
          <a:p>
            <a:endParaRPr lang="en-US" dirty="0"/>
          </a:p>
        </p:txBody>
      </p:sp>
      <p:sp>
        <p:nvSpPr>
          <p:cNvPr id="4" name="Line 30"/>
          <p:cNvSpPr>
            <a:spLocks noChangeShapeType="1"/>
          </p:cNvSpPr>
          <p:nvPr/>
        </p:nvSpPr>
        <p:spPr bwMode="auto">
          <a:xfrm>
            <a:off x="2263853" y="2575922"/>
            <a:ext cx="6676947" cy="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endParaRPr lang="en-US" sz="1400" b="1"/>
          </a:p>
        </p:txBody>
      </p:sp>
      <p:grpSp>
        <p:nvGrpSpPr>
          <p:cNvPr id="5" name="Group 4"/>
          <p:cNvGrpSpPr/>
          <p:nvPr/>
        </p:nvGrpSpPr>
        <p:grpSpPr>
          <a:xfrm>
            <a:off x="3956352" y="2325128"/>
            <a:ext cx="0" cy="1724162"/>
            <a:chOff x="3549952" y="4030103"/>
            <a:chExt cx="0" cy="1724162"/>
          </a:xfrm>
        </p:grpSpPr>
        <p:sp>
          <p:nvSpPr>
            <p:cNvPr id="6" name="Line 87"/>
            <p:cNvSpPr>
              <a:spLocks noChangeShapeType="1"/>
            </p:cNvSpPr>
            <p:nvPr/>
          </p:nvSpPr>
          <p:spPr bwMode="auto">
            <a:xfrm flipV="1">
              <a:off x="3549952" y="4030103"/>
              <a:ext cx="0" cy="1724162"/>
            </a:xfrm>
            <a:prstGeom prst="line">
              <a:avLst/>
            </a:prstGeom>
            <a:noFill/>
            <a:ln w="63500">
              <a:solidFill>
                <a:schemeClr val="bg1"/>
              </a:solidFill>
              <a:prstDash val="dash"/>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nchorCtr="1"/>
            <a:lstStyle/>
            <a:p>
              <a:endParaRPr lang="en-US" sz="1400" b="1"/>
            </a:p>
          </p:txBody>
        </p:sp>
        <p:sp>
          <p:nvSpPr>
            <p:cNvPr id="7" name="Line 87"/>
            <p:cNvSpPr>
              <a:spLocks noChangeShapeType="1"/>
            </p:cNvSpPr>
            <p:nvPr/>
          </p:nvSpPr>
          <p:spPr bwMode="auto">
            <a:xfrm flipV="1">
              <a:off x="3549952" y="4030103"/>
              <a:ext cx="0" cy="1724162"/>
            </a:xfrm>
            <a:prstGeom prst="line">
              <a:avLst/>
            </a:prstGeom>
            <a:noFill/>
            <a:ln w="25400">
              <a:solidFill>
                <a:schemeClr val="tx1"/>
              </a:solidFill>
              <a:prstDash val="dash"/>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nchorCtr="1"/>
            <a:lstStyle/>
            <a:p>
              <a:endParaRPr lang="en-US" sz="1400" b="1"/>
            </a:p>
          </p:txBody>
        </p:sp>
      </p:grpSp>
      <p:cxnSp>
        <p:nvCxnSpPr>
          <p:cNvPr id="8" name="Straight Arrow Connector 7"/>
          <p:cNvCxnSpPr/>
          <p:nvPr/>
        </p:nvCxnSpPr>
        <p:spPr bwMode="auto">
          <a:xfrm>
            <a:off x="12372878" y="3436894"/>
            <a:ext cx="1654490" cy="0"/>
          </a:xfrm>
          <a:prstGeom prst="straightConnector1">
            <a:avLst/>
          </a:prstGeom>
          <a:solidFill>
            <a:schemeClr val="accent1"/>
          </a:solidFill>
          <a:ln w="254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Freeform 35"/>
          <p:cNvSpPr>
            <a:spLocks/>
          </p:cNvSpPr>
          <p:nvPr/>
        </p:nvSpPr>
        <p:spPr bwMode="auto">
          <a:xfrm>
            <a:off x="12002146" y="2370750"/>
            <a:ext cx="423306" cy="522675"/>
          </a:xfrm>
          <a:custGeom>
            <a:avLst/>
            <a:gdLst>
              <a:gd name="T0" fmla="*/ 55 w 264"/>
              <a:gd name="T1" fmla="*/ 0 h 244"/>
              <a:gd name="T2" fmla="*/ 264 w 264"/>
              <a:gd name="T3" fmla="*/ 0 h 244"/>
              <a:gd name="T4" fmla="*/ 264 w 264"/>
              <a:gd name="T5" fmla="*/ 244 h 244"/>
              <a:gd name="T6" fmla="*/ 0 w 264"/>
              <a:gd name="T7" fmla="*/ 244 h 244"/>
              <a:gd name="T8" fmla="*/ 1 w 264"/>
              <a:gd name="T9" fmla="*/ 139 h 244"/>
              <a:gd name="connsiteX0" fmla="*/ 2083 w 10000"/>
              <a:gd name="connsiteY0" fmla="*/ 0 h 10000"/>
              <a:gd name="connsiteX1" fmla="*/ 10000 w 10000"/>
              <a:gd name="connsiteY1" fmla="*/ 0 h 10000"/>
              <a:gd name="connsiteX2" fmla="*/ 10000 w 10000"/>
              <a:gd name="connsiteY2" fmla="*/ 10000 h 10000"/>
              <a:gd name="connsiteX3" fmla="*/ 0 w 10000"/>
              <a:gd name="connsiteY3" fmla="*/ 10000 h 10000"/>
              <a:gd name="connsiteX4" fmla="*/ 38 w 10000"/>
              <a:gd name="connsiteY4" fmla="*/ 4820 h 10000"/>
              <a:gd name="connsiteX0" fmla="*/ 2083 w 10000"/>
              <a:gd name="connsiteY0" fmla="*/ 0 h 10000"/>
              <a:gd name="connsiteX1" fmla="*/ 10000 w 10000"/>
              <a:gd name="connsiteY1" fmla="*/ 0 h 10000"/>
              <a:gd name="connsiteX2" fmla="*/ 10000 w 10000"/>
              <a:gd name="connsiteY2" fmla="*/ 10000 h 10000"/>
              <a:gd name="connsiteX3" fmla="*/ 0 w 10000"/>
              <a:gd name="connsiteY3" fmla="*/ 10000 h 10000"/>
              <a:gd name="connsiteX4" fmla="*/ 38 w 10000"/>
              <a:gd name="connsiteY4" fmla="*/ 4557 h 10000"/>
              <a:gd name="connsiteX0" fmla="*/ 2083 w 10000"/>
              <a:gd name="connsiteY0" fmla="*/ 0 h 10000"/>
              <a:gd name="connsiteX1" fmla="*/ 10000 w 10000"/>
              <a:gd name="connsiteY1" fmla="*/ 0 h 10000"/>
              <a:gd name="connsiteX2" fmla="*/ 10000 w 10000"/>
              <a:gd name="connsiteY2" fmla="*/ 10000 h 10000"/>
              <a:gd name="connsiteX3" fmla="*/ 0 w 10000"/>
              <a:gd name="connsiteY3" fmla="*/ 10000 h 10000"/>
              <a:gd name="connsiteX4" fmla="*/ 38 w 10000"/>
              <a:gd name="connsiteY4" fmla="*/ 4469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0" h="10000">
                <a:moveTo>
                  <a:pt x="2083" y="0"/>
                </a:moveTo>
                <a:lnTo>
                  <a:pt x="10000" y="0"/>
                </a:lnTo>
                <a:lnTo>
                  <a:pt x="10000" y="10000"/>
                </a:lnTo>
                <a:lnTo>
                  <a:pt x="0" y="10000"/>
                </a:lnTo>
                <a:cubicBezTo>
                  <a:pt x="13" y="8566"/>
                  <a:pt x="25" y="5903"/>
                  <a:pt x="38" y="4469"/>
                </a:cubicBezTo>
              </a:path>
            </a:pathLst>
          </a:custGeom>
          <a:noFill/>
          <a:ln w="25400">
            <a:solidFill>
              <a:schemeClr val="tx1"/>
            </a:solidFill>
            <a:round/>
            <a:headEnd/>
            <a:tailEnd type="arrow" w="lg" len="lg"/>
          </a:ln>
          <a:extLst>
            <a:ext uri="{909E8E84-426E-40DD-AFC4-6F175D3DCCD1}">
              <a14:hiddenFill xmlns:a14="http://schemas.microsoft.com/office/drawing/2010/main">
                <a:solidFill>
                  <a:srgbClr val="FFFFFF"/>
                </a:solidFill>
              </a14:hiddenFill>
            </a:ext>
          </a:extLst>
        </p:spPr>
        <p:txBody>
          <a:bodyPr/>
          <a:lstStyle/>
          <a:p>
            <a:endParaRPr lang="en-US" sz="1600" b="1"/>
          </a:p>
        </p:txBody>
      </p:sp>
      <p:sp>
        <p:nvSpPr>
          <p:cNvPr id="10" name="Line 81"/>
          <p:cNvSpPr>
            <a:spLocks noChangeShapeType="1"/>
          </p:cNvSpPr>
          <p:nvPr/>
        </p:nvSpPr>
        <p:spPr bwMode="auto">
          <a:xfrm flipV="1">
            <a:off x="14746915" y="2574276"/>
            <a:ext cx="0" cy="104909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nchor="ctr" anchorCtr="1"/>
          <a:lstStyle/>
          <a:p>
            <a:endParaRPr lang="en-US" sz="1600" b="1"/>
          </a:p>
        </p:txBody>
      </p:sp>
      <p:sp>
        <p:nvSpPr>
          <p:cNvPr id="11" name="Line 81"/>
          <p:cNvSpPr>
            <a:spLocks noChangeShapeType="1"/>
          </p:cNvSpPr>
          <p:nvPr/>
        </p:nvSpPr>
        <p:spPr bwMode="auto">
          <a:xfrm flipV="1">
            <a:off x="13723641" y="2894770"/>
            <a:ext cx="0" cy="306013"/>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nchor="ctr" anchorCtr="1"/>
          <a:lstStyle/>
          <a:p>
            <a:endParaRPr lang="en-US" sz="1600" b="1"/>
          </a:p>
        </p:txBody>
      </p:sp>
      <p:sp>
        <p:nvSpPr>
          <p:cNvPr id="12" name="Rectangle 31"/>
          <p:cNvSpPr>
            <a:spLocks noChangeArrowheads="1"/>
          </p:cNvSpPr>
          <p:nvPr/>
        </p:nvSpPr>
        <p:spPr bwMode="auto">
          <a:xfrm>
            <a:off x="13430265" y="4079271"/>
            <a:ext cx="592471" cy="307777"/>
          </a:xfrm>
          <a:prstGeom prst="rect">
            <a:avLst/>
          </a:prstGeom>
          <a:noFill/>
          <a:ln w="25400" algn="ctr">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nchorCtr="1">
            <a:spAutoFit/>
          </a:bodyPr>
          <a:lstStyle/>
          <a:p>
            <a:pPr algn="r"/>
            <a:r>
              <a:rPr lang="en-US" altLang="en-US" sz="1400" b="1" dirty="0"/>
              <a:t>step2</a:t>
            </a:r>
          </a:p>
        </p:txBody>
      </p:sp>
      <p:sp>
        <p:nvSpPr>
          <p:cNvPr id="13" name="Rectangle 35"/>
          <p:cNvSpPr>
            <a:spLocks noChangeArrowheads="1"/>
          </p:cNvSpPr>
          <p:nvPr/>
        </p:nvSpPr>
        <p:spPr bwMode="auto">
          <a:xfrm>
            <a:off x="13505594" y="3130578"/>
            <a:ext cx="592471" cy="307777"/>
          </a:xfrm>
          <a:prstGeom prst="rect">
            <a:avLst/>
          </a:prstGeom>
          <a:noFill/>
          <a:ln w="25400" algn="ctr">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nchorCtr="1">
            <a:spAutoFit/>
          </a:bodyPr>
          <a:lstStyle/>
          <a:p>
            <a:pPr algn="r"/>
            <a:r>
              <a:rPr lang="en-US" altLang="en-US" sz="1400" b="1" dirty="0"/>
              <a:t>step1</a:t>
            </a:r>
          </a:p>
        </p:txBody>
      </p:sp>
      <p:sp>
        <p:nvSpPr>
          <p:cNvPr id="14" name="Line 73"/>
          <p:cNvSpPr>
            <a:spLocks noChangeShapeType="1"/>
          </p:cNvSpPr>
          <p:nvPr/>
        </p:nvSpPr>
        <p:spPr bwMode="auto">
          <a:xfrm flipV="1">
            <a:off x="11637541" y="2632474"/>
            <a:ext cx="0" cy="820453"/>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nchor="ctr" anchorCtr="1"/>
          <a:lstStyle/>
          <a:p>
            <a:endParaRPr lang="en-US" sz="1600" b="1"/>
          </a:p>
        </p:txBody>
      </p:sp>
      <p:sp>
        <p:nvSpPr>
          <p:cNvPr id="15" name="Freeform 82"/>
          <p:cNvSpPr>
            <a:spLocks/>
          </p:cNvSpPr>
          <p:nvPr/>
        </p:nvSpPr>
        <p:spPr bwMode="auto">
          <a:xfrm>
            <a:off x="11519619" y="2615676"/>
            <a:ext cx="235396" cy="210735"/>
          </a:xfrm>
          <a:custGeom>
            <a:avLst/>
            <a:gdLst>
              <a:gd name="T0" fmla="*/ 49 w 108"/>
              <a:gd name="T1" fmla="*/ 0 h 157"/>
              <a:gd name="T2" fmla="*/ 108 w 108"/>
              <a:gd name="T3" fmla="*/ 157 h 157"/>
              <a:gd name="T4" fmla="*/ 0 w 108"/>
              <a:gd name="T5" fmla="*/ 157 h 157"/>
              <a:gd name="T6" fmla="*/ 49 w 108"/>
              <a:gd name="T7" fmla="*/ 0 h 157"/>
              <a:gd name="connsiteX0" fmla="*/ 4966 w 10000"/>
              <a:gd name="connsiteY0" fmla="*/ 0 h 10000"/>
              <a:gd name="connsiteX1" fmla="*/ 10000 w 10000"/>
              <a:gd name="connsiteY1" fmla="*/ 10000 h 10000"/>
              <a:gd name="connsiteX2" fmla="*/ 0 w 10000"/>
              <a:gd name="connsiteY2" fmla="*/ 10000 h 10000"/>
              <a:gd name="connsiteX3" fmla="*/ 4966 w 10000"/>
              <a:gd name="connsiteY3" fmla="*/ 0 h 10000"/>
            </a:gdLst>
            <a:ahLst/>
            <a:cxnLst>
              <a:cxn ang="0">
                <a:pos x="connsiteX0" y="connsiteY0"/>
              </a:cxn>
              <a:cxn ang="0">
                <a:pos x="connsiteX1" y="connsiteY1"/>
              </a:cxn>
              <a:cxn ang="0">
                <a:pos x="connsiteX2" y="connsiteY2"/>
              </a:cxn>
              <a:cxn ang="0">
                <a:pos x="connsiteX3" y="connsiteY3"/>
              </a:cxn>
            </a:cxnLst>
            <a:rect l="l" t="t" r="r" b="b"/>
            <a:pathLst>
              <a:path w="10000" h="10000">
                <a:moveTo>
                  <a:pt x="4966" y="0"/>
                </a:moveTo>
                <a:lnTo>
                  <a:pt x="10000" y="10000"/>
                </a:lnTo>
                <a:lnTo>
                  <a:pt x="0" y="10000"/>
                </a:lnTo>
                <a:lnTo>
                  <a:pt x="4966" y="0"/>
                </a:lnTo>
                <a:close/>
              </a:path>
            </a:pathLst>
          </a:custGeom>
          <a:solidFill>
            <a:srgbClr val="FFFFFF"/>
          </a:solidFill>
          <a:ln w="25400">
            <a:solidFill>
              <a:schemeClr val="tx1"/>
            </a:solidFill>
            <a:prstDash val="solid"/>
            <a:round/>
            <a:headEnd/>
            <a:tailEnd/>
          </a:ln>
        </p:spPr>
        <p:txBody>
          <a:bodyPr anchor="ctr" anchorCtr="1"/>
          <a:lstStyle/>
          <a:p>
            <a:endParaRPr lang="en-US" sz="1600" b="1"/>
          </a:p>
        </p:txBody>
      </p:sp>
      <p:sp>
        <p:nvSpPr>
          <p:cNvPr id="16" name="Freeform 82"/>
          <p:cNvSpPr>
            <a:spLocks/>
          </p:cNvSpPr>
          <p:nvPr/>
        </p:nvSpPr>
        <p:spPr bwMode="auto">
          <a:xfrm>
            <a:off x="14629217" y="2610296"/>
            <a:ext cx="235396" cy="210735"/>
          </a:xfrm>
          <a:custGeom>
            <a:avLst/>
            <a:gdLst>
              <a:gd name="T0" fmla="*/ 49 w 108"/>
              <a:gd name="T1" fmla="*/ 0 h 157"/>
              <a:gd name="T2" fmla="*/ 108 w 108"/>
              <a:gd name="T3" fmla="*/ 157 h 157"/>
              <a:gd name="T4" fmla="*/ 0 w 108"/>
              <a:gd name="T5" fmla="*/ 157 h 157"/>
              <a:gd name="T6" fmla="*/ 49 w 108"/>
              <a:gd name="T7" fmla="*/ 0 h 157"/>
              <a:gd name="connsiteX0" fmla="*/ 4966 w 10000"/>
              <a:gd name="connsiteY0" fmla="*/ 0 h 10000"/>
              <a:gd name="connsiteX1" fmla="*/ 10000 w 10000"/>
              <a:gd name="connsiteY1" fmla="*/ 10000 h 10000"/>
              <a:gd name="connsiteX2" fmla="*/ 0 w 10000"/>
              <a:gd name="connsiteY2" fmla="*/ 10000 h 10000"/>
              <a:gd name="connsiteX3" fmla="*/ 4966 w 10000"/>
              <a:gd name="connsiteY3" fmla="*/ 0 h 10000"/>
            </a:gdLst>
            <a:ahLst/>
            <a:cxnLst>
              <a:cxn ang="0">
                <a:pos x="connsiteX0" y="connsiteY0"/>
              </a:cxn>
              <a:cxn ang="0">
                <a:pos x="connsiteX1" y="connsiteY1"/>
              </a:cxn>
              <a:cxn ang="0">
                <a:pos x="connsiteX2" y="connsiteY2"/>
              </a:cxn>
              <a:cxn ang="0">
                <a:pos x="connsiteX3" y="connsiteY3"/>
              </a:cxn>
            </a:cxnLst>
            <a:rect l="l" t="t" r="r" b="b"/>
            <a:pathLst>
              <a:path w="10000" h="10000">
                <a:moveTo>
                  <a:pt x="4966" y="0"/>
                </a:moveTo>
                <a:lnTo>
                  <a:pt x="10000" y="10000"/>
                </a:lnTo>
                <a:lnTo>
                  <a:pt x="0" y="10000"/>
                </a:lnTo>
                <a:lnTo>
                  <a:pt x="4966" y="0"/>
                </a:lnTo>
                <a:close/>
              </a:path>
            </a:pathLst>
          </a:custGeom>
          <a:solidFill>
            <a:srgbClr val="FFFFFF"/>
          </a:solidFill>
          <a:ln w="25400">
            <a:solidFill>
              <a:schemeClr val="tx1"/>
            </a:solidFill>
            <a:prstDash val="solid"/>
            <a:round/>
            <a:headEnd/>
            <a:tailEnd/>
          </a:ln>
        </p:spPr>
        <p:txBody>
          <a:bodyPr anchor="ctr" anchorCtr="1"/>
          <a:lstStyle/>
          <a:p>
            <a:endParaRPr lang="en-US" sz="1600" b="1"/>
          </a:p>
        </p:txBody>
      </p:sp>
      <p:sp>
        <p:nvSpPr>
          <p:cNvPr id="17" name="Line 52"/>
          <p:cNvSpPr>
            <a:spLocks noChangeShapeType="1"/>
          </p:cNvSpPr>
          <p:nvPr/>
        </p:nvSpPr>
        <p:spPr bwMode="auto">
          <a:xfrm flipV="1">
            <a:off x="13446638" y="3313035"/>
            <a:ext cx="0" cy="211055"/>
          </a:xfrm>
          <a:prstGeom prst="line">
            <a:avLst/>
          </a:prstGeom>
          <a:noFill/>
          <a:ln w="63500">
            <a:solidFill>
              <a:schemeClr val="bg1"/>
            </a:solidFill>
            <a:round/>
            <a:headEnd/>
            <a:tailEnd/>
          </a:ln>
          <a:extLst>
            <a:ext uri="{909E8E84-426E-40DD-AFC4-6F175D3DCCD1}">
              <a14:hiddenFill xmlns:a14="http://schemas.microsoft.com/office/drawing/2010/main">
                <a:noFill/>
              </a14:hiddenFill>
            </a:ext>
          </a:extLst>
        </p:spPr>
        <p:txBody>
          <a:bodyPr anchor="ctr" anchorCtr="1"/>
          <a:lstStyle/>
          <a:p>
            <a:endParaRPr lang="en-US" sz="1800" b="1"/>
          </a:p>
        </p:txBody>
      </p:sp>
      <p:sp>
        <p:nvSpPr>
          <p:cNvPr id="18" name="Line 81"/>
          <p:cNvSpPr>
            <a:spLocks noChangeShapeType="1"/>
          </p:cNvSpPr>
          <p:nvPr/>
        </p:nvSpPr>
        <p:spPr bwMode="auto">
          <a:xfrm flipV="1">
            <a:off x="13446583" y="2982203"/>
            <a:ext cx="0" cy="1191773"/>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nchor="ctr" anchorCtr="1"/>
          <a:lstStyle/>
          <a:p>
            <a:endParaRPr lang="en-US" sz="1600" b="1"/>
          </a:p>
        </p:txBody>
      </p:sp>
      <p:sp>
        <p:nvSpPr>
          <p:cNvPr id="19" name="Rectangle 28"/>
          <p:cNvSpPr>
            <a:spLocks noChangeArrowheads="1"/>
          </p:cNvSpPr>
          <p:nvPr/>
        </p:nvSpPr>
        <p:spPr bwMode="auto">
          <a:xfrm>
            <a:off x="14027367" y="3192042"/>
            <a:ext cx="1072121" cy="702148"/>
          </a:xfrm>
          <a:prstGeom prst="rect">
            <a:avLst/>
          </a:prstGeom>
          <a:solidFill>
            <a:schemeClr val="bg1"/>
          </a:solidFill>
          <a:ln w="25400">
            <a:solidFill>
              <a:schemeClr val="tx1"/>
            </a:solidFill>
            <a:miter lim="800000"/>
            <a:headEnd/>
            <a:tailEnd/>
          </a:ln>
          <a:effectLst/>
          <a:extLst/>
        </p:spPr>
        <p:txBody>
          <a:bodyPr lIns="0" rIns="0" anchor="ctr" anchorCtr="1"/>
          <a:lstStyle/>
          <a:p>
            <a:pPr algn="ctr"/>
            <a:r>
              <a:rPr lang="en-US" altLang="en-US" sz="2000" b="1" dirty="0"/>
              <a:t>Focus</a:t>
            </a:r>
          </a:p>
        </p:txBody>
      </p:sp>
      <p:cxnSp>
        <p:nvCxnSpPr>
          <p:cNvPr id="20" name="Straight Arrow Connector 19"/>
          <p:cNvCxnSpPr/>
          <p:nvPr/>
        </p:nvCxnSpPr>
        <p:spPr bwMode="auto">
          <a:xfrm>
            <a:off x="12372878" y="4399949"/>
            <a:ext cx="1654490" cy="0"/>
          </a:xfrm>
          <a:prstGeom prst="straightConnector1">
            <a:avLst/>
          </a:prstGeom>
          <a:solidFill>
            <a:schemeClr val="accent1"/>
          </a:solidFill>
          <a:ln w="254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1" name="Diamond 31"/>
          <p:cNvSpPr>
            <a:spLocks noChangeArrowheads="1"/>
          </p:cNvSpPr>
          <p:nvPr/>
        </p:nvSpPr>
        <p:spPr bwMode="auto">
          <a:xfrm rot="10800000">
            <a:off x="12356769" y="3361792"/>
            <a:ext cx="253330" cy="150205"/>
          </a:xfrm>
          <a:prstGeom prst="diamond">
            <a:avLst/>
          </a:prstGeom>
          <a:solidFill>
            <a:schemeClr val="tx1"/>
          </a:solidFill>
          <a:ln w="25400" algn="ctr">
            <a:solidFill>
              <a:schemeClr val="tx1"/>
            </a:solidFill>
            <a:round/>
            <a:headEnd/>
            <a:tailEnd/>
          </a:ln>
        </p:spPr>
        <p:txBody>
          <a:bodyPr/>
          <a:lstStyle>
            <a:lvl1pPr defTabSz="1019175" eaLnBrk="0" hangingPunct="0">
              <a:defRPr sz="3100" b="1">
                <a:solidFill>
                  <a:schemeClr val="accent2"/>
                </a:solidFill>
                <a:latin typeface="Arial" charset="0"/>
              </a:defRPr>
            </a:lvl1pPr>
            <a:lvl2pPr marL="742950" indent="-285750" defTabSz="1019175" eaLnBrk="0" hangingPunct="0">
              <a:defRPr sz="3100" b="1">
                <a:solidFill>
                  <a:schemeClr val="accent2"/>
                </a:solidFill>
                <a:latin typeface="Arial" charset="0"/>
              </a:defRPr>
            </a:lvl2pPr>
            <a:lvl3pPr marL="1143000" indent="-228600" defTabSz="1019175" eaLnBrk="0" hangingPunct="0">
              <a:defRPr sz="3100" b="1">
                <a:solidFill>
                  <a:schemeClr val="accent2"/>
                </a:solidFill>
                <a:latin typeface="Arial" charset="0"/>
              </a:defRPr>
            </a:lvl3pPr>
            <a:lvl4pPr marL="1600200" indent="-228600" defTabSz="1019175" eaLnBrk="0" hangingPunct="0">
              <a:defRPr sz="3100" b="1">
                <a:solidFill>
                  <a:schemeClr val="accent2"/>
                </a:solidFill>
                <a:latin typeface="Arial" charset="0"/>
              </a:defRPr>
            </a:lvl4pPr>
            <a:lvl5pPr marL="2057400" indent="-228600" defTabSz="1019175" eaLnBrk="0" hangingPunct="0">
              <a:defRPr sz="3100" b="1">
                <a:solidFill>
                  <a:schemeClr val="accent2"/>
                </a:solidFill>
                <a:latin typeface="Arial" charset="0"/>
              </a:defRPr>
            </a:lvl5pPr>
            <a:lvl6pPr marL="2514600" indent="-228600" algn="r" defTabSz="1019175" eaLnBrk="0" fontAlgn="base" hangingPunct="0">
              <a:spcBef>
                <a:spcPct val="0"/>
              </a:spcBef>
              <a:spcAft>
                <a:spcPct val="0"/>
              </a:spcAft>
              <a:defRPr sz="3100" b="1">
                <a:solidFill>
                  <a:schemeClr val="accent2"/>
                </a:solidFill>
                <a:latin typeface="Arial" charset="0"/>
              </a:defRPr>
            </a:lvl6pPr>
            <a:lvl7pPr marL="2971800" indent="-228600" algn="r" defTabSz="1019175" eaLnBrk="0" fontAlgn="base" hangingPunct="0">
              <a:spcBef>
                <a:spcPct val="0"/>
              </a:spcBef>
              <a:spcAft>
                <a:spcPct val="0"/>
              </a:spcAft>
              <a:defRPr sz="3100" b="1">
                <a:solidFill>
                  <a:schemeClr val="accent2"/>
                </a:solidFill>
                <a:latin typeface="Arial" charset="0"/>
              </a:defRPr>
            </a:lvl7pPr>
            <a:lvl8pPr marL="3429000" indent="-228600" algn="r" defTabSz="1019175" eaLnBrk="0" fontAlgn="base" hangingPunct="0">
              <a:spcBef>
                <a:spcPct val="0"/>
              </a:spcBef>
              <a:spcAft>
                <a:spcPct val="0"/>
              </a:spcAft>
              <a:defRPr sz="3100" b="1">
                <a:solidFill>
                  <a:schemeClr val="accent2"/>
                </a:solidFill>
                <a:latin typeface="Arial" charset="0"/>
              </a:defRPr>
            </a:lvl8pPr>
            <a:lvl9pPr marL="3886200" indent="-228600" algn="r" defTabSz="1019175" eaLnBrk="0" fontAlgn="base" hangingPunct="0">
              <a:spcBef>
                <a:spcPct val="0"/>
              </a:spcBef>
              <a:spcAft>
                <a:spcPct val="0"/>
              </a:spcAft>
              <a:defRPr sz="3100" b="1">
                <a:solidFill>
                  <a:schemeClr val="accent2"/>
                </a:solidFill>
                <a:latin typeface="Arial" charset="0"/>
              </a:defRPr>
            </a:lvl9pPr>
          </a:lstStyle>
          <a:p>
            <a:pPr eaLnBrk="1" hangingPunct="1"/>
            <a:endParaRPr lang="en-US" altLang="en-US" sz="4000">
              <a:latin typeface="+mn-lt"/>
            </a:endParaRPr>
          </a:p>
        </p:txBody>
      </p:sp>
      <p:sp>
        <p:nvSpPr>
          <p:cNvPr id="22" name="Diamond 31"/>
          <p:cNvSpPr>
            <a:spLocks noChangeArrowheads="1"/>
          </p:cNvSpPr>
          <p:nvPr/>
        </p:nvSpPr>
        <p:spPr bwMode="auto">
          <a:xfrm rot="10800000">
            <a:off x="12360133" y="4324847"/>
            <a:ext cx="253330" cy="150205"/>
          </a:xfrm>
          <a:prstGeom prst="diamond">
            <a:avLst/>
          </a:prstGeom>
          <a:solidFill>
            <a:schemeClr val="tx1"/>
          </a:solidFill>
          <a:ln w="25400" algn="ctr">
            <a:solidFill>
              <a:schemeClr val="tx1"/>
            </a:solidFill>
            <a:round/>
            <a:headEnd/>
            <a:tailEnd/>
          </a:ln>
        </p:spPr>
        <p:txBody>
          <a:bodyPr/>
          <a:lstStyle>
            <a:lvl1pPr defTabSz="1019175" eaLnBrk="0" hangingPunct="0">
              <a:defRPr sz="3100" b="1">
                <a:solidFill>
                  <a:schemeClr val="accent2"/>
                </a:solidFill>
                <a:latin typeface="Arial" charset="0"/>
              </a:defRPr>
            </a:lvl1pPr>
            <a:lvl2pPr marL="742950" indent="-285750" defTabSz="1019175" eaLnBrk="0" hangingPunct="0">
              <a:defRPr sz="3100" b="1">
                <a:solidFill>
                  <a:schemeClr val="accent2"/>
                </a:solidFill>
                <a:latin typeface="Arial" charset="0"/>
              </a:defRPr>
            </a:lvl2pPr>
            <a:lvl3pPr marL="1143000" indent="-228600" defTabSz="1019175" eaLnBrk="0" hangingPunct="0">
              <a:defRPr sz="3100" b="1">
                <a:solidFill>
                  <a:schemeClr val="accent2"/>
                </a:solidFill>
                <a:latin typeface="Arial" charset="0"/>
              </a:defRPr>
            </a:lvl3pPr>
            <a:lvl4pPr marL="1600200" indent="-228600" defTabSz="1019175" eaLnBrk="0" hangingPunct="0">
              <a:defRPr sz="3100" b="1">
                <a:solidFill>
                  <a:schemeClr val="accent2"/>
                </a:solidFill>
                <a:latin typeface="Arial" charset="0"/>
              </a:defRPr>
            </a:lvl4pPr>
            <a:lvl5pPr marL="2057400" indent="-228600" defTabSz="1019175" eaLnBrk="0" hangingPunct="0">
              <a:defRPr sz="3100" b="1">
                <a:solidFill>
                  <a:schemeClr val="accent2"/>
                </a:solidFill>
                <a:latin typeface="Arial" charset="0"/>
              </a:defRPr>
            </a:lvl5pPr>
            <a:lvl6pPr marL="2514600" indent="-228600" algn="r" defTabSz="1019175" eaLnBrk="0" fontAlgn="base" hangingPunct="0">
              <a:spcBef>
                <a:spcPct val="0"/>
              </a:spcBef>
              <a:spcAft>
                <a:spcPct val="0"/>
              </a:spcAft>
              <a:defRPr sz="3100" b="1">
                <a:solidFill>
                  <a:schemeClr val="accent2"/>
                </a:solidFill>
                <a:latin typeface="Arial" charset="0"/>
              </a:defRPr>
            </a:lvl6pPr>
            <a:lvl7pPr marL="2971800" indent="-228600" algn="r" defTabSz="1019175" eaLnBrk="0" fontAlgn="base" hangingPunct="0">
              <a:spcBef>
                <a:spcPct val="0"/>
              </a:spcBef>
              <a:spcAft>
                <a:spcPct val="0"/>
              </a:spcAft>
              <a:defRPr sz="3100" b="1">
                <a:solidFill>
                  <a:schemeClr val="accent2"/>
                </a:solidFill>
                <a:latin typeface="Arial" charset="0"/>
              </a:defRPr>
            </a:lvl7pPr>
            <a:lvl8pPr marL="3429000" indent="-228600" algn="r" defTabSz="1019175" eaLnBrk="0" fontAlgn="base" hangingPunct="0">
              <a:spcBef>
                <a:spcPct val="0"/>
              </a:spcBef>
              <a:spcAft>
                <a:spcPct val="0"/>
              </a:spcAft>
              <a:defRPr sz="3100" b="1">
                <a:solidFill>
                  <a:schemeClr val="accent2"/>
                </a:solidFill>
                <a:latin typeface="Arial" charset="0"/>
              </a:defRPr>
            </a:lvl8pPr>
            <a:lvl9pPr marL="3886200" indent="-228600" algn="r" defTabSz="1019175" eaLnBrk="0" fontAlgn="base" hangingPunct="0">
              <a:spcBef>
                <a:spcPct val="0"/>
              </a:spcBef>
              <a:spcAft>
                <a:spcPct val="0"/>
              </a:spcAft>
              <a:defRPr sz="3100" b="1">
                <a:solidFill>
                  <a:schemeClr val="accent2"/>
                </a:solidFill>
                <a:latin typeface="Arial" charset="0"/>
              </a:defRPr>
            </a:lvl9pPr>
          </a:lstStyle>
          <a:p>
            <a:pPr eaLnBrk="1" hangingPunct="1"/>
            <a:endParaRPr lang="en-US" altLang="en-US" sz="4000">
              <a:latin typeface="+mn-lt"/>
            </a:endParaRPr>
          </a:p>
        </p:txBody>
      </p:sp>
      <p:sp>
        <p:nvSpPr>
          <p:cNvPr id="23" name="Line 87"/>
          <p:cNvSpPr>
            <a:spLocks noChangeShapeType="1"/>
          </p:cNvSpPr>
          <p:nvPr/>
        </p:nvSpPr>
        <p:spPr bwMode="auto">
          <a:xfrm flipV="1">
            <a:off x="11162842" y="1426396"/>
            <a:ext cx="0" cy="1954858"/>
          </a:xfrm>
          <a:prstGeom prst="line">
            <a:avLst/>
          </a:prstGeom>
          <a:noFill/>
          <a:ln w="25400">
            <a:solidFill>
              <a:schemeClr val="tx1"/>
            </a:solidFill>
            <a:prstDash val="dash"/>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nchorCtr="1"/>
          <a:lstStyle/>
          <a:p>
            <a:endParaRPr lang="en-US" sz="1400" b="1"/>
          </a:p>
        </p:txBody>
      </p:sp>
      <p:sp>
        <p:nvSpPr>
          <p:cNvPr id="24" name="Rectangle 4"/>
          <p:cNvSpPr>
            <a:spLocks noChangeArrowheads="1"/>
          </p:cNvSpPr>
          <p:nvPr/>
        </p:nvSpPr>
        <p:spPr bwMode="auto">
          <a:xfrm>
            <a:off x="9304270" y="409670"/>
            <a:ext cx="1679151" cy="820519"/>
          </a:xfrm>
          <a:prstGeom prst="rect">
            <a:avLst/>
          </a:prstGeom>
          <a:noFill/>
          <a:ln w="25400">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nchorCtr="1"/>
          <a:lstStyle/>
          <a:p>
            <a:pPr algn="l">
              <a:lnSpc>
                <a:spcPct val="90000"/>
              </a:lnSpc>
            </a:pPr>
            <a:r>
              <a:rPr lang="en-US" altLang="en-US" sz="2400" b="1" dirty="0">
                <a:solidFill>
                  <a:schemeClr val="accent1"/>
                </a:solidFill>
              </a:rPr>
              <a:t>Meta</a:t>
            </a:r>
          </a:p>
          <a:p>
            <a:pPr algn="l">
              <a:lnSpc>
                <a:spcPct val="90000"/>
              </a:lnSpc>
            </a:pPr>
            <a:r>
              <a:rPr lang="en-US" altLang="en-US" sz="2400" b="1" dirty="0">
                <a:solidFill>
                  <a:schemeClr val="accent1"/>
                </a:solidFill>
              </a:rPr>
              <a:t>model</a:t>
            </a:r>
          </a:p>
        </p:txBody>
      </p:sp>
      <p:sp>
        <p:nvSpPr>
          <p:cNvPr id="25" name="Line 81"/>
          <p:cNvSpPr>
            <a:spLocks noChangeShapeType="1"/>
          </p:cNvSpPr>
          <p:nvPr/>
        </p:nvSpPr>
        <p:spPr bwMode="auto">
          <a:xfrm flipV="1">
            <a:off x="11670351" y="475938"/>
            <a:ext cx="0" cy="91438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nchor="ctr" anchorCtr="1"/>
          <a:lstStyle/>
          <a:p>
            <a:endParaRPr lang="en-US" sz="1600" b="1"/>
          </a:p>
        </p:txBody>
      </p:sp>
      <p:sp>
        <p:nvSpPr>
          <p:cNvPr id="26" name="Freeform 82"/>
          <p:cNvSpPr>
            <a:spLocks/>
          </p:cNvSpPr>
          <p:nvPr/>
        </p:nvSpPr>
        <p:spPr bwMode="auto">
          <a:xfrm>
            <a:off x="11552653" y="562401"/>
            <a:ext cx="235396" cy="210735"/>
          </a:xfrm>
          <a:custGeom>
            <a:avLst/>
            <a:gdLst>
              <a:gd name="T0" fmla="*/ 49 w 108"/>
              <a:gd name="T1" fmla="*/ 0 h 157"/>
              <a:gd name="T2" fmla="*/ 108 w 108"/>
              <a:gd name="T3" fmla="*/ 157 h 157"/>
              <a:gd name="T4" fmla="*/ 0 w 108"/>
              <a:gd name="T5" fmla="*/ 157 h 157"/>
              <a:gd name="T6" fmla="*/ 49 w 108"/>
              <a:gd name="T7" fmla="*/ 0 h 157"/>
              <a:gd name="connsiteX0" fmla="*/ 4966 w 10000"/>
              <a:gd name="connsiteY0" fmla="*/ 0 h 10000"/>
              <a:gd name="connsiteX1" fmla="*/ 10000 w 10000"/>
              <a:gd name="connsiteY1" fmla="*/ 10000 h 10000"/>
              <a:gd name="connsiteX2" fmla="*/ 0 w 10000"/>
              <a:gd name="connsiteY2" fmla="*/ 10000 h 10000"/>
              <a:gd name="connsiteX3" fmla="*/ 4966 w 10000"/>
              <a:gd name="connsiteY3" fmla="*/ 0 h 10000"/>
            </a:gdLst>
            <a:ahLst/>
            <a:cxnLst>
              <a:cxn ang="0">
                <a:pos x="connsiteX0" y="connsiteY0"/>
              </a:cxn>
              <a:cxn ang="0">
                <a:pos x="connsiteX1" y="connsiteY1"/>
              </a:cxn>
              <a:cxn ang="0">
                <a:pos x="connsiteX2" y="connsiteY2"/>
              </a:cxn>
              <a:cxn ang="0">
                <a:pos x="connsiteX3" y="connsiteY3"/>
              </a:cxn>
            </a:cxnLst>
            <a:rect l="l" t="t" r="r" b="b"/>
            <a:pathLst>
              <a:path w="10000" h="10000">
                <a:moveTo>
                  <a:pt x="4966" y="0"/>
                </a:moveTo>
                <a:lnTo>
                  <a:pt x="10000" y="10000"/>
                </a:lnTo>
                <a:lnTo>
                  <a:pt x="0" y="10000"/>
                </a:lnTo>
                <a:lnTo>
                  <a:pt x="4966" y="0"/>
                </a:lnTo>
                <a:close/>
              </a:path>
            </a:pathLst>
          </a:custGeom>
          <a:solidFill>
            <a:srgbClr val="FFFFFF"/>
          </a:solidFill>
          <a:ln w="25400">
            <a:solidFill>
              <a:schemeClr val="tx1"/>
            </a:solidFill>
            <a:prstDash val="solid"/>
            <a:round/>
            <a:headEnd/>
            <a:tailEnd/>
          </a:ln>
        </p:spPr>
        <p:txBody>
          <a:bodyPr anchor="ctr" anchorCtr="1"/>
          <a:lstStyle/>
          <a:p>
            <a:endParaRPr lang="en-US" sz="1600" b="1"/>
          </a:p>
        </p:txBody>
      </p:sp>
      <p:sp>
        <p:nvSpPr>
          <p:cNvPr id="27" name="Line 6"/>
          <p:cNvSpPr>
            <a:spLocks noChangeShapeType="1"/>
          </p:cNvSpPr>
          <p:nvPr/>
        </p:nvSpPr>
        <p:spPr bwMode="auto">
          <a:xfrm rot="5400000" flipV="1">
            <a:off x="12996738" y="-989611"/>
            <a:ext cx="0" cy="2625214"/>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600" b="1"/>
          </a:p>
        </p:txBody>
      </p:sp>
      <p:sp>
        <p:nvSpPr>
          <p:cNvPr id="28" name="Diamond 31"/>
          <p:cNvSpPr>
            <a:spLocks noChangeArrowheads="1"/>
          </p:cNvSpPr>
          <p:nvPr/>
        </p:nvSpPr>
        <p:spPr bwMode="auto">
          <a:xfrm rot="10800000">
            <a:off x="12292571" y="247895"/>
            <a:ext cx="253330" cy="150205"/>
          </a:xfrm>
          <a:prstGeom prst="diamond">
            <a:avLst/>
          </a:prstGeom>
          <a:solidFill>
            <a:schemeClr val="tx1"/>
          </a:solidFill>
          <a:ln w="25400" algn="ctr">
            <a:solidFill>
              <a:schemeClr val="tx1"/>
            </a:solidFill>
            <a:round/>
            <a:headEnd/>
            <a:tailEnd/>
          </a:ln>
        </p:spPr>
        <p:txBody>
          <a:bodyPr/>
          <a:lstStyle>
            <a:lvl1pPr defTabSz="1019175" eaLnBrk="0" hangingPunct="0">
              <a:defRPr sz="3100" b="1">
                <a:solidFill>
                  <a:schemeClr val="accent2"/>
                </a:solidFill>
                <a:latin typeface="Arial" charset="0"/>
              </a:defRPr>
            </a:lvl1pPr>
            <a:lvl2pPr marL="742950" indent="-285750" defTabSz="1019175" eaLnBrk="0" hangingPunct="0">
              <a:defRPr sz="3100" b="1">
                <a:solidFill>
                  <a:schemeClr val="accent2"/>
                </a:solidFill>
                <a:latin typeface="Arial" charset="0"/>
              </a:defRPr>
            </a:lvl2pPr>
            <a:lvl3pPr marL="1143000" indent="-228600" defTabSz="1019175" eaLnBrk="0" hangingPunct="0">
              <a:defRPr sz="3100" b="1">
                <a:solidFill>
                  <a:schemeClr val="accent2"/>
                </a:solidFill>
                <a:latin typeface="Arial" charset="0"/>
              </a:defRPr>
            </a:lvl3pPr>
            <a:lvl4pPr marL="1600200" indent="-228600" defTabSz="1019175" eaLnBrk="0" hangingPunct="0">
              <a:defRPr sz="3100" b="1">
                <a:solidFill>
                  <a:schemeClr val="accent2"/>
                </a:solidFill>
                <a:latin typeface="Arial" charset="0"/>
              </a:defRPr>
            </a:lvl4pPr>
            <a:lvl5pPr marL="2057400" indent="-228600" defTabSz="1019175" eaLnBrk="0" hangingPunct="0">
              <a:defRPr sz="3100" b="1">
                <a:solidFill>
                  <a:schemeClr val="accent2"/>
                </a:solidFill>
                <a:latin typeface="Arial" charset="0"/>
              </a:defRPr>
            </a:lvl5pPr>
            <a:lvl6pPr marL="2514600" indent="-228600" algn="r" defTabSz="1019175" eaLnBrk="0" fontAlgn="base" hangingPunct="0">
              <a:spcBef>
                <a:spcPct val="0"/>
              </a:spcBef>
              <a:spcAft>
                <a:spcPct val="0"/>
              </a:spcAft>
              <a:defRPr sz="3100" b="1">
                <a:solidFill>
                  <a:schemeClr val="accent2"/>
                </a:solidFill>
                <a:latin typeface="Arial" charset="0"/>
              </a:defRPr>
            </a:lvl6pPr>
            <a:lvl7pPr marL="2971800" indent="-228600" algn="r" defTabSz="1019175" eaLnBrk="0" fontAlgn="base" hangingPunct="0">
              <a:spcBef>
                <a:spcPct val="0"/>
              </a:spcBef>
              <a:spcAft>
                <a:spcPct val="0"/>
              </a:spcAft>
              <a:defRPr sz="3100" b="1">
                <a:solidFill>
                  <a:schemeClr val="accent2"/>
                </a:solidFill>
                <a:latin typeface="Arial" charset="0"/>
              </a:defRPr>
            </a:lvl7pPr>
            <a:lvl8pPr marL="3429000" indent="-228600" algn="r" defTabSz="1019175" eaLnBrk="0" fontAlgn="base" hangingPunct="0">
              <a:spcBef>
                <a:spcPct val="0"/>
              </a:spcBef>
              <a:spcAft>
                <a:spcPct val="0"/>
              </a:spcAft>
              <a:defRPr sz="3100" b="1">
                <a:solidFill>
                  <a:schemeClr val="accent2"/>
                </a:solidFill>
                <a:latin typeface="Arial" charset="0"/>
              </a:defRPr>
            </a:lvl8pPr>
            <a:lvl9pPr marL="3886200" indent="-228600" algn="r" defTabSz="1019175" eaLnBrk="0" fontAlgn="base" hangingPunct="0">
              <a:spcBef>
                <a:spcPct val="0"/>
              </a:spcBef>
              <a:spcAft>
                <a:spcPct val="0"/>
              </a:spcAft>
              <a:defRPr sz="3100" b="1">
                <a:solidFill>
                  <a:schemeClr val="accent2"/>
                </a:solidFill>
                <a:latin typeface="Arial" charset="0"/>
              </a:defRPr>
            </a:lvl9pPr>
          </a:lstStyle>
          <a:p>
            <a:pPr eaLnBrk="1" hangingPunct="1"/>
            <a:endParaRPr lang="en-US" altLang="en-US" sz="4000">
              <a:latin typeface="+mn-lt"/>
            </a:endParaRPr>
          </a:p>
        </p:txBody>
      </p:sp>
      <p:sp>
        <p:nvSpPr>
          <p:cNvPr id="29" name="Rectangle 10"/>
          <p:cNvSpPr>
            <a:spLocks noChangeArrowheads="1"/>
          </p:cNvSpPr>
          <p:nvPr/>
        </p:nvSpPr>
        <p:spPr bwMode="auto">
          <a:xfrm>
            <a:off x="12758321" y="76869"/>
            <a:ext cx="845552" cy="523220"/>
          </a:xfrm>
          <a:prstGeom prst="rect">
            <a:avLst/>
          </a:prstGeom>
          <a:noFill/>
          <a:ln w="25400" algn="ctr">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1019175" eaLnBrk="0" hangingPunct="0">
              <a:defRPr sz="3100" b="1">
                <a:solidFill>
                  <a:schemeClr val="accent2"/>
                </a:solidFill>
                <a:latin typeface="Arial" charset="0"/>
              </a:defRPr>
            </a:lvl1pPr>
            <a:lvl2pPr marL="742950" indent="-285750" defTabSz="1019175" eaLnBrk="0" hangingPunct="0">
              <a:defRPr sz="3100" b="1">
                <a:solidFill>
                  <a:schemeClr val="accent2"/>
                </a:solidFill>
                <a:latin typeface="Arial" charset="0"/>
              </a:defRPr>
            </a:lvl2pPr>
            <a:lvl3pPr marL="1143000" indent="-228600" defTabSz="1019175" eaLnBrk="0" hangingPunct="0">
              <a:defRPr sz="3100" b="1">
                <a:solidFill>
                  <a:schemeClr val="accent2"/>
                </a:solidFill>
                <a:latin typeface="Arial" charset="0"/>
              </a:defRPr>
            </a:lvl3pPr>
            <a:lvl4pPr marL="1600200" indent="-228600" defTabSz="1019175" eaLnBrk="0" hangingPunct="0">
              <a:defRPr sz="3100" b="1">
                <a:solidFill>
                  <a:schemeClr val="accent2"/>
                </a:solidFill>
                <a:latin typeface="Arial" charset="0"/>
              </a:defRPr>
            </a:lvl4pPr>
            <a:lvl5pPr marL="2057400" indent="-228600" defTabSz="1019175" eaLnBrk="0" hangingPunct="0">
              <a:defRPr sz="3100" b="1">
                <a:solidFill>
                  <a:schemeClr val="accent2"/>
                </a:solidFill>
                <a:latin typeface="Arial" charset="0"/>
              </a:defRPr>
            </a:lvl5pPr>
            <a:lvl6pPr marL="2514600" indent="-228600" algn="r" defTabSz="1019175" eaLnBrk="0" fontAlgn="base" hangingPunct="0">
              <a:spcBef>
                <a:spcPct val="0"/>
              </a:spcBef>
              <a:spcAft>
                <a:spcPct val="0"/>
              </a:spcAft>
              <a:defRPr sz="3100" b="1">
                <a:solidFill>
                  <a:schemeClr val="accent2"/>
                </a:solidFill>
                <a:latin typeface="Arial" charset="0"/>
              </a:defRPr>
            </a:lvl6pPr>
            <a:lvl7pPr marL="2971800" indent="-228600" algn="r" defTabSz="1019175" eaLnBrk="0" fontAlgn="base" hangingPunct="0">
              <a:spcBef>
                <a:spcPct val="0"/>
              </a:spcBef>
              <a:spcAft>
                <a:spcPct val="0"/>
              </a:spcAft>
              <a:defRPr sz="3100" b="1">
                <a:solidFill>
                  <a:schemeClr val="accent2"/>
                </a:solidFill>
                <a:latin typeface="Arial" charset="0"/>
              </a:defRPr>
            </a:lvl7pPr>
            <a:lvl8pPr marL="3429000" indent="-228600" algn="r" defTabSz="1019175" eaLnBrk="0" fontAlgn="base" hangingPunct="0">
              <a:spcBef>
                <a:spcPct val="0"/>
              </a:spcBef>
              <a:spcAft>
                <a:spcPct val="0"/>
              </a:spcAft>
              <a:defRPr sz="3100" b="1">
                <a:solidFill>
                  <a:schemeClr val="accent2"/>
                </a:solidFill>
                <a:latin typeface="Arial" charset="0"/>
              </a:defRPr>
            </a:lvl8pPr>
            <a:lvl9pPr marL="3886200" indent="-228600" algn="r" defTabSz="1019175" eaLnBrk="0" fontAlgn="base" hangingPunct="0">
              <a:spcBef>
                <a:spcPct val="0"/>
              </a:spcBef>
              <a:spcAft>
                <a:spcPct val="0"/>
              </a:spcAft>
              <a:defRPr sz="3100" b="1">
                <a:solidFill>
                  <a:schemeClr val="accent2"/>
                </a:solidFill>
                <a:latin typeface="Arial" charset="0"/>
              </a:defRPr>
            </a:lvl9pPr>
          </a:lstStyle>
          <a:p>
            <a:pPr algn="r" eaLnBrk="1" hangingPunct="1"/>
            <a:r>
              <a:rPr lang="en-US" altLang="en-US" sz="1400" dirty="0">
                <a:solidFill>
                  <a:schemeClr val="tx1"/>
                </a:solidFill>
                <a:latin typeface="+mn-lt"/>
              </a:rPr>
              <a:t>owned</a:t>
            </a:r>
          </a:p>
          <a:p>
            <a:pPr algn="r" eaLnBrk="1" hangingPunct="1"/>
            <a:r>
              <a:rPr lang="en-US" altLang="en-US" sz="1400" dirty="0">
                <a:solidFill>
                  <a:schemeClr val="tx1"/>
                </a:solidFill>
                <a:latin typeface="+mn-lt"/>
              </a:rPr>
              <a:t>attribute</a:t>
            </a:r>
          </a:p>
        </p:txBody>
      </p:sp>
      <p:sp>
        <p:nvSpPr>
          <p:cNvPr id="30" name="Rectangle 63"/>
          <p:cNvSpPr>
            <a:spLocks noChangeArrowheads="1"/>
          </p:cNvSpPr>
          <p:nvPr/>
        </p:nvSpPr>
        <p:spPr bwMode="auto">
          <a:xfrm>
            <a:off x="11072968" y="101016"/>
            <a:ext cx="1217827" cy="448371"/>
          </a:xfrm>
          <a:prstGeom prst="rect">
            <a:avLst/>
          </a:prstGeom>
          <a:solidFill>
            <a:schemeClr val="bg1"/>
          </a:solidFill>
          <a:ln w="25400">
            <a:solidFill>
              <a:schemeClr val="tx1"/>
            </a:solidFill>
            <a:miter lim="800000"/>
            <a:headEnd/>
            <a:tailEnd/>
          </a:ln>
          <a:effectLst/>
          <a:extLst/>
        </p:spPr>
        <p:txBody>
          <a:bodyPr wrap="none" anchor="ctr" anchorCtr="1"/>
          <a:lstStyle/>
          <a:p>
            <a:pPr algn="l"/>
            <a:r>
              <a:rPr lang="en-US" altLang="en-US" sz="2000" b="1" dirty="0"/>
              <a:t>Class</a:t>
            </a:r>
          </a:p>
        </p:txBody>
      </p:sp>
      <p:sp>
        <p:nvSpPr>
          <p:cNvPr id="31" name="Line 6"/>
          <p:cNvSpPr>
            <a:spLocks noChangeShapeType="1"/>
          </p:cNvSpPr>
          <p:nvPr/>
        </p:nvSpPr>
        <p:spPr bwMode="auto">
          <a:xfrm rot="5400000" flipV="1">
            <a:off x="13013388" y="-100977"/>
            <a:ext cx="0" cy="2625214"/>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600" b="1"/>
          </a:p>
        </p:txBody>
      </p:sp>
      <p:sp>
        <p:nvSpPr>
          <p:cNvPr id="32" name="Diamond 31"/>
          <p:cNvSpPr>
            <a:spLocks noChangeArrowheads="1"/>
          </p:cNvSpPr>
          <p:nvPr/>
        </p:nvSpPr>
        <p:spPr bwMode="auto">
          <a:xfrm rot="10800000">
            <a:off x="12309222" y="1136529"/>
            <a:ext cx="253330" cy="150205"/>
          </a:xfrm>
          <a:prstGeom prst="diamond">
            <a:avLst/>
          </a:prstGeom>
          <a:solidFill>
            <a:schemeClr val="tx1"/>
          </a:solidFill>
          <a:ln w="25400" algn="ctr">
            <a:solidFill>
              <a:schemeClr val="tx1"/>
            </a:solidFill>
            <a:round/>
            <a:headEnd/>
            <a:tailEnd/>
          </a:ln>
        </p:spPr>
        <p:txBody>
          <a:bodyPr/>
          <a:lstStyle>
            <a:lvl1pPr defTabSz="1019175" eaLnBrk="0" hangingPunct="0">
              <a:defRPr sz="3100" b="1">
                <a:solidFill>
                  <a:schemeClr val="accent2"/>
                </a:solidFill>
                <a:latin typeface="Arial" charset="0"/>
              </a:defRPr>
            </a:lvl1pPr>
            <a:lvl2pPr marL="742950" indent="-285750" defTabSz="1019175" eaLnBrk="0" hangingPunct="0">
              <a:defRPr sz="3100" b="1">
                <a:solidFill>
                  <a:schemeClr val="accent2"/>
                </a:solidFill>
                <a:latin typeface="Arial" charset="0"/>
              </a:defRPr>
            </a:lvl2pPr>
            <a:lvl3pPr marL="1143000" indent="-228600" defTabSz="1019175" eaLnBrk="0" hangingPunct="0">
              <a:defRPr sz="3100" b="1">
                <a:solidFill>
                  <a:schemeClr val="accent2"/>
                </a:solidFill>
                <a:latin typeface="Arial" charset="0"/>
              </a:defRPr>
            </a:lvl3pPr>
            <a:lvl4pPr marL="1600200" indent="-228600" defTabSz="1019175" eaLnBrk="0" hangingPunct="0">
              <a:defRPr sz="3100" b="1">
                <a:solidFill>
                  <a:schemeClr val="accent2"/>
                </a:solidFill>
                <a:latin typeface="Arial" charset="0"/>
              </a:defRPr>
            </a:lvl4pPr>
            <a:lvl5pPr marL="2057400" indent="-228600" defTabSz="1019175" eaLnBrk="0" hangingPunct="0">
              <a:defRPr sz="3100" b="1">
                <a:solidFill>
                  <a:schemeClr val="accent2"/>
                </a:solidFill>
                <a:latin typeface="Arial" charset="0"/>
              </a:defRPr>
            </a:lvl5pPr>
            <a:lvl6pPr marL="2514600" indent="-228600" algn="r" defTabSz="1019175" eaLnBrk="0" fontAlgn="base" hangingPunct="0">
              <a:spcBef>
                <a:spcPct val="0"/>
              </a:spcBef>
              <a:spcAft>
                <a:spcPct val="0"/>
              </a:spcAft>
              <a:defRPr sz="3100" b="1">
                <a:solidFill>
                  <a:schemeClr val="accent2"/>
                </a:solidFill>
                <a:latin typeface="Arial" charset="0"/>
              </a:defRPr>
            </a:lvl6pPr>
            <a:lvl7pPr marL="2971800" indent="-228600" algn="r" defTabSz="1019175" eaLnBrk="0" fontAlgn="base" hangingPunct="0">
              <a:spcBef>
                <a:spcPct val="0"/>
              </a:spcBef>
              <a:spcAft>
                <a:spcPct val="0"/>
              </a:spcAft>
              <a:defRPr sz="3100" b="1">
                <a:solidFill>
                  <a:schemeClr val="accent2"/>
                </a:solidFill>
                <a:latin typeface="Arial" charset="0"/>
              </a:defRPr>
            </a:lvl7pPr>
            <a:lvl8pPr marL="3429000" indent="-228600" algn="r" defTabSz="1019175" eaLnBrk="0" fontAlgn="base" hangingPunct="0">
              <a:spcBef>
                <a:spcPct val="0"/>
              </a:spcBef>
              <a:spcAft>
                <a:spcPct val="0"/>
              </a:spcAft>
              <a:defRPr sz="3100" b="1">
                <a:solidFill>
                  <a:schemeClr val="accent2"/>
                </a:solidFill>
                <a:latin typeface="Arial" charset="0"/>
              </a:defRPr>
            </a:lvl8pPr>
            <a:lvl9pPr marL="3886200" indent="-228600" algn="r" defTabSz="1019175" eaLnBrk="0" fontAlgn="base" hangingPunct="0">
              <a:spcBef>
                <a:spcPct val="0"/>
              </a:spcBef>
              <a:spcAft>
                <a:spcPct val="0"/>
              </a:spcAft>
              <a:defRPr sz="3100" b="1">
                <a:solidFill>
                  <a:schemeClr val="accent2"/>
                </a:solidFill>
                <a:latin typeface="Arial" charset="0"/>
              </a:defRPr>
            </a:lvl9pPr>
          </a:lstStyle>
          <a:p>
            <a:pPr eaLnBrk="1" hangingPunct="1"/>
            <a:endParaRPr lang="en-US" altLang="en-US" sz="4000">
              <a:latin typeface="+mn-lt"/>
            </a:endParaRPr>
          </a:p>
        </p:txBody>
      </p:sp>
      <p:sp>
        <p:nvSpPr>
          <p:cNvPr id="33" name="Rectangle 10"/>
          <p:cNvSpPr>
            <a:spLocks noChangeArrowheads="1"/>
          </p:cNvSpPr>
          <p:nvPr/>
        </p:nvSpPr>
        <p:spPr bwMode="auto">
          <a:xfrm>
            <a:off x="12933783" y="965503"/>
            <a:ext cx="695704" cy="523220"/>
          </a:xfrm>
          <a:prstGeom prst="rect">
            <a:avLst/>
          </a:prstGeom>
          <a:noFill/>
          <a:ln w="25400" algn="ctr">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1019175" eaLnBrk="0" hangingPunct="0">
              <a:defRPr sz="3100" b="1">
                <a:solidFill>
                  <a:schemeClr val="accent2"/>
                </a:solidFill>
                <a:latin typeface="Arial" charset="0"/>
              </a:defRPr>
            </a:lvl1pPr>
            <a:lvl2pPr marL="742950" indent="-285750" defTabSz="1019175" eaLnBrk="0" hangingPunct="0">
              <a:defRPr sz="3100" b="1">
                <a:solidFill>
                  <a:schemeClr val="accent2"/>
                </a:solidFill>
                <a:latin typeface="Arial" charset="0"/>
              </a:defRPr>
            </a:lvl2pPr>
            <a:lvl3pPr marL="1143000" indent="-228600" defTabSz="1019175" eaLnBrk="0" hangingPunct="0">
              <a:defRPr sz="3100" b="1">
                <a:solidFill>
                  <a:schemeClr val="accent2"/>
                </a:solidFill>
                <a:latin typeface="Arial" charset="0"/>
              </a:defRPr>
            </a:lvl3pPr>
            <a:lvl4pPr marL="1600200" indent="-228600" defTabSz="1019175" eaLnBrk="0" hangingPunct="0">
              <a:defRPr sz="3100" b="1">
                <a:solidFill>
                  <a:schemeClr val="accent2"/>
                </a:solidFill>
                <a:latin typeface="Arial" charset="0"/>
              </a:defRPr>
            </a:lvl4pPr>
            <a:lvl5pPr marL="2057400" indent="-228600" defTabSz="1019175" eaLnBrk="0" hangingPunct="0">
              <a:defRPr sz="3100" b="1">
                <a:solidFill>
                  <a:schemeClr val="accent2"/>
                </a:solidFill>
                <a:latin typeface="Arial" charset="0"/>
              </a:defRPr>
            </a:lvl5pPr>
            <a:lvl6pPr marL="2514600" indent="-228600" algn="r" defTabSz="1019175" eaLnBrk="0" fontAlgn="base" hangingPunct="0">
              <a:spcBef>
                <a:spcPct val="0"/>
              </a:spcBef>
              <a:spcAft>
                <a:spcPct val="0"/>
              </a:spcAft>
              <a:defRPr sz="3100" b="1">
                <a:solidFill>
                  <a:schemeClr val="accent2"/>
                </a:solidFill>
                <a:latin typeface="Arial" charset="0"/>
              </a:defRPr>
            </a:lvl6pPr>
            <a:lvl7pPr marL="2971800" indent="-228600" algn="r" defTabSz="1019175" eaLnBrk="0" fontAlgn="base" hangingPunct="0">
              <a:spcBef>
                <a:spcPct val="0"/>
              </a:spcBef>
              <a:spcAft>
                <a:spcPct val="0"/>
              </a:spcAft>
              <a:defRPr sz="3100" b="1">
                <a:solidFill>
                  <a:schemeClr val="accent2"/>
                </a:solidFill>
                <a:latin typeface="Arial" charset="0"/>
              </a:defRPr>
            </a:lvl7pPr>
            <a:lvl8pPr marL="3429000" indent="-228600" algn="r" defTabSz="1019175" eaLnBrk="0" fontAlgn="base" hangingPunct="0">
              <a:spcBef>
                <a:spcPct val="0"/>
              </a:spcBef>
              <a:spcAft>
                <a:spcPct val="0"/>
              </a:spcAft>
              <a:defRPr sz="3100" b="1">
                <a:solidFill>
                  <a:schemeClr val="accent2"/>
                </a:solidFill>
                <a:latin typeface="Arial" charset="0"/>
              </a:defRPr>
            </a:lvl8pPr>
            <a:lvl9pPr marL="3886200" indent="-228600" algn="r" defTabSz="1019175" eaLnBrk="0" fontAlgn="base" hangingPunct="0">
              <a:spcBef>
                <a:spcPct val="0"/>
              </a:spcBef>
              <a:spcAft>
                <a:spcPct val="0"/>
              </a:spcAft>
              <a:defRPr sz="3100" b="1">
                <a:solidFill>
                  <a:schemeClr val="accent2"/>
                </a:solidFill>
                <a:latin typeface="Arial" charset="0"/>
              </a:defRPr>
            </a:lvl9pPr>
          </a:lstStyle>
          <a:p>
            <a:pPr algn="r" eaLnBrk="1" hangingPunct="1"/>
            <a:r>
              <a:rPr lang="en-US" altLang="en-US" sz="1400" dirty="0">
                <a:solidFill>
                  <a:schemeClr val="tx1"/>
                </a:solidFill>
                <a:latin typeface="+mn-lt"/>
              </a:rPr>
              <a:t>owned</a:t>
            </a:r>
          </a:p>
          <a:p>
            <a:pPr algn="r" eaLnBrk="1" hangingPunct="1"/>
            <a:r>
              <a:rPr lang="en-US" altLang="en-US" sz="1400" dirty="0">
                <a:solidFill>
                  <a:schemeClr val="tx1"/>
                </a:solidFill>
                <a:latin typeface="+mn-lt"/>
              </a:rPr>
              <a:t>action</a:t>
            </a:r>
          </a:p>
        </p:txBody>
      </p:sp>
      <p:sp>
        <p:nvSpPr>
          <p:cNvPr id="34" name="Rectangle 20"/>
          <p:cNvSpPr>
            <a:spLocks noChangeArrowheads="1"/>
          </p:cNvSpPr>
          <p:nvPr/>
        </p:nvSpPr>
        <p:spPr bwMode="auto">
          <a:xfrm>
            <a:off x="11036606" y="987444"/>
            <a:ext cx="1266650" cy="448371"/>
          </a:xfrm>
          <a:prstGeom prst="rect">
            <a:avLst/>
          </a:prstGeom>
          <a:solidFill>
            <a:srgbClr val="FFFFFF"/>
          </a:solidFill>
          <a:ln w="25400">
            <a:solidFill>
              <a:schemeClr val="tx1"/>
            </a:solidFill>
            <a:miter lim="800000"/>
            <a:headEnd/>
            <a:tailEnd/>
          </a:ln>
          <a:effectLst/>
          <a:extLst/>
        </p:spPr>
        <p:txBody>
          <a:bodyPr wrap="none" anchor="ctr" anchorCtr="1"/>
          <a:lstStyle/>
          <a:p>
            <a:pPr algn="l"/>
            <a:r>
              <a:rPr lang="en-US" altLang="en-US" sz="2000" b="1" dirty="0"/>
              <a:t>Activity</a:t>
            </a:r>
          </a:p>
        </p:txBody>
      </p:sp>
      <p:sp>
        <p:nvSpPr>
          <p:cNvPr id="35" name="Line 81"/>
          <p:cNvSpPr>
            <a:spLocks noChangeShapeType="1"/>
          </p:cNvSpPr>
          <p:nvPr/>
        </p:nvSpPr>
        <p:spPr bwMode="auto">
          <a:xfrm flipV="1">
            <a:off x="14067167" y="476106"/>
            <a:ext cx="0" cy="91438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nchor="ctr" anchorCtr="1"/>
          <a:lstStyle/>
          <a:p>
            <a:endParaRPr lang="en-US" sz="1600" b="1"/>
          </a:p>
        </p:txBody>
      </p:sp>
      <p:sp>
        <p:nvSpPr>
          <p:cNvPr id="36" name="Freeform 82"/>
          <p:cNvSpPr>
            <a:spLocks/>
          </p:cNvSpPr>
          <p:nvPr/>
        </p:nvSpPr>
        <p:spPr bwMode="auto">
          <a:xfrm>
            <a:off x="13949469" y="571537"/>
            <a:ext cx="235396" cy="210735"/>
          </a:xfrm>
          <a:custGeom>
            <a:avLst/>
            <a:gdLst>
              <a:gd name="T0" fmla="*/ 49 w 108"/>
              <a:gd name="T1" fmla="*/ 0 h 157"/>
              <a:gd name="T2" fmla="*/ 108 w 108"/>
              <a:gd name="T3" fmla="*/ 157 h 157"/>
              <a:gd name="T4" fmla="*/ 0 w 108"/>
              <a:gd name="T5" fmla="*/ 157 h 157"/>
              <a:gd name="T6" fmla="*/ 49 w 108"/>
              <a:gd name="T7" fmla="*/ 0 h 157"/>
              <a:gd name="connsiteX0" fmla="*/ 4966 w 10000"/>
              <a:gd name="connsiteY0" fmla="*/ 0 h 10000"/>
              <a:gd name="connsiteX1" fmla="*/ 10000 w 10000"/>
              <a:gd name="connsiteY1" fmla="*/ 10000 h 10000"/>
              <a:gd name="connsiteX2" fmla="*/ 0 w 10000"/>
              <a:gd name="connsiteY2" fmla="*/ 10000 h 10000"/>
              <a:gd name="connsiteX3" fmla="*/ 4966 w 10000"/>
              <a:gd name="connsiteY3" fmla="*/ 0 h 10000"/>
            </a:gdLst>
            <a:ahLst/>
            <a:cxnLst>
              <a:cxn ang="0">
                <a:pos x="connsiteX0" y="connsiteY0"/>
              </a:cxn>
              <a:cxn ang="0">
                <a:pos x="connsiteX1" y="connsiteY1"/>
              </a:cxn>
              <a:cxn ang="0">
                <a:pos x="connsiteX2" y="connsiteY2"/>
              </a:cxn>
              <a:cxn ang="0">
                <a:pos x="connsiteX3" y="connsiteY3"/>
              </a:cxn>
            </a:cxnLst>
            <a:rect l="l" t="t" r="r" b="b"/>
            <a:pathLst>
              <a:path w="10000" h="10000">
                <a:moveTo>
                  <a:pt x="4966" y="0"/>
                </a:moveTo>
                <a:lnTo>
                  <a:pt x="10000" y="10000"/>
                </a:lnTo>
                <a:lnTo>
                  <a:pt x="0" y="10000"/>
                </a:lnTo>
                <a:lnTo>
                  <a:pt x="4966" y="0"/>
                </a:lnTo>
                <a:close/>
              </a:path>
            </a:pathLst>
          </a:custGeom>
          <a:solidFill>
            <a:srgbClr val="FFFFFF"/>
          </a:solidFill>
          <a:ln w="25400">
            <a:solidFill>
              <a:schemeClr val="tx1"/>
            </a:solidFill>
            <a:prstDash val="solid"/>
            <a:round/>
            <a:headEnd/>
            <a:tailEnd/>
          </a:ln>
        </p:spPr>
        <p:txBody>
          <a:bodyPr anchor="ctr" anchorCtr="1"/>
          <a:lstStyle/>
          <a:p>
            <a:endParaRPr lang="en-US" sz="1600" b="1"/>
          </a:p>
        </p:txBody>
      </p:sp>
      <p:sp>
        <p:nvSpPr>
          <p:cNvPr id="37" name="Rectangle 32"/>
          <p:cNvSpPr>
            <a:spLocks noChangeArrowheads="1"/>
          </p:cNvSpPr>
          <p:nvPr/>
        </p:nvSpPr>
        <p:spPr bwMode="auto">
          <a:xfrm>
            <a:off x="13554602" y="98938"/>
            <a:ext cx="1130198" cy="468514"/>
          </a:xfrm>
          <a:prstGeom prst="rect">
            <a:avLst/>
          </a:prstGeom>
          <a:solidFill>
            <a:schemeClr val="bg1"/>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eaLnBrk="0" hangingPunct="0">
              <a:defRPr sz="3100" b="1">
                <a:solidFill>
                  <a:schemeClr val="accent2"/>
                </a:solidFill>
                <a:latin typeface="Arial" charset="0"/>
              </a:defRPr>
            </a:lvl1pPr>
            <a:lvl2pPr marL="742950" indent="-285750" eaLnBrk="0" hangingPunct="0">
              <a:defRPr sz="3100" b="1">
                <a:solidFill>
                  <a:schemeClr val="accent2"/>
                </a:solidFill>
                <a:latin typeface="Arial" charset="0"/>
              </a:defRPr>
            </a:lvl2pPr>
            <a:lvl3pPr marL="1143000" indent="-228600" eaLnBrk="0" hangingPunct="0">
              <a:defRPr sz="3100" b="1">
                <a:solidFill>
                  <a:schemeClr val="accent2"/>
                </a:solidFill>
                <a:latin typeface="Arial" charset="0"/>
              </a:defRPr>
            </a:lvl3pPr>
            <a:lvl4pPr marL="1600200" indent="-228600" eaLnBrk="0" hangingPunct="0">
              <a:defRPr sz="3100" b="1">
                <a:solidFill>
                  <a:schemeClr val="accent2"/>
                </a:solidFill>
                <a:latin typeface="Arial" charset="0"/>
              </a:defRPr>
            </a:lvl4pPr>
            <a:lvl5pPr marL="2057400" indent="-228600" eaLnBrk="0" hangingPunct="0">
              <a:defRPr sz="3100" b="1">
                <a:solidFill>
                  <a:schemeClr val="accent2"/>
                </a:solidFill>
                <a:latin typeface="Arial" charset="0"/>
              </a:defRPr>
            </a:lvl5pPr>
            <a:lvl6pPr marL="2514600" indent="-228600" algn="r" eaLnBrk="0" fontAlgn="base" hangingPunct="0">
              <a:spcBef>
                <a:spcPct val="0"/>
              </a:spcBef>
              <a:spcAft>
                <a:spcPct val="0"/>
              </a:spcAft>
              <a:defRPr sz="3100" b="1">
                <a:solidFill>
                  <a:schemeClr val="accent2"/>
                </a:solidFill>
                <a:latin typeface="Arial" charset="0"/>
              </a:defRPr>
            </a:lvl6pPr>
            <a:lvl7pPr marL="2971800" indent="-228600" algn="r" eaLnBrk="0" fontAlgn="base" hangingPunct="0">
              <a:spcBef>
                <a:spcPct val="0"/>
              </a:spcBef>
              <a:spcAft>
                <a:spcPct val="0"/>
              </a:spcAft>
              <a:defRPr sz="3100" b="1">
                <a:solidFill>
                  <a:schemeClr val="accent2"/>
                </a:solidFill>
                <a:latin typeface="Arial" charset="0"/>
              </a:defRPr>
            </a:lvl7pPr>
            <a:lvl8pPr marL="3429000" indent="-228600" algn="r" eaLnBrk="0" fontAlgn="base" hangingPunct="0">
              <a:spcBef>
                <a:spcPct val="0"/>
              </a:spcBef>
              <a:spcAft>
                <a:spcPct val="0"/>
              </a:spcAft>
              <a:defRPr sz="3100" b="1">
                <a:solidFill>
                  <a:schemeClr val="accent2"/>
                </a:solidFill>
                <a:latin typeface="Arial" charset="0"/>
              </a:defRPr>
            </a:lvl8pPr>
            <a:lvl9pPr marL="3886200" indent="-228600" algn="r" eaLnBrk="0" fontAlgn="base" hangingPunct="0">
              <a:spcBef>
                <a:spcPct val="0"/>
              </a:spcBef>
              <a:spcAft>
                <a:spcPct val="0"/>
              </a:spcAft>
              <a:defRPr sz="3100" b="1">
                <a:solidFill>
                  <a:schemeClr val="accent2"/>
                </a:solidFill>
                <a:latin typeface="Arial" charset="0"/>
              </a:defRPr>
            </a:lvl9pPr>
          </a:lstStyle>
          <a:p>
            <a:pPr algn="ctr" eaLnBrk="1" hangingPunct="1"/>
            <a:r>
              <a:rPr lang="en-US" altLang="en-US" sz="2000" dirty="0">
                <a:solidFill>
                  <a:schemeClr val="tx1"/>
                </a:solidFill>
                <a:latin typeface="+mn-lt"/>
              </a:rPr>
              <a:t>Property</a:t>
            </a:r>
          </a:p>
        </p:txBody>
      </p:sp>
      <p:sp>
        <p:nvSpPr>
          <p:cNvPr id="38" name="Rectangle 32"/>
          <p:cNvSpPr>
            <a:spLocks noChangeArrowheads="1"/>
          </p:cNvSpPr>
          <p:nvPr/>
        </p:nvSpPr>
        <p:spPr bwMode="auto">
          <a:xfrm>
            <a:off x="13580218" y="987572"/>
            <a:ext cx="981278" cy="468514"/>
          </a:xfrm>
          <a:prstGeom prst="rect">
            <a:avLst/>
          </a:prstGeom>
          <a:solidFill>
            <a:schemeClr val="bg1"/>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eaLnBrk="0" hangingPunct="0">
              <a:defRPr sz="3100" b="1">
                <a:solidFill>
                  <a:schemeClr val="accent2"/>
                </a:solidFill>
                <a:latin typeface="Arial" charset="0"/>
              </a:defRPr>
            </a:lvl1pPr>
            <a:lvl2pPr marL="742950" indent="-285750" eaLnBrk="0" hangingPunct="0">
              <a:defRPr sz="3100" b="1">
                <a:solidFill>
                  <a:schemeClr val="accent2"/>
                </a:solidFill>
                <a:latin typeface="Arial" charset="0"/>
              </a:defRPr>
            </a:lvl2pPr>
            <a:lvl3pPr marL="1143000" indent="-228600" eaLnBrk="0" hangingPunct="0">
              <a:defRPr sz="3100" b="1">
                <a:solidFill>
                  <a:schemeClr val="accent2"/>
                </a:solidFill>
                <a:latin typeface="Arial" charset="0"/>
              </a:defRPr>
            </a:lvl3pPr>
            <a:lvl4pPr marL="1600200" indent="-228600" eaLnBrk="0" hangingPunct="0">
              <a:defRPr sz="3100" b="1">
                <a:solidFill>
                  <a:schemeClr val="accent2"/>
                </a:solidFill>
                <a:latin typeface="Arial" charset="0"/>
              </a:defRPr>
            </a:lvl4pPr>
            <a:lvl5pPr marL="2057400" indent="-228600" eaLnBrk="0" hangingPunct="0">
              <a:defRPr sz="3100" b="1">
                <a:solidFill>
                  <a:schemeClr val="accent2"/>
                </a:solidFill>
                <a:latin typeface="Arial" charset="0"/>
              </a:defRPr>
            </a:lvl5pPr>
            <a:lvl6pPr marL="2514600" indent="-228600" algn="r" eaLnBrk="0" fontAlgn="base" hangingPunct="0">
              <a:spcBef>
                <a:spcPct val="0"/>
              </a:spcBef>
              <a:spcAft>
                <a:spcPct val="0"/>
              </a:spcAft>
              <a:defRPr sz="3100" b="1">
                <a:solidFill>
                  <a:schemeClr val="accent2"/>
                </a:solidFill>
                <a:latin typeface="Arial" charset="0"/>
              </a:defRPr>
            </a:lvl6pPr>
            <a:lvl7pPr marL="2971800" indent="-228600" algn="r" eaLnBrk="0" fontAlgn="base" hangingPunct="0">
              <a:spcBef>
                <a:spcPct val="0"/>
              </a:spcBef>
              <a:spcAft>
                <a:spcPct val="0"/>
              </a:spcAft>
              <a:defRPr sz="3100" b="1">
                <a:solidFill>
                  <a:schemeClr val="accent2"/>
                </a:solidFill>
                <a:latin typeface="Arial" charset="0"/>
              </a:defRPr>
            </a:lvl7pPr>
            <a:lvl8pPr marL="3429000" indent="-228600" algn="r" eaLnBrk="0" fontAlgn="base" hangingPunct="0">
              <a:spcBef>
                <a:spcPct val="0"/>
              </a:spcBef>
              <a:spcAft>
                <a:spcPct val="0"/>
              </a:spcAft>
              <a:defRPr sz="3100" b="1">
                <a:solidFill>
                  <a:schemeClr val="accent2"/>
                </a:solidFill>
                <a:latin typeface="Arial" charset="0"/>
              </a:defRPr>
            </a:lvl8pPr>
            <a:lvl9pPr marL="3886200" indent="-228600" algn="r" eaLnBrk="0" fontAlgn="base" hangingPunct="0">
              <a:spcBef>
                <a:spcPct val="0"/>
              </a:spcBef>
              <a:spcAft>
                <a:spcPct val="0"/>
              </a:spcAft>
              <a:defRPr sz="3100" b="1">
                <a:solidFill>
                  <a:schemeClr val="accent2"/>
                </a:solidFill>
                <a:latin typeface="Arial" charset="0"/>
              </a:defRPr>
            </a:lvl9pPr>
          </a:lstStyle>
          <a:p>
            <a:pPr algn="ctr" eaLnBrk="1" hangingPunct="1"/>
            <a:r>
              <a:rPr lang="en-US" altLang="en-US" sz="2000" dirty="0">
                <a:solidFill>
                  <a:schemeClr val="tx1"/>
                </a:solidFill>
                <a:latin typeface="+mn-lt"/>
              </a:rPr>
              <a:t>Action</a:t>
            </a:r>
          </a:p>
        </p:txBody>
      </p:sp>
      <p:sp>
        <p:nvSpPr>
          <p:cNvPr id="39" name="Line 81"/>
          <p:cNvSpPr>
            <a:spLocks noChangeShapeType="1"/>
          </p:cNvSpPr>
          <p:nvPr/>
        </p:nvSpPr>
        <p:spPr bwMode="auto">
          <a:xfrm flipV="1">
            <a:off x="13266112" y="641704"/>
            <a:ext cx="0" cy="367666"/>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nchor="ctr" anchorCtr="1"/>
          <a:lstStyle/>
          <a:p>
            <a:endParaRPr lang="en-US" sz="1600" b="1"/>
          </a:p>
        </p:txBody>
      </p:sp>
      <p:sp>
        <p:nvSpPr>
          <p:cNvPr id="40" name="Line 87"/>
          <p:cNvSpPr>
            <a:spLocks noChangeShapeType="1"/>
          </p:cNvSpPr>
          <p:nvPr/>
        </p:nvSpPr>
        <p:spPr bwMode="auto">
          <a:xfrm flipV="1">
            <a:off x="11853333" y="1435814"/>
            <a:ext cx="0" cy="994892"/>
          </a:xfrm>
          <a:prstGeom prst="line">
            <a:avLst/>
          </a:prstGeom>
          <a:noFill/>
          <a:ln w="25400">
            <a:solidFill>
              <a:schemeClr val="tx1"/>
            </a:solidFill>
            <a:prstDash val="dash"/>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nchorCtr="1"/>
          <a:lstStyle/>
          <a:p>
            <a:endParaRPr lang="en-US" sz="1400" b="1"/>
          </a:p>
        </p:txBody>
      </p:sp>
      <p:sp>
        <p:nvSpPr>
          <p:cNvPr id="41" name="Rectangle 28"/>
          <p:cNvSpPr>
            <a:spLocks noChangeArrowheads="1"/>
          </p:cNvSpPr>
          <p:nvPr/>
        </p:nvSpPr>
        <p:spPr bwMode="auto">
          <a:xfrm>
            <a:off x="10897399" y="3192042"/>
            <a:ext cx="1462722" cy="1380086"/>
          </a:xfrm>
          <a:prstGeom prst="rect">
            <a:avLst/>
          </a:prstGeom>
          <a:solidFill>
            <a:schemeClr val="bg1"/>
          </a:solidFill>
          <a:ln w="25400">
            <a:solidFill>
              <a:schemeClr val="tx1"/>
            </a:solidFill>
            <a:miter lim="800000"/>
            <a:headEnd/>
            <a:tailEnd/>
          </a:ln>
          <a:effectLst/>
          <a:extLst/>
        </p:spPr>
        <p:txBody>
          <a:bodyPr anchor="ctr" anchorCtr="1"/>
          <a:lstStyle/>
          <a:p>
            <a:pPr algn="ctr"/>
            <a:r>
              <a:rPr lang="en-US" altLang="en-US" sz="2000" b="1" dirty="0"/>
              <a:t>Take</a:t>
            </a:r>
          </a:p>
          <a:p>
            <a:pPr algn="ctr"/>
            <a:r>
              <a:rPr lang="en-US" altLang="en-US" sz="2000" b="1" dirty="0"/>
              <a:t>Picture</a:t>
            </a:r>
          </a:p>
        </p:txBody>
      </p:sp>
      <p:sp>
        <p:nvSpPr>
          <p:cNvPr id="42" name="Rectangle 36"/>
          <p:cNvSpPr>
            <a:spLocks noChangeArrowheads="1"/>
          </p:cNvSpPr>
          <p:nvPr/>
        </p:nvSpPr>
        <p:spPr bwMode="auto">
          <a:xfrm flipH="1">
            <a:off x="12353739" y="2590867"/>
            <a:ext cx="1426994" cy="275460"/>
          </a:xfrm>
          <a:prstGeom prst="rect">
            <a:avLst/>
          </a:prstGeom>
          <a:noFill/>
          <a:ln w="25400">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lnSpc>
                <a:spcPct val="85000"/>
              </a:lnSpc>
            </a:pPr>
            <a:r>
              <a:rPr lang="en-US" altLang="en-US" sz="1400" b="1" dirty="0" err="1"/>
              <a:t>happensDuring</a:t>
            </a:r>
            <a:r>
              <a:rPr lang="en-US" altLang="en-US" sz="500" b="1" baseline="30000" dirty="0"/>
              <a:t> </a:t>
            </a:r>
            <a:r>
              <a:rPr lang="en-US" altLang="en-US" sz="1400" b="1" baseline="30000" dirty="0"/>
              <a:t>-1</a:t>
            </a:r>
          </a:p>
        </p:txBody>
      </p:sp>
      <p:sp>
        <p:nvSpPr>
          <p:cNvPr id="43" name="Line 81"/>
          <p:cNvSpPr>
            <a:spLocks noChangeShapeType="1"/>
          </p:cNvSpPr>
          <p:nvPr/>
        </p:nvSpPr>
        <p:spPr bwMode="auto">
          <a:xfrm flipV="1">
            <a:off x="15286081" y="2574276"/>
            <a:ext cx="0" cy="171268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nchor="ctr" anchorCtr="1"/>
          <a:lstStyle/>
          <a:p>
            <a:endParaRPr lang="en-US" sz="1600" b="1"/>
          </a:p>
        </p:txBody>
      </p:sp>
      <p:sp>
        <p:nvSpPr>
          <p:cNvPr id="44" name="Freeform 82"/>
          <p:cNvSpPr>
            <a:spLocks/>
          </p:cNvSpPr>
          <p:nvPr/>
        </p:nvSpPr>
        <p:spPr bwMode="auto">
          <a:xfrm>
            <a:off x="15168383" y="2610296"/>
            <a:ext cx="235396" cy="210735"/>
          </a:xfrm>
          <a:custGeom>
            <a:avLst/>
            <a:gdLst>
              <a:gd name="T0" fmla="*/ 49 w 108"/>
              <a:gd name="T1" fmla="*/ 0 h 157"/>
              <a:gd name="T2" fmla="*/ 108 w 108"/>
              <a:gd name="T3" fmla="*/ 157 h 157"/>
              <a:gd name="T4" fmla="*/ 0 w 108"/>
              <a:gd name="T5" fmla="*/ 157 h 157"/>
              <a:gd name="T6" fmla="*/ 49 w 108"/>
              <a:gd name="T7" fmla="*/ 0 h 157"/>
              <a:gd name="connsiteX0" fmla="*/ 4966 w 10000"/>
              <a:gd name="connsiteY0" fmla="*/ 0 h 10000"/>
              <a:gd name="connsiteX1" fmla="*/ 10000 w 10000"/>
              <a:gd name="connsiteY1" fmla="*/ 10000 h 10000"/>
              <a:gd name="connsiteX2" fmla="*/ 0 w 10000"/>
              <a:gd name="connsiteY2" fmla="*/ 10000 h 10000"/>
              <a:gd name="connsiteX3" fmla="*/ 4966 w 10000"/>
              <a:gd name="connsiteY3" fmla="*/ 0 h 10000"/>
            </a:gdLst>
            <a:ahLst/>
            <a:cxnLst>
              <a:cxn ang="0">
                <a:pos x="connsiteX0" y="connsiteY0"/>
              </a:cxn>
              <a:cxn ang="0">
                <a:pos x="connsiteX1" y="connsiteY1"/>
              </a:cxn>
              <a:cxn ang="0">
                <a:pos x="connsiteX2" y="connsiteY2"/>
              </a:cxn>
              <a:cxn ang="0">
                <a:pos x="connsiteX3" y="connsiteY3"/>
              </a:cxn>
            </a:cxnLst>
            <a:rect l="l" t="t" r="r" b="b"/>
            <a:pathLst>
              <a:path w="10000" h="10000">
                <a:moveTo>
                  <a:pt x="4966" y="0"/>
                </a:moveTo>
                <a:lnTo>
                  <a:pt x="10000" y="10000"/>
                </a:lnTo>
                <a:lnTo>
                  <a:pt x="0" y="10000"/>
                </a:lnTo>
                <a:lnTo>
                  <a:pt x="4966" y="0"/>
                </a:lnTo>
                <a:close/>
              </a:path>
            </a:pathLst>
          </a:custGeom>
          <a:solidFill>
            <a:srgbClr val="FFFFFF"/>
          </a:solidFill>
          <a:ln w="25400">
            <a:solidFill>
              <a:schemeClr val="tx1"/>
            </a:solidFill>
            <a:prstDash val="solid"/>
            <a:round/>
            <a:headEnd/>
            <a:tailEnd/>
          </a:ln>
        </p:spPr>
        <p:txBody>
          <a:bodyPr anchor="ctr" anchorCtr="1"/>
          <a:lstStyle/>
          <a:p>
            <a:endParaRPr lang="en-US" sz="1600" b="1"/>
          </a:p>
        </p:txBody>
      </p:sp>
      <p:sp>
        <p:nvSpPr>
          <p:cNvPr id="45" name="Rectangle 7"/>
          <p:cNvSpPr>
            <a:spLocks noChangeArrowheads="1"/>
          </p:cNvSpPr>
          <p:nvPr/>
        </p:nvSpPr>
        <p:spPr bwMode="auto">
          <a:xfrm>
            <a:off x="11476701" y="1961236"/>
            <a:ext cx="3927733" cy="640152"/>
          </a:xfrm>
          <a:prstGeom prst="rect">
            <a:avLst/>
          </a:prstGeom>
          <a:solidFill>
            <a:schemeClr val="bg1"/>
          </a:solidFill>
          <a:ln w="25400">
            <a:solidFill>
              <a:schemeClr val="tx1"/>
            </a:solidFill>
            <a:miter lim="800000"/>
            <a:headEnd/>
            <a:tailEnd/>
          </a:ln>
          <a:effectLst/>
          <a:extLst/>
        </p:spPr>
        <p:txBody>
          <a:bodyPr anchor="ctr" anchorCtr="1"/>
          <a:lstStyle/>
          <a:p>
            <a:r>
              <a:rPr lang="en-US" altLang="en-US" sz="2000" b="1" dirty="0"/>
              <a:t>Activity Occurrence</a:t>
            </a:r>
          </a:p>
        </p:txBody>
      </p:sp>
      <p:sp>
        <p:nvSpPr>
          <p:cNvPr id="46" name="Rectangle 28"/>
          <p:cNvSpPr>
            <a:spLocks noChangeArrowheads="1"/>
          </p:cNvSpPr>
          <p:nvPr/>
        </p:nvSpPr>
        <p:spPr bwMode="auto">
          <a:xfrm>
            <a:off x="14027368" y="4052916"/>
            <a:ext cx="1386034" cy="702148"/>
          </a:xfrm>
          <a:prstGeom prst="rect">
            <a:avLst/>
          </a:prstGeom>
          <a:solidFill>
            <a:schemeClr val="bg1"/>
          </a:solidFill>
          <a:ln w="25400">
            <a:solidFill>
              <a:schemeClr val="tx1"/>
            </a:solidFill>
            <a:miter lim="800000"/>
            <a:headEnd/>
            <a:tailEnd/>
          </a:ln>
          <a:effectLst/>
          <a:extLst/>
        </p:spPr>
        <p:txBody>
          <a:bodyPr anchor="ctr" anchorCtr="1"/>
          <a:lstStyle/>
          <a:p>
            <a:pPr algn="ctr"/>
            <a:r>
              <a:rPr lang="en-US" altLang="en-US" sz="2000" b="1" dirty="0"/>
              <a:t>Shoot</a:t>
            </a:r>
          </a:p>
        </p:txBody>
      </p:sp>
      <p:grpSp>
        <p:nvGrpSpPr>
          <p:cNvPr id="47" name="Group 46"/>
          <p:cNvGrpSpPr/>
          <p:nvPr/>
        </p:nvGrpSpPr>
        <p:grpSpPr>
          <a:xfrm>
            <a:off x="13966029" y="1451101"/>
            <a:ext cx="107970" cy="1749685"/>
            <a:chOff x="5368129" y="2716223"/>
            <a:chExt cx="107970" cy="1749685"/>
          </a:xfrm>
        </p:grpSpPr>
        <p:sp>
          <p:nvSpPr>
            <p:cNvPr id="48" name="Freeform 47"/>
            <p:cNvSpPr>
              <a:spLocks/>
            </p:cNvSpPr>
            <p:nvPr/>
          </p:nvSpPr>
          <p:spPr bwMode="auto">
            <a:xfrm rot="183088">
              <a:off x="5368129" y="2720219"/>
              <a:ext cx="107347" cy="1745689"/>
            </a:xfrm>
            <a:custGeom>
              <a:avLst/>
              <a:gdLst>
                <a:gd name="T0" fmla="*/ 97 w 345"/>
                <a:gd name="T1" fmla="*/ 773 h 773"/>
                <a:gd name="T2" fmla="*/ 329 w 345"/>
                <a:gd name="T3" fmla="*/ 515 h 773"/>
                <a:gd name="T4" fmla="*/ 0 w 345"/>
                <a:gd name="T5" fmla="*/ 0 h 773"/>
                <a:gd name="connsiteX0" fmla="*/ 22153 w 28902"/>
                <a:gd name="connsiteY0" fmla="*/ 9826 h 9826"/>
                <a:gd name="connsiteX1" fmla="*/ 28877 w 28902"/>
                <a:gd name="connsiteY1" fmla="*/ 6488 h 9826"/>
                <a:gd name="connsiteX2" fmla="*/ 0 w 28902"/>
                <a:gd name="connsiteY2" fmla="*/ 0 h 9826"/>
                <a:gd name="connsiteX0" fmla="*/ 7665 w 9999"/>
                <a:gd name="connsiteY0" fmla="*/ 10000 h 10000"/>
                <a:gd name="connsiteX1" fmla="*/ 9991 w 9999"/>
                <a:gd name="connsiteY1" fmla="*/ 6603 h 10000"/>
                <a:gd name="connsiteX2" fmla="*/ 0 w 9999"/>
                <a:gd name="connsiteY2" fmla="*/ 0 h 10000"/>
                <a:gd name="connsiteX0" fmla="*/ 7666 w 10000"/>
                <a:gd name="connsiteY0" fmla="*/ 10000 h 10000"/>
                <a:gd name="connsiteX1" fmla="*/ 9992 w 10000"/>
                <a:gd name="connsiteY1" fmla="*/ 6603 h 10000"/>
                <a:gd name="connsiteX2" fmla="*/ 0 w 10000"/>
                <a:gd name="connsiteY2" fmla="*/ 0 h 10000"/>
                <a:gd name="connsiteX0" fmla="*/ 7666 w 10000"/>
                <a:gd name="connsiteY0" fmla="*/ 10000 h 10000"/>
                <a:gd name="connsiteX1" fmla="*/ 9992 w 10000"/>
                <a:gd name="connsiteY1" fmla="*/ 6603 h 10000"/>
                <a:gd name="connsiteX2" fmla="*/ 0 w 10000"/>
                <a:gd name="connsiteY2" fmla="*/ 0 h 10000"/>
                <a:gd name="connsiteX0" fmla="*/ 7666 w 10002"/>
                <a:gd name="connsiteY0" fmla="*/ 10000 h 10000"/>
                <a:gd name="connsiteX1" fmla="*/ 9992 w 10002"/>
                <a:gd name="connsiteY1" fmla="*/ 6603 h 10000"/>
                <a:gd name="connsiteX2" fmla="*/ 0 w 10002"/>
                <a:gd name="connsiteY2" fmla="*/ 0 h 10000"/>
                <a:gd name="connsiteX0" fmla="*/ 7666 w 10002"/>
                <a:gd name="connsiteY0" fmla="*/ 10000 h 10000"/>
                <a:gd name="connsiteX1" fmla="*/ 9992 w 10002"/>
                <a:gd name="connsiteY1" fmla="*/ 6603 h 10000"/>
                <a:gd name="connsiteX2" fmla="*/ 0 w 10002"/>
                <a:gd name="connsiteY2" fmla="*/ 0 h 10000"/>
                <a:gd name="connsiteX0" fmla="*/ 7666 w 9995"/>
                <a:gd name="connsiteY0" fmla="*/ 10000 h 10000"/>
                <a:gd name="connsiteX1" fmla="*/ 9992 w 9995"/>
                <a:gd name="connsiteY1" fmla="*/ 6603 h 10000"/>
                <a:gd name="connsiteX2" fmla="*/ 0 w 9995"/>
                <a:gd name="connsiteY2" fmla="*/ 0 h 10000"/>
                <a:gd name="connsiteX0" fmla="*/ 7670 w 10067"/>
                <a:gd name="connsiteY0" fmla="*/ 10000 h 10000"/>
                <a:gd name="connsiteX1" fmla="*/ 10065 w 10067"/>
                <a:gd name="connsiteY1" fmla="*/ 5805 h 10000"/>
                <a:gd name="connsiteX2" fmla="*/ 0 w 10067"/>
                <a:gd name="connsiteY2" fmla="*/ 0 h 10000"/>
                <a:gd name="connsiteX0" fmla="*/ 7670 w 9865"/>
                <a:gd name="connsiteY0" fmla="*/ 10000 h 10000"/>
                <a:gd name="connsiteX1" fmla="*/ 9862 w 9865"/>
                <a:gd name="connsiteY1" fmla="*/ 5539 h 10000"/>
                <a:gd name="connsiteX2" fmla="*/ 0 w 9865"/>
                <a:gd name="connsiteY2" fmla="*/ 0 h 10000"/>
                <a:gd name="connsiteX0" fmla="*/ 7775 w 10001"/>
                <a:gd name="connsiteY0" fmla="*/ 10000 h 10000"/>
                <a:gd name="connsiteX1" fmla="*/ 9997 w 10001"/>
                <a:gd name="connsiteY1" fmla="*/ 5539 h 10000"/>
                <a:gd name="connsiteX2" fmla="*/ 0 w 10001"/>
                <a:gd name="connsiteY2" fmla="*/ 0 h 10000"/>
                <a:gd name="connsiteX0" fmla="*/ 7775 w 10001"/>
                <a:gd name="connsiteY0" fmla="*/ 10000 h 10000"/>
                <a:gd name="connsiteX1" fmla="*/ 9997 w 10001"/>
                <a:gd name="connsiteY1" fmla="*/ 5539 h 10000"/>
                <a:gd name="connsiteX2" fmla="*/ 0 w 10001"/>
                <a:gd name="connsiteY2" fmla="*/ 0 h 10000"/>
                <a:gd name="connsiteX0" fmla="*/ 7775 w 10002"/>
                <a:gd name="connsiteY0" fmla="*/ 10000 h 10000"/>
                <a:gd name="connsiteX1" fmla="*/ 9997 w 10002"/>
                <a:gd name="connsiteY1" fmla="*/ 5539 h 10000"/>
                <a:gd name="connsiteX2" fmla="*/ 0 w 10002"/>
                <a:gd name="connsiteY2" fmla="*/ 0 h 10000"/>
                <a:gd name="connsiteX0" fmla="*/ 7569 w 10345"/>
                <a:gd name="connsiteY0" fmla="*/ 10000 h 10000"/>
                <a:gd name="connsiteX1" fmla="*/ 9997 w 10345"/>
                <a:gd name="connsiteY1" fmla="*/ 5539 h 10000"/>
                <a:gd name="connsiteX2" fmla="*/ 0 w 10345"/>
                <a:gd name="connsiteY2" fmla="*/ 0 h 10000"/>
                <a:gd name="connsiteX0" fmla="*/ 0 w 3105"/>
                <a:gd name="connsiteY0" fmla="*/ 10000 h 10000"/>
                <a:gd name="connsiteX1" fmla="*/ 2428 w 3105"/>
                <a:gd name="connsiteY1" fmla="*/ 5539 h 10000"/>
                <a:gd name="connsiteX2" fmla="*/ 830 w 3105"/>
                <a:gd name="connsiteY2" fmla="*/ 0 h 10000"/>
                <a:gd name="connsiteX0" fmla="*/ 0 w 7939"/>
                <a:gd name="connsiteY0" fmla="*/ 10000 h 10000"/>
                <a:gd name="connsiteX1" fmla="*/ 7820 w 7939"/>
                <a:gd name="connsiteY1" fmla="*/ 5539 h 10000"/>
                <a:gd name="connsiteX2" fmla="*/ 2673 w 7939"/>
                <a:gd name="connsiteY2" fmla="*/ 0 h 10000"/>
              </a:gdLst>
              <a:ahLst/>
              <a:cxnLst>
                <a:cxn ang="0">
                  <a:pos x="connsiteX0" y="connsiteY0"/>
                </a:cxn>
                <a:cxn ang="0">
                  <a:pos x="connsiteX1" y="connsiteY1"/>
                </a:cxn>
                <a:cxn ang="0">
                  <a:pos x="connsiteX2" y="connsiteY2"/>
                </a:cxn>
              </a:cxnLst>
              <a:rect l="l" t="t" r="r" b="b"/>
              <a:pathLst>
                <a:path w="7939" h="10000">
                  <a:moveTo>
                    <a:pt x="0" y="10000"/>
                  </a:moveTo>
                  <a:cubicBezTo>
                    <a:pt x="3890" y="8636"/>
                    <a:pt x="7375" y="7206"/>
                    <a:pt x="7820" y="5539"/>
                  </a:cubicBezTo>
                  <a:cubicBezTo>
                    <a:pt x="8264" y="3872"/>
                    <a:pt x="7657" y="2576"/>
                    <a:pt x="2673" y="0"/>
                  </a:cubicBezTo>
                </a:path>
              </a:pathLst>
            </a:custGeom>
            <a:noFill/>
            <a:ln w="63500">
              <a:solidFill>
                <a:schemeClr val="bg1"/>
              </a:solidFill>
              <a:prstDash val="solid"/>
              <a:round/>
              <a:headEnd/>
              <a:tailEnd type="arrow" w="sm" len="sm"/>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600" b="1"/>
            </a:p>
          </p:txBody>
        </p:sp>
        <p:sp>
          <p:nvSpPr>
            <p:cNvPr id="49" name="Freeform 48"/>
            <p:cNvSpPr>
              <a:spLocks/>
            </p:cNvSpPr>
            <p:nvPr/>
          </p:nvSpPr>
          <p:spPr bwMode="auto">
            <a:xfrm rot="183088">
              <a:off x="5368752" y="2716223"/>
              <a:ext cx="107347" cy="1745689"/>
            </a:xfrm>
            <a:custGeom>
              <a:avLst/>
              <a:gdLst>
                <a:gd name="T0" fmla="*/ 97 w 345"/>
                <a:gd name="T1" fmla="*/ 773 h 773"/>
                <a:gd name="T2" fmla="*/ 329 w 345"/>
                <a:gd name="T3" fmla="*/ 515 h 773"/>
                <a:gd name="T4" fmla="*/ 0 w 345"/>
                <a:gd name="T5" fmla="*/ 0 h 773"/>
                <a:gd name="connsiteX0" fmla="*/ 22153 w 28902"/>
                <a:gd name="connsiteY0" fmla="*/ 9826 h 9826"/>
                <a:gd name="connsiteX1" fmla="*/ 28877 w 28902"/>
                <a:gd name="connsiteY1" fmla="*/ 6488 h 9826"/>
                <a:gd name="connsiteX2" fmla="*/ 0 w 28902"/>
                <a:gd name="connsiteY2" fmla="*/ 0 h 9826"/>
                <a:gd name="connsiteX0" fmla="*/ 7665 w 9999"/>
                <a:gd name="connsiteY0" fmla="*/ 10000 h 10000"/>
                <a:gd name="connsiteX1" fmla="*/ 9991 w 9999"/>
                <a:gd name="connsiteY1" fmla="*/ 6603 h 10000"/>
                <a:gd name="connsiteX2" fmla="*/ 0 w 9999"/>
                <a:gd name="connsiteY2" fmla="*/ 0 h 10000"/>
                <a:gd name="connsiteX0" fmla="*/ 7666 w 10000"/>
                <a:gd name="connsiteY0" fmla="*/ 10000 h 10000"/>
                <a:gd name="connsiteX1" fmla="*/ 9992 w 10000"/>
                <a:gd name="connsiteY1" fmla="*/ 6603 h 10000"/>
                <a:gd name="connsiteX2" fmla="*/ 0 w 10000"/>
                <a:gd name="connsiteY2" fmla="*/ 0 h 10000"/>
                <a:gd name="connsiteX0" fmla="*/ 7666 w 10000"/>
                <a:gd name="connsiteY0" fmla="*/ 10000 h 10000"/>
                <a:gd name="connsiteX1" fmla="*/ 9992 w 10000"/>
                <a:gd name="connsiteY1" fmla="*/ 6603 h 10000"/>
                <a:gd name="connsiteX2" fmla="*/ 0 w 10000"/>
                <a:gd name="connsiteY2" fmla="*/ 0 h 10000"/>
                <a:gd name="connsiteX0" fmla="*/ 7666 w 10002"/>
                <a:gd name="connsiteY0" fmla="*/ 10000 h 10000"/>
                <a:gd name="connsiteX1" fmla="*/ 9992 w 10002"/>
                <a:gd name="connsiteY1" fmla="*/ 6603 h 10000"/>
                <a:gd name="connsiteX2" fmla="*/ 0 w 10002"/>
                <a:gd name="connsiteY2" fmla="*/ 0 h 10000"/>
                <a:gd name="connsiteX0" fmla="*/ 7666 w 10002"/>
                <a:gd name="connsiteY0" fmla="*/ 10000 h 10000"/>
                <a:gd name="connsiteX1" fmla="*/ 9992 w 10002"/>
                <a:gd name="connsiteY1" fmla="*/ 6603 h 10000"/>
                <a:gd name="connsiteX2" fmla="*/ 0 w 10002"/>
                <a:gd name="connsiteY2" fmla="*/ 0 h 10000"/>
                <a:gd name="connsiteX0" fmla="*/ 7666 w 9995"/>
                <a:gd name="connsiteY0" fmla="*/ 10000 h 10000"/>
                <a:gd name="connsiteX1" fmla="*/ 9992 w 9995"/>
                <a:gd name="connsiteY1" fmla="*/ 6603 h 10000"/>
                <a:gd name="connsiteX2" fmla="*/ 0 w 9995"/>
                <a:gd name="connsiteY2" fmla="*/ 0 h 10000"/>
                <a:gd name="connsiteX0" fmla="*/ 7670 w 10067"/>
                <a:gd name="connsiteY0" fmla="*/ 10000 h 10000"/>
                <a:gd name="connsiteX1" fmla="*/ 10065 w 10067"/>
                <a:gd name="connsiteY1" fmla="*/ 5805 h 10000"/>
                <a:gd name="connsiteX2" fmla="*/ 0 w 10067"/>
                <a:gd name="connsiteY2" fmla="*/ 0 h 10000"/>
                <a:gd name="connsiteX0" fmla="*/ 7670 w 9865"/>
                <a:gd name="connsiteY0" fmla="*/ 10000 h 10000"/>
                <a:gd name="connsiteX1" fmla="*/ 9862 w 9865"/>
                <a:gd name="connsiteY1" fmla="*/ 5539 h 10000"/>
                <a:gd name="connsiteX2" fmla="*/ 0 w 9865"/>
                <a:gd name="connsiteY2" fmla="*/ 0 h 10000"/>
                <a:gd name="connsiteX0" fmla="*/ 7775 w 10001"/>
                <a:gd name="connsiteY0" fmla="*/ 10000 h 10000"/>
                <a:gd name="connsiteX1" fmla="*/ 9997 w 10001"/>
                <a:gd name="connsiteY1" fmla="*/ 5539 h 10000"/>
                <a:gd name="connsiteX2" fmla="*/ 0 w 10001"/>
                <a:gd name="connsiteY2" fmla="*/ 0 h 10000"/>
                <a:gd name="connsiteX0" fmla="*/ 7775 w 10001"/>
                <a:gd name="connsiteY0" fmla="*/ 10000 h 10000"/>
                <a:gd name="connsiteX1" fmla="*/ 9997 w 10001"/>
                <a:gd name="connsiteY1" fmla="*/ 5539 h 10000"/>
                <a:gd name="connsiteX2" fmla="*/ 0 w 10001"/>
                <a:gd name="connsiteY2" fmla="*/ 0 h 10000"/>
                <a:gd name="connsiteX0" fmla="*/ 7775 w 10002"/>
                <a:gd name="connsiteY0" fmla="*/ 10000 h 10000"/>
                <a:gd name="connsiteX1" fmla="*/ 9997 w 10002"/>
                <a:gd name="connsiteY1" fmla="*/ 5539 h 10000"/>
                <a:gd name="connsiteX2" fmla="*/ 0 w 10002"/>
                <a:gd name="connsiteY2" fmla="*/ 0 h 10000"/>
                <a:gd name="connsiteX0" fmla="*/ 7569 w 10345"/>
                <a:gd name="connsiteY0" fmla="*/ 10000 h 10000"/>
                <a:gd name="connsiteX1" fmla="*/ 9997 w 10345"/>
                <a:gd name="connsiteY1" fmla="*/ 5539 h 10000"/>
                <a:gd name="connsiteX2" fmla="*/ 0 w 10345"/>
                <a:gd name="connsiteY2" fmla="*/ 0 h 10000"/>
                <a:gd name="connsiteX0" fmla="*/ 0 w 3105"/>
                <a:gd name="connsiteY0" fmla="*/ 10000 h 10000"/>
                <a:gd name="connsiteX1" fmla="*/ 2428 w 3105"/>
                <a:gd name="connsiteY1" fmla="*/ 5539 h 10000"/>
                <a:gd name="connsiteX2" fmla="*/ 830 w 3105"/>
                <a:gd name="connsiteY2" fmla="*/ 0 h 10000"/>
                <a:gd name="connsiteX0" fmla="*/ 0 w 7939"/>
                <a:gd name="connsiteY0" fmla="*/ 10000 h 10000"/>
                <a:gd name="connsiteX1" fmla="*/ 7820 w 7939"/>
                <a:gd name="connsiteY1" fmla="*/ 5539 h 10000"/>
                <a:gd name="connsiteX2" fmla="*/ 2673 w 7939"/>
                <a:gd name="connsiteY2" fmla="*/ 0 h 10000"/>
              </a:gdLst>
              <a:ahLst/>
              <a:cxnLst>
                <a:cxn ang="0">
                  <a:pos x="connsiteX0" y="connsiteY0"/>
                </a:cxn>
                <a:cxn ang="0">
                  <a:pos x="connsiteX1" y="connsiteY1"/>
                </a:cxn>
                <a:cxn ang="0">
                  <a:pos x="connsiteX2" y="connsiteY2"/>
                </a:cxn>
              </a:cxnLst>
              <a:rect l="l" t="t" r="r" b="b"/>
              <a:pathLst>
                <a:path w="7939" h="10000">
                  <a:moveTo>
                    <a:pt x="0" y="10000"/>
                  </a:moveTo>
                  <a:cubicBezTo>
                    <a:pt x="3890" y="8636"/>
                    <a:pt x="7375" y="7206"/>
                    <a:pt x="7820" y="5539"/>
                  </a:cubicBezTo>
                  <a:cubicBezTo>
                    <a:pt x="8264" y="3872"/>
                    <a:pt x="7657" y="2576"/>
                    <a:pt x="2673" y="0"/>
                  </a:cubicBezTo>
                </a:path>
              </a:pathLst>
            </a:custGeom>
            <a:noFill/>
            <a:ln w="25400">
              <a:solidFill>
                <a:schemeClr val="tx1"/>
              </a:solidFill>
              <a:prstDash val="dash"/>
              <a:round/>
              <a:headEnd/>
              <a:tailEnd type="arrow" w="lg" len="lg"/>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600" b="1"/>
            </a:p>
          </p:txBody>
        </p:sp>
      </p:grpSp>
      <p:grpSp>
        <p:nvGrpSpPr>
          <p:cNvPr id="50" name="Group 49"/>
          <p:cNvGrpSpPr/>
          <p:nvPr/>
        </p:nvGrpSpPr>
        <p:grpSpPr>
          <a:xfrm>
            <a:off x="14083163" y="1444835"/>
            <a:ext cx="233254" cy="2734520"/>
            <a:chOff x="5485263" y="2709957"/>
            <a:chExt cx="233254" cy="2734520"/>
          </a:xfrm>
        </p:grpSpPr>
        <p:sp>
          <p:nvSpPr>
            <p:cNvPr id="51" name="Freeform 50"/>
            <p:cNvSpPr>
              <a:spLocks/>
            </p:cNvSpPr>
            <p:nvPr/>
          </p:nvSpPr>
          <p:spPr bwMode="auto">
            <a:xfrm rot="457532">
              <a:off x="5485623" y="2709957"/>
              <a:ext cx="232894" cy="2733553"/>
            </a:xfrm>
            <a:custGeom>
              <a:avLst/>
              <a:gdLst>
                <a:gd name="T0" fmla="*/ 97 w 345"/>
                <a:gd name="T1" fmla="*/ 773 h 773"/>
                <a:gd name="T2" fmla="*/ 329 w 345"/>
                <a:gd name="T3" fmla="*/ 515 h 773"/>
                <a:gd name="T4" fmla="*/ 0 w 345"/>
                <a:gd name="T5" fmla="*/ 0 h 773"/>
                <a:gd name="connsiteX0" fmla="*/ 22153 w 28902"/>
                <a:gd name="connsiteY0" fmla="*/ 9826 h 9826"/>
                <a:gd name="connsiteX1" fmla="*/ 28877 w 28902"/>
                <a:gd name="connsiteY1" fmla="*/ 6488 h 9826"/>
                <a:gd name="connsiteX2" fmla="*/ 0 w 28902"/>
                <a:gd name="connsiteY2" fmla="*/ 0 h 9826"/>
                <a:gd name="connsiteX0" fmla="*/ 7665 w 9999"/>
                <a:gd name="connsiteY0" fmla="*/ 10000 h 10000"/>
                <a:gd name="connsiteX1" fmla="*/ 9991 w 9999"/>
                <a:gd name="connsiteY1" fmla="*/ 6603 h 10000"/>
                <a:gd name="connsiteX2" fmla="*/ 0 w 9999"/>
                <a:gd name="connsiteY2" fmla="*/ 0 h 10000"/>
                <a:gd name="connsiteX0" fmla="*/ 7666 w 10000"/>
                <a:gd name="connsiteY0" fmla="*/ 10000 h 10000"/>
                <a:gd name="connsiteX1" fmla="*/ 9992 w 10000"/>
                <a:gd name="connsiteY1" fmla="*/ 6603 h 10000"/>
                <a:gd name="connsiteX2" fmla="*/ 0 w 10000"/>
                <a:gd name="connsiteY2" fmla="*/ 0 h 10000"/>
                <a:gd name="connsiteX0" fmla="*/ 7666 w 10000"/>
                <a:gd name="connsiteY0" fmla="*/ 10000 h 10000"/>
                <a:gd name="connsiteX1" fmla="*/ 9992 w 10000"/>
                <a:gd name="connsiteY1" fmla="*/ 6603 h 10000"/>
                <a:gd name="connsiteX2" fmla="*/ 0 w 10000"/>
                <a:gd name="connsiteY2" fmla="*/ 0 h 10000"/>
                <a:gd name="connsiteX0" fmla="*/ 7666 w 10002"/>
                <a:gd name="connsiteY0" fmla="*/ 10000 h 10000"/>
                <a:gd name="connsiteX1" fmla="*/ 9992 w 10002"/>
                <a:gd name="connsiteY1" fmla="*/ 6603 h 10000"/>
                <a:gd name="connsiteX2" fmla="*/ 0 w 10002"/>
                <a:gd name="connsiteY2" fmla="*/ 0 h 10000"/>
                <a:gd name="connsiteX0" fmla="*/ 7666 w 10002"/>
                <a:gd name="connsiteY0" fmla="*/ 10000 h 10000"/>
                <a:gd name="connsiteX1" fmla="*/ 9992 w 10002"/>
                <a:gd name="connsiteY1" fmla="*/ 6603 h 10000"/>
                <a:gd name="connsiteX2" fmla="*/ 0 w 10002"/>
                <a:gd name="connsiteY2" fmla="*/ 0 h 10000"/>
                <a:gd name="connsiteX0" fmla="*/ 7666 w 9995"/>
                <a:gd name="connsiteY0" fmla="*/ 10000 h 10000"/>
                <a:gd name="connsiteX1" fmla="*/ 9992 w 9995"/>
                <a:gd name="connsiteY1" fmla="*/ 6603 h 10000"/>
                <a:gd name="connsiteX2" fmla="*/ 0 w 9995"/>
                <a:gd name="connsiteY2" fmla="*/ 0 h 10000"/>
                <a:gd name="connsiteX0" fmla="*/ 7670 w 10067"/>
                <a:gd name="connsiteY0" fmla="*/ 10000 h 10000"/>
                <a:gd name="connsiteX1" fmla="*/ 10065 w 10067"/>
                <a:gd name="connsiteY1" fmla="*/ 5805 h 10000"/>
                <a:gd name="connsiteX2" fmla="*/ 0 w 10067"/>
                <a:gd name="connsiteY2" fmla="*/ 0 h 10000"/>
                <a:gd name="connsiteX0" fmla="*/ 7670 w 9865"/>
                <a:gd name="connsiteY0" fmla="*/ 10000 h 10000"/>
                <a:gd name="connsiteX1" fmla="*/ 9862 w 9865"/>
                <a:gd name="connsiteY1" fmla="*/ 5539 h 10000"/>
                <a:gd name="connsiteX2" fmla="*/ 0 w 9865"/>
                <a:gd name="connsiteY2" fmla="*/ 0 h 10000"/>
                <a:gd name="connsiteX0" fmla="*/ 7775 w 10001"/>
                <a:gd name="connsiteY0" fmla="*/ 10000 h 10000"/>
                <a:gd name="connsiteX1" fmla="*/ 9997 w 10001"/>
                <a:gd name="connsiteY1" fmla="*/ 5539 h 10000"/>
                <a:gd name="connsiteX2" fmla="*/ 0 w 10001"/>
                <a:gd name="connsiteY2" fmla="*/ 0 h 10000"/>
                <a:gd name="connsiteX0" fmla="*/ 7775 w 10001"/>
                <a:gd name="connsiteY0" fmla="*/ 10000 h 10000"/>
                <a:gd name="connsiteX1" fmla="*/ 9997 w 10001"/>
                <a:gd name="connsiteY1" fmla="*/ 5539 h 10000"/>
                <a:gd name="connsiteX2" fmla="*/ 0 w 10001"/>
                <a:gd name="connsiteY2" fmla="*/ 0 h 10000"/>
                <a:gd name="connsiteX0" fmla="*/ 7775 w 10002"/>
                <a:gd name="connsiteY0" fmla="*/ 10000 h 10000"/>
                <a:gd name="connsiteX1" fmla="*/ 9997 w 10002"/>
                <a:gd name="connsiteY1" fmla="*/ 5539 h 10000"/>
                <a:gd name="connsiteX2" fmla="*/ 0 w 10002"/>
                <a:gd name="connsiteY2" fmla="*/ 0 h 10000"/>
                <a:gd name="connsiteX0" fmla="*/ 7569 w 10345"/>
                <a:gd name="connsiteY0" fmla="*/ 10000 h 10000"/>
                <a:gd name="connsiteX1" fmla="*/ 9997 w 10345"/>
                <a:gd name="connsiteY1" fmla="*/ 5539 h 10000"/>
                <a:gd name="connsiteX2" fmla="*/ 0 w 10345"/>
                <a:gd name="connsiteY2" fmla="*/ 0 h 10000"/>
                <a:gd name="connsiteX0" fmla="*/ 0 w 3105"/>
                <a:gd name="connsiteY0" fmla="*/ 10000 h 10000"/>
                <a:gd name="connsiteX1" fmla="*/ 2428 w 3105"/>
                <a:gd name="connsiteY1" fmla="*/ 5539 h 10000"/>
                <a:gd name="connsiteX2" fmla="*/ 830 w 3105"/>
                <a:gd name="connsiteY2" fmla="*/ 0 h 10000"/>
                <a:gd name="connsiteX0" fmla="*/ 0 w 7939"/>
                <a:gd name="connsiteY0" fmla="*/ 10000 h 10000"/>
                <a:gd name="connsiteX1" fmla="*/ 7820 w 7939"/>
                <a:gd name="connsiteY1" fmla="*/ 5539 h 10000"/>
                <a:gd name="connsiteX2" fmla="*/ 2673 w 7939"/>
                <a:gd name="connsiteY2" fmla="*/ 0 h 10000"/>
              </a:gdLst>
              <a:ahLst/>
              <a:cxnLst>
                <a:cxn ang="0">
                  <a:pos x="connsiteX0" y="connsiteY0"/>
                </a:cxn>
                <a:cxn ang="0">
                  <a:pos x="connsiteX1" y="connsiteY1"/>
                </a:cxn>
                <a:cxn ang="0">
                  <a:pos x="connsiteX2" y="connsiteY2"/>
                </a:cxn>
              </a:cxnLst>
              <a:rect l="l" t="t" r="r" b="b"/>
              <a:pathLst>
                <a:path w="7939" h="10000">
                  <a:moveTo>
                    <a:pt x="0" y="10000"/>
                  </a:moveTo>
                  <a:cubicBezTo>
                    <a:pt x="3890" y="8636"/>
                    <a:pt x="7375" y="7206"/>
                    <a:pt x="7820" y="5539"/>
                  </a:cubicBezTo>
                  <a:cubicBezTo>
                    <a:pt x="8264" y="3872"/>
                    <a:pt x="7657" y="2576"/>
                    <a:pt x="2673" y="0"/>
                  </a:cubicBezTo>
                </a:path>
              </a:pathLst>
            </a:custGeom>
            <a:noFill/>
            <a:ln w="63500">
              <a:solidFill>
                <a:schemeClr val="bg1"/>
              </a:solidFill>
              <a:prstDash val="solid"/>
              <a:round/>
              <a:headEnd/>
              <a:tailEnd type="arrow" w="sm" len="sm"/>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600" b="1"/>
            </a:p>
          </p:txBody>
        </p:sp>
        <p:sp>
          <p:nvSpPr>
            <p:cNvPr id="52" name="Freeform 51"/>
            <p:cNvSpPr>
              <a:spLocks/>
            </p:cNvSpPr>
            <p:nvPr/>
          </p:nvSpPr>
          <p:spPr bwMode="auto">
            <a:xfrm rot="457532">
              <a:off x="5485263" y="2710924"/>
              <a:ext cx="232894" cy="2733553"/>
            </a:xfrm>
            <a:custGeom>
              <a:avLst/>
              <a:gdLst>
                <a:gd name="T0" fmla="*/ 97 w 345"/>
                <a:gd name="T1" fmla="*/ 773 h 773"/>
                <a:gd name="T2" fmla="*/ 329 w 345"/>
                <a:gd name="T3" fmla="*/ 515 h 773"/>
                <a:gd name="T4" fmla="*/ 0 w 345"/>
                <a:gd name="T5" fmla="*/ 0 h 773"/>
                <a:gd name="connsiteX0" fmla="*/ 22153 w 28902"/>
                <a:gd name="connsiteY0" fmla="*/ 9826 h 9826"/>
                <a:gd name="connsiteX1" fmla="*/ 28877 w 28902"/>
                <a:gd name="connsiteY1" fmla="*/ 6488 h 9826"/>
                <a:gd name="connsiteX2" fmla="*/ 0 w 28902"/>
                <a:gd name="connsiteY2" fmla="*/ 0 h 9826"/>
                <a:gd name="connsiteX0" fmla="*/ 7665 w 9999"/>
                <a:gd name="connsiteY0" fmla="*/ 10000 h 10000"/>
                <a:gd name="connsiteX1" fmla="*/ 9991 w 9999"/>
                <a:gd name="connsiteY1" fmla="*/ 6603 h 10000"/>
                <a:gd name="connsiteX2" fmla="*/ 0 w 9999"/>
                <a:gd name="connsiteY2" fmla="*/ 0 h 10000"/>
                <a:gd name="connsiteX0" fmla="*/ 7666 w 10000"/>
                <a:gd name="connsiteY0" fmla="*/ 10000 h 10000"/>
                <a:gd name="connsiteX1" fmla="*/ 9992 w 10000"/>
                <a:gd name="connsiteY1" fmla="*/ 6603 h 10000"/>
                <a:gd name="connsiteX2" fmla="*/ 0 w 10000"/>
                <a:gd name="connsiteY2" fmla="*/ 0 h 10000"/>
                <a:gd name="connsiteX0" fmla="*/ 7666 w 10000"/>
                <a:gd name="connsiteY0" fmla="*/ 10000 h 10000"/>
                <a:gd name="connsiteX1" fmla="*/ 9992 w 10000"/>
                <a:gd name="connsiteY1" fmla="*/ 6603 h 10000"/>
                <a:gd name="connsiteX2" fmla="*/ 0 w 10000"/>
                <a:gd name="connsiteY2" fmla="*/ 0 h 10000"/>
                <a:gd name="connsiteX0" fmla="*/ 7666 w 10002"/>
                <a:gd name="connsiteY0" fmla="*/ 10000 h 10000"/>
                <a:gd name="connsiteX1" fmla="*/ 9992 w 10002"/>
                <a:gd name="connsiteY1" fmla="*/ 6603 h 10000"/>
                <a:gd name="connsiteX2" fmla="*/ 0 w 10002"/>
                <a:gd name="connsiteY2" fmla="*/ 0 h 10000"/>
                <a:gd name="connsiteX0" fmla="*/ 7666 w 10002"/>
                <a:gd name="connsiteY0" fmla="*/ 10000 h 10000"/>
                <a:gd name="connsiteX1" fmla="*/ 9992 w 10002"/>
                <a:gd name="connsiteY1" fmla="*/ 6603 h 10000"/>
                <a:gd name="connsiteX2" fmla="*/ 0 w 10002"/>
                <a:gd name="connsiteY2" fmla="*/ 0 h 10000"/>
                <a:gd name="connsiteX0" fmla="*/ 7666 w 9995"/>
                <a:gd name="connsiteY0" fmla="*/ 10000 h 10000"/>
                <a:gd name="connsiteX1" fmla="*/ 9992 w 9995"/>
                <a:gd name="connsiteY1" fmla="*/ 6603 h 10000"/>
                <a:gd name="connsiteX2" fmla="*/ 0 w 9995"/>
                <a:gd name="connsiteY2" fmla="*/ 0 h 10000"/>
                <a:gd name="connsiteX0" fmla="*/ 7670 w 10067"/>
                <a:gd name="connsiteY0" fmla="*/ 10000 h 10000"/>
                <a:gd name="connsiteX1" fmla="*/ 10065 w 10067"/>
                <a:gd name="connsiteY1" fmla="*/ 5805 h 10000"/>
                <a:gd name="connsiteX2" fmla="*/ 0 w 10067"/>
                <a:gd name="connsiteY2" fmla="*/ 0 h 10000"/>
                <a:gd name="connsiteX0" fmla="*/ 7670 w 9865"/>
                <a:gd name="connsiteY0" fmla="*/ 10000 h 10000"/>
                <a:gd name="connsiteX1" fmla="*/ 9862 w 9865"/>
                <a:gd name="connsiteY1" fmla="*/ 5539 h 10000"/>
                <a:gd name="connsiteX2" fmla="*/ 0 w 9865"/>
                <a:gd name="connsiteY2" fmla="*/ 0 h 10000"/>
                <a:gd name="connsiteX0" fmla="*/ 7775 w 10001"/>
                <a:gd name="connsiteY0" fmla="*/ 10000 h 10000"/>
                <a:gd name="connsiteX1" fmla="*/ 9997 w 10001"/>
                <a:gd name="connsiteY1" fmla="*/ 5539 h 10000"/>
                <a:gd name="connsiteX2" fmla="*/ 0 w 10001"/>
                <a:gd name="connsiteY2" fmla="*/ 0 h 10000"/>
                <a:gd name="connsiteX0" fmla="*/ 7775 w 10001"/>
                <a:gd name="connsiteY0" fmla="*/ 10000 h 10000"/>
                <a:gd name="connsiteX1" fmla="*/ 9997 w 10001"/>
                <a:gd name="connsiteY1" fmla="*/ 5539 h 10000"/>
                <a:gd name="connsiteX2" fmla="*/ 0 w 10001"/>
                <a:gd name="connsiteY2" fmla="*/ 0 h 10000"/>
                <a:gd name="connsiteX0" fmla="*/ 7775 w 10002"/>
                <a:gd name="connsiteY0" fmla="*/ 10000 h 10000"/>
                <a:gd name="connsiteX1" fmla="*/ 9997 w 10002"/>
                <a:gd name="connsiteY1" fmla="*/ 5539 h 10000"/>
                <a:gd name="connsiteX2" fmla="*/ 0 w 10002"/>
                <a:gd name="connsiteY2" fmla="*/ 0 h 10000"/>
                <a:gd name="connsiteX0" fmla="*/ 7569 w 10345"/>
                <a:gd name="connsiteY0" fmla="*/ 10000 h 10000"/>
                <a:gd name="connsiteX1" fmla="*/ 9997 w 10345"/>
                <a:gd name="connsiteY1" fmla="*/ 5539 h 10000"/>
                <a:gd name="connsiteX2" fmla="*/ 0 w 10345"/>
                <a:gd name="connsiteY2" fmla="*/ 0 h 10000"/>
                <a:gd name="connsiteX0" fmla="*/ 0 w 3105"/>
                <a:gd name="connsiteY0" fmla="*/ 10000 h 10000"/>
                <a:gd name="connsiteX1" fmla="*/ 2428 w 3105"/>
                <a:gd name="connsiteY1" fmla="*/ 5539 h 10000"/>
                <a:gd name="connsiteX2" fmla="*/ 830 w 3105"/>
                <a:gd name="connsiteY2" fmla="*/ 0 h 10000"/>
                <a:gd name="connsiteX0" fmla="*/ 0 w 7939"/>
                <a:gd name="connsiteY0" fmla="*/ 10000 h 10000"/>
                <a:gd name="connsiteX1" fmla="*/ 7820 w 7939"/>
                <a:gd name="connsiteY1" fmla="*/ 5539 h 10000"/>
                <a:gd name="connsiteX2" fmla="*/ 2673 w 7939"/>
                <a:gd name="connsiteY2" fmla="*/ 0 h 10000"/>
              </a:gdLst>
              <a:ahLst/>
              <a:cxnLst>
                <a:cxn ang="0">
                  <a:pos x="connsiteX0" y="connsiteY0"/>
                </a:cxn>
                <a:cxn ang="0">
                  <a:pos x="connsiteX1" y="connsiteY1"/>
                </a:cxn>
                <a:cxn ang="0">
                  <a:pos x="connsiteX2" y="connsiteY2"/>
                </a:cxn>
              </a:cxnLst>
              <a:rect l="l" t="t" r="r" b="b"/>
              <a:pathLst>
                <a:path w="7939" h="10000">
                  <a:moveTo>
                    <a:pt x="0" y="10000"/>
                  </a:moveTo>
                  <a:cubicBezTo>
                    <a:pt x="3890" y="8636"/>
                    <a:pt x="7375" y="7206"/>
                    <a:pt x="7820" y="5539"/>
                  </a:cubicBezTo>
                  <a:cubicBezTo>
                    <a:pt x="8264" y="3872"/>
                    <a:pt x="7657" y="2576"/>
                    <a:pt x="2673" y="0"/>
                  </a:cubicBezTo>
                </a:path>
              </a:pathLst>
            </a:custGeom>
            <a:noFill/>
            <a:ln w="25400">
              <a:solidFill>
                <a:schemeClr val="tx1"/>
              </a:solidFill>
              <a:prstDash val="dash"/>
              <a:round/>
              <a:headEnd/>
              <a:tailEnd type="arrow" w="lg" len="lg"/>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600" b="1"/>
            </a:p>
          </p:txBody>
        </p:sp>
      </p:grpSp>
      <p:sp>
        <p:nvSpPr>
          <p:cNvPr id="53" name="Line 30"/>
          <p:cNvSpPr>
            <a:spLocks noChangeShapeType="1"/>
          </p:cNvSpPr>
          <p:nvPr/>
        </p:nvSpPr>
        <p:spPr bwMode="auto">
          <a:xfrm>
            <a:off x="9521372" y="1700291"/>
            <a:ext cx="6197599" cy="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endParaRPr lang="en-US" sz="1400" b="1"/>
          </a:p>
        </p:txBody>
      </p:sp>
      <p:sp>
        <p:nvSpPr>
          <p:cNvPr id="54" name="Freeform 82"/>
          <p:cNvSpPr>
            <a:spLocks/>
          </p:cNvSpPr>
          <p:nvPr/>
        </p:nvSpPr>
        <p:spPr bwMode="auto">
          <a:xfrm>
            <a:off x="13182781" y="518564"/>
            <a:ext cx="166664" cy="149204"/>
          </a:xfrm>
          <a:custGeom>
            <a:avLst/>
            <a:gdLst>
              <a:gd name="T0" fmla="*/ 49 w 108"/>
              <a:gd name="T1" fmla="*/ 0 h 157"/>
              <a:gd name="T2" fmla="*/ 108 w 108"/>
              <a:gd name="T3" fmla="*/ 157 h 157"/>
              <a:gd name="T4" fmla="*/ 0 w 108"/>
              <a:gd name="T5" fmla="*/ 157 h 157"/>
              <a:gd name="T6" fmla="*/ 49 w 108"/>
              <a:gd name="T7" fmla="*/ 0 h 157"/>
              <a:gd name="connsiteX0" fmla="*/ 4966 w 10000"/>
              <a:gd name="connsiteY0" fmla="*/ 0 h 10000"/>
              <a:gd name="connsiteX1" fmla="*/ 10000 w 10000"/>
              <a:gd name="connsiteY1" fmla="*/ 10000 h 10000"/>
              <a:gd name="connsiteX2" fmla="*/ 0 w 10000"/>
              <a:gd name="connsiteY2" fmla="*/ 10000 h 10000"/>
              <a:gd name="connsiteX3" fmla="*/ 4966 w 10000"/>
              <a:gd name="connsiteY3" fmla="*/ 0 h 10000"/>
            </a:gdLst>
            <a:ahLst/>
            <a:cxnLst>
              <a:cxn ang="0">
                <a:pos x="connsiteX0" y="connsiteY0"/>
              </a:cxn>
              <a:cxn ang="0">
                <a:pos x="connsiteX1" y="connsiteY1"/>
              </a:cxn>
              <a:cxn ang="0">
                <a:pos x="connsiteX2" y="connsiteY2"/>
              </a:cxn>
              <a:cxn ang="0">
                <a:pos x="connsiteX3" y="connsiteY3"/>
              </a:cxn>
            </a:cxnLst>
            <a:rect l="l" t="t" r="r" b="b"/>
            <a:pathLst>
              <a:path w="10000" h="10000">
                <a:moveTo>
                  <a:pt x="4966" y="0"/>
                </a:moveTo>
                <a:lnTo>
                  <a:pt x="10000" y="10000"/>
                </a:lnTo>
                <a:lnTo>
                  <a:pt x="0" y="10000"/>
                </a:lnTo>
                <a:lnTo>
                  <a:pt x="4966" y="0"/>
                </a:lnTo>
                <a:close/>
              </a:path>
            </a:pathLst>
          </a:custGeom>
          <a:solidFill>
            <a:srgbClr val="FFFFFF"/>
          </a:solidFill>
          <a:ln w="25400">
            <a:solidFill>
              <a:schemeClr val="tx1"/>
            </a:solidFill>
            <a:prstDash val="solid"/>
            <a:round/>
            <a:headEnd/>
            <a:tailEnd/>
          </a:ln>
        </p:spPr>
        <p:txBody>
          <a:bodyPr anchor="ctr" anchorCtr="1"/>
          <a:lstStyle/>
          <a:p>
            <a:endParaRPr lang="en-US" sz="1400" b="1"/>
          </a:p>
        </p:txBody>
      </p:sp>
      <p:sp>
        <p:nvSpPr>
          <p:cNvPr id="55" name="Freeform 82"/>
          <p:cNvSpPr>
            <a:spLocks/>
          </p:cNvSpPr>
          <p:nvPr/>
        </p:nvSpPr>
        <p:spPr bwMode="auto">
          <a:xfrm>
            <a:off x="13368069" y="2830637"/>
            <a:ext cx="166664" cy="149204"/>
          </a:xfrm>
          <a:custGeom>
            <a:avLst/>
            <a:gdLst>
              <a:gd name="T0" fmla="*/ 49 w 108"/>
              <a:gd name="T1" fmla="*/ 0 h 157"/>
              <a:gd name="T2" fmla="*/ 108 w 108"/>
              <a:gd name="T3" fmla="*/ 157 h 157"/>
              <a:gd name="T4" fmla="*/ 0 w 108"/>
              <a:gd name="T5" fmla="*/ 157 h 157"/>
              <a:gd name="T6" fmla="*/ 49 w 108"/>
              <a:gd name="T7" fmla="*/ 0 h 157"/>
              <a:gd name="connsiteX0" fmla="*/ 4966 w 10000"/>
              <a:gd name="connsiteY0" fmla="*/ 0 h 10000"/>
              <a:gd name="connsiteX1" fmla="*/ 10000 w 10000"/>
              <a:gd name="connsiteY1" fmla="*/ 10000 h 10000"/>
              <a:gd name="connsiteX2" fmla="*/ 0 w 10000"/>
              <a:gd name="connsiteY2" fmla="*/ 10000 h 10000"/>
              <a:gd name="connsiteX3" fmla="*/ 4966 w 10000"/>
              <a:gd name="connsiteY3" fmla="*/ 0 h 10000"/>
            </a:gdLst>
            <a:ahLst/>
            <a:cxnLst>
              <a:cxn ang="0">
                <a:pos x="connsiteX0" y="connsiteY0"/>
              </a:cxn>
              <a:cxn ang="0">
                <a:pos x="connsiteX1" y="connsiteY1"/>
              </a:cxn>
              <a:cxn ang="0">
                <a:pos x="connsiteX2" y="connsiteY2"/>
              </a:cxn>
              <a:cxn ang="0">
                <a:pos x="connsiteX3" y="connsiteY3"/>
              </a:cxn>
            </a:cxnLst>
            <a:rect l="l" t="t" r="r" b="b"/>
            <a:pathLst>
              <a:path w="10000" h="10000">
                <a:moveTo>
                  <a:pt x="4966" y="0"/>
                </a:moveTo>
                <a:lnTo>
                  <a:pt x="10000" y="10000"/>
                </a:lnTo>
                <a:lnTo>
                  <a:pt x="0" y="10000"/>
                </a:lnTo>
                <a:lnTo>
                  <a:pt x="4966" y="0"/>
                </a:lnTo>
                <a:close/>
              </a:path>
            </a:pathLst>
          </a:custGeom>
          <a:solidFill>
            <a:srgbClr val="FFFFFF"/>
          </a:solidFill>
          <a:ln w="25400">
            <a:solidFill>
              <a:schemeClr val="tx1"/>
            </a:solidFill>
            <a:prstDash val="solid"/>
            <a:round/>
            <a:headEnd/>
            <a:tailEnd/>
          </a:ln>
        </p:spPr>
        <p:txBody>
          <a:bodyPr anchor="ctr" anchorCtr="1"/>
          <a:lstStyle/>
          <a:p>
            <a:endParaRPr lang="en-US" sz="1400" b="1"/>
          </a:p>
        </p:txBody>
      </p:sp>
      <p:sp>
        <p:nvSpPr>
          <p:cNvPr id="56" name="Freeform 82"/>
          <p:cNvSpPr>
            <a:spLocks/>
          </p:cNvSpPr>
          <p:nvPr/>
        </p:nvSpPr>
        <p:spPr bwMode="auto">
          <a:xfrm>
            <a:off x="13640309" y="2830637"/>
            <a:ext cx="166664" cy="149204"/>
          </a:xfrm>
          <a:custGeom>
            <a:avLst/>
            <a:gdLst>
              <a:gd name="T0" fmla="*/ 49 w 108"/>
              <a:gd name="T1" fmla="*/ 0 h 157"/>
              <a:gd name="T2" fmla="*/ 108 w 108"/>
              <a:gd name="T3" fmla="*/ 157 h 157"/>
              <a:gd name="T4" fmla="*/ 0 w 108"/>
              <a:gd name="T5" fmla="*/ 157 h 157"/>
              <a:gd name="T6" fmla="*/ 49 w 108"/>
              <a:gd name="T7" fmla="*/ 0 h 157"/>
              <a:gd name="connsiteX0" fmla="*/ 4966 w 10000"/>
              <a:gd name="connsiteY0" fmla="*/ 0 h 10000"/>
              <a:gd name="connsiteX1" fmla="*/ 10000 w 10000"/>
              <a:gd name="connsiteY1" fmla="*/ 10000 h 10000"/>
              <a:gd name="connsiteX2" fmla="*/ 0 w 10000"/>
              <a:gd name="connsiteY2" fmla="*/ 10000 h 10000"/>
              <a:gd name="connsiteX3" fmla="*/ 4966 w 10000"/>
              <a:gd name="connsiteY3" fmla="*/ 0 h 10000"/>
            </a:gdLst>
            <a:ahLst/>
            <a:cxnLst>
              <a:cxn ang="0">
                <a:pos x="connsiteX0" y="connsiteY0"/>
              </a:cxn>
              <a:cxn ang="0">
                <a:pos x="connsiteX1" y="connsiteY1"/>
              </a:cxn>
              <a:cxn ang="0">
                <a:pos x="connsiteX2" y="connsiteY2"/>
              </a:cxn>
              <a:cxn ang="0">
                <a:pos x="connsiteX3" y="connsiteY3"/>
              </a:cxn>
            </a:cxnLst>
            <a:rect l="l" t="t" r="r" b="b"/>
            <a:pathLst>
              <a:path w="10000" h="10000">
                <a:moveTo>
                  <a:pt x="4966" y="0"/>
                </a:moveTo>
                <a:lnTo>
                  <a:pt x="10000" y="10000"/>
                </a:lnTo>
                <a:lnTo>
                  <a:pt x="0" y="10000"/>
                </a:lnTo>
                <a:lnTo>
                  <a:pt x="4966" y="0"/>
                </a:lnTo>
                <a:close/>
              </a:path>
            </a:pathLst>
          </a:custGeom>
          <a:solidFill>
            <a:srgbClr val="FFFFFF"/>
          </a:solidFill>
          <a:ln w="25400">
            <a:solidFill>
              <a:schemeClr val="tx1"/>
            </a:solidFill>
            <a:prstDash val="solid"/>
            <a:round/>
            <a:headEnd/>
            <a:tailEnd/>
          </a:ln>
        </p:spPr>
        <p:txBody>
          <a:bodyPr anchor="ctr" anchorCtr="1"/>
          <a:lstStyle/>
          <a:p>
            <a:endParaRPr lang="en-US" sz="1400" b="1"/>
          </a:p>
        </p:txBody>
      </p:sp>
      <p:grpSp>
        <p:nvGrpSpPr>
          <p:cNvPr id="57" name="Group 56"/>
          <p:cNvGrpSpPr/>
          <p:nvPr/>
        </p:nvGrpSpPr>
        <p:grpSpPr>
          <a:xfrm flipH="1">
            <a:off x="9538778" y="1847443"/>
            <a:ext cx="1138120" cy="2928426"/>
            <a:chOff x="15707349" y="3313385"/>
            <a:chExt cx="1138120" cy="2928426"/>
          </a:xfrm>
        </p:grpSpPr>
        <p:sp>
          <p:nvSpPr>
            <p:cNvPr id="58" name="Right Brace 57"/>
            <p:cNvSpPr/>
            <p:nvPr/>
          </p:nvSpPr>
          <p:spPr bwMode="auto">
            <a:xfrm>
              <a:off x="15707349" y="3313385"/>
              <a:ext cx="224830" cy="931986"/>
            </a:xfrm>
            <a:prstGeom prst="rightBrace">
              <a:avLst>
                <a:gd name="adj1" fmla="val 26724"/>
                <a:gd name="adj2" fmla="val 48731"/>
              </a:avLst>
            </a:prstGeom>
            <a:noFill/>
            <a:ln w="38100" cap="flat" cmpd="sng" algn="ctr">
              <a:solidFill>
                <a:schemeClr val="accent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400" b="1" i="0" u="none" strike="noStrike" cap="none" normalizeH="0" baseline="0">
                <a:ln>
                  <a:noFill/>
                </a:ln>
                <a:solidFill>
                  <a:schemeClr val="accent1"/>
                </a:solidFill>
                <a:effectLst/>
              </a:endParaRPr>
            </a:p>
          </p:txBody>
        </p:sp>
        <p:sp>
          <p:nvSpPr>
            <p:cNvPr id="59" name="Rectangle 29"/>
            <p:cNvSpPr>
              <a:spLocks noChangeArrowheads="1"/>
            </p:cNvSpPr>
            <p:nvPr/>
          </p:nvSpPr>
          <p:spPr bwMode="auto">
            <a:xfrm flipH="1">
              <a:off x="15987246" y="3452891"/>
              <a:ext cx="815013" cy="642876"/>
            </a:xfrm>
            <a:prstGeom prst="rect">
              <a:avLst/>
            </a:prstGeom>
            <a:noFill/>
            <a:ln w="25400">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nchorCtr="1"/>
            <a:lstStyle/>
            <a:p>
              <a:pPr algn="l">
                <a:lnSpc>
                  <a:spcPct val="90000"/>
                </a:lnSpc>
              </a:pPr>
              <a:r>
                <a:rPr lang="en-US" altLang="en-US" sz="2400" b="1" dirty="0">
                  <a:solidFill>
                    <a:schemeClr val="accent1"/>
                  </a:solidFill>
                </a:rPr>
                <a:t>Model</a:t>
              </a:r>
            </a:p>
            <a:p>
              <a:pPr algn="l">
                <a:lnSpc>
                  <a:spcPct val="90000"/>
                </a:lnSpc>
              </a:pPr>
              <a:r>
                <a:rPr lang="en-US" altLang="en-US" sz="2400" b="1" dirty="0">
                  <a:solidFill>
                    <a:schemeClr val="accent1"/>
                  </a:solidFill>
                </a:rPr>
                <a:t>Library</a:t>
              </a:r>
            </a:p>
          </p:txBody>
        </p:sp>
        <p:sp>
          <p:nvSpPr>
            <p:cNvPr id="60" name="Right Brace 59"/>
            <p:cNvSpPr/>
            <p:nvPr/>
          </p:nvSpPr>
          <p:spPr bwMode="auto">
            <a:xfrm>
              <a:off x="15718942" y="4580651"/>
              <a:ext cx="224830" cy="1661160"/>
            </a:xfrm>
            <a:prstGeom prst="rightBrace">
              <a:avLst>
                <a:gd name="adj1" fmla="val 26724"/>
                <a:gd name="adj2" fmla="val 48731"/>
              </a:avLst>
            </a:prstGeom>
            <a:noFill/>
            <a:ln w="38100" cap="flat" cmpd="sng" algn="ctr">
              <a:solidFill>
                <a:schemeClr val="accent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400" b="1" i="0" u="none" strike="noStrike" cap="none" normalizeH="0" baseline="0">
                <a:ln>
                  <a:noFill/>
                </a:ln>
                <a:solidFill>
                  <a:schemeClr val="accent1"/>
                </a:solidFill>
                <a:effectLst/>
              </a:endParaRPr>
            </a:p>
          </p:txBody>
        </p:sp>
        <p:sp>
          <p:nvSpPr>
            <p:cNvPr id="61" name="Rectangle 29"/>
            <p:cNvSpPr>
              <a:spLocks noChangeArrowheads="1"/>
            </p:cNvSpPr>
            <p:nvPr/>
          </p:nvSpPr>
          <p:spPr bwMode="auto">
            <a:xfrm flipH="1">
              <a:off x="16030456" y="5075951"/>
              <a:ext cx="815013" cy="642876"/>
            </a:xfrm>
            <a:prstGeom prst="rect">
              <a:avLst/>
            </a:prstGeom>
            <a:noFill/>
            <a:ln w="25400">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nchorCtr="1"/>
            <a:lstStyle/>
            <a:p>
              <a:pPr algn="l">
                <a:lnSpc>
                  <a:spcPct val="90000"/>
                </a:lnSpc>
              </a:pPr>
              <a:r>
                <a:rPr lang="en-US" altLang="en-US" sz="2400" b="1" dirty="0">
                  <a:solidFill>
                    <a:schemeClr val="accent1"/>
                  </a:solidFill>
                </a:rPr>
                <a:t>System</a:t>
              </a:r>
            </a:p>
            <a:p>
              <a:pPr algn="l">
                <a:lnSpc>
                  <a:spcPct val="90000"/>
                </a:lnSpc>
              </a:pPr>
              <a:r>
                <a:rPr lang="en-US" altLang="en-US" sz="2400" b="1" dirty="0">
                  <a:solidFill>
                    <a:schemeClr val="accent1"/>
                  </a:solidFill>
                </a:rPr>
                <a:t>Model</a:t>
              </a:r>
            </a:p>
          </p:txBody>
        </p:sp>
        <p:sp>
          <p:nvSpPr>
            <p:cNvPr id="62" name="Line 73"/>
            <p:cNvSpPr>
              <a:spLocks noChangeShapeType="1"/>
            </p:cNvSpPr>
            <p:nvPr/>
          </p:nvSpPr>
          <p:spPr bwMode="auto">
            <a:xfrm flipH="1" flipV="1">
              <a:off x="16402184" y="4193480"/>
              <a:ext cx="0" cy="858579"/>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anchor="ctr" anchorCtr="1"/>
            <a:lstStyle/>
            <a:p>
              <a:pPr algn="l"/>
              <a:endParaRPr lang="en-US" sz="1800" b="1">
                <a:solidFill>
                  <a:schemeClr val="accent1"/>
                </a:solidFill>
              </a:endParaRPr>
            </a:p>
          </p:txBody>
        </p:sp>
        <p:sp>
          <p:nvSpPr>
            <p:cNvPr id="63" name="Freeform 82"/>
            <p:cNvSpPr>
              <a:spLocks/>
            </p:cNvSpPr>
            <p:nvPr/>
          </p:nvSpPr>
          <p:spPr bwMode="auto">
            <a:xfrm flipH="1">
              <a:off x="16297161" y="4124903"/>
              <a:ext cx="210046" cy="188040"/>
            </a:xfrm>
            <a:custGeom>
              <a:avLst/>
              <a:gdLst>
                <a:gd name="T0" fmla="*/ 49 w 108"/>
                <a:gd name="T1" fmla="*/ 0 h 157"/>
                <a:gd name="T2" fmla="*/ 108 w 108"/>
                <a:gd name="T3" fmla="*/ 157 h 157"/>
                <a:gd name="T4" fmla="*/ 0 w 108"/>
                <a:gd name="T5" fmla="*/ 157 h 157"/>
                <a:gd name="T6" fmla="*/ 49 w 108"/>
                <a:gd name="T7" fmla="*/ 0 h 157"/>
                <a:gd name="connsiteX0" fmla="*/ 4966 w 10000"/>
                <a:gd name="connsiteY0" fmla="*/ 0 h 10000"/>
                <a:gd name="connsiteX1" fmla="*/ 10000 w 10000"/>
                <a:gd name="connsiteY1" fmla="*/ 10000 h 10000"/>
                <a:gd name="connsiteX2" fmla="*/ 0 w 10000"/>
                <a:gd name="connsiteY2" fmla="*/ 10000 h 10000"/>
                <a:gd name="connsiteX3" fmla="*/ 4966 w 10000"/>
                <a:gd name="connsiteY3" fmla="*/ 0 h 10000"/>
              </a:gdLst>
              <a:ahLst/>
              <a:cxnLst>
                <a:cxn ang="0">
                  <a:pos x="connsiteX0" y="connsiteY0"/>
                </a:cxn>
                <a:cxn ang="0">
                  <a:pos x="connsiteX1" y="connsiteY1"/>
                </a:cxn>
                <a:cxn ang="0">
                  <a:pos x="connsiteX2" y="connsiteY2"/>
                </a:cxn>
                <a:cxn ang="0">
                  <a:pos x="connsiteX3" y="connsiteY3"/>
                </a:cxn>
              </a:cxnLst>
              <a:rect l="l" t="t" r="r" b="b"/>
              <a:pathLst>
                <a:path w="10000" h="10000">
                  <a:moveTo>
                    <a:pt x="4966" y="0"/>
                  </a:moveTo>
                  <a:lnTo>
                    <a:pt x="10000" y="10000"/>
                  </a:lnTo>
                  <a:lnTo>
                    <a:pt x="0" y="10000"/>
                  </a:lnTo>
                  <a:lnTo>
                    <a:pt x="4966" y="0"/>
                  </a:lnTo>
                  <a:close/>
                </a:path>
              </a:pathLst>
            </a:custGeom>
            <a:solidFill>
              <a:srgbClr val="FFFFFF"/>
            </a:solidFill>
            <a:ln w="38100">
              <a:solidFill>
                <a:schemeClr val="accent1"/>
              </a:solidFill>
              <a:prstDash val="solid"/>
              <a:round/>
              <a:headEnd/>
              <a:tailEnd/>
            </a:ln>
          </p:spPr>
          <p:txBody>
            <a:bodyPr anchor="ctr" anchorCtr="1"/>
            <a:lstStyle/>
            <a:p>
              <a:pPr algn="l"/>
              <a:endParaRPr lang="en-US" sz="1800" b="1">
                <a:solidFill>
                  <a:schemeClr val="accent1"/>
                </a:solidFill>
              </a:endParaRPr>
            </a:p>
          </p:txBody>
        </p:sp>
      </p:grpSp>
      <p:sp>
        <p:nvSpPr>
          <p:cNvPr id="64" name="Line 55"/>
          <p:cNvSpPr>
            <a:spLocks noChangeShapeType="1"/>
          </p:cNvSpPr>
          <p:nvPr/>
        </p:nvSpPr>
        <p:spPr bwMode="auto">
          <a:xfrm>
            <a:off x="2225265" y="5226001"/>
            <a:ext cx="6810785" cy="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5" name="Rectangle 95"/>
          <p:cNvSpPr>
            <a:spLocks noChangeArrowheads="1"/>
          </p:cNvSpPr>
          <p:nvPr/>
        </p:nvSpPr>
        <p:spPr bwMode="auto">
          <a:xfrm>
            <a:off x="6752815" y="5326014"/>
            <a:ext cx="617538" cy="290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300" b="1" u="sng" dirty="0"/>
              <a:t>step1</a:t>
            </a:r>
          </a:p>
        </p:txBody>
      </p:sp>
      <p:sp>
        <p:nvSpPr>
          <p:cNvPr id="66" name="Rectangle 96"/>
          <p:cNvSpPr>
            <a:spLocks noChangeArrowheads="1"/>
          </p:cNvSpPr>
          <p:nvPr/>
        </p:nvSpPr>
        <p:spPr bwMode="auto">
          <a:xfrm>
            <a:off x="7311615" y="5378401"/>
            <a:ext cx="1600535" cy="508000"/>
          </a:xfrm>
          <a:prstGeom prst="rect">
            <a:avLst/>
          </a:prstGeom>
          <a:solidFill>
            <a:schemeClr val="bg1"/>
          </a:solidFill>
          <a:ln w="25400">
            <a:solidFill>
              <a:schemeClr val="tx1"/>
            </a:solidFill>
            <a:miter lim="800000"/>
            <a:headEnd/>
            <a:tailEnd/>
          </a:ln>
          <a:effectLst/>
          <a:extLst/>
        </p:spPr>
        <p:txBody>
          <a:bodyPr anchor="ctr" anchorCtr="1"/>
          <a:lstStyle/>
          <a:p>
            <a:pPr algn="ctr"/>
            <a:r>
              <a:rPr lang="en-US" altLang="en-US" sz="1600" b="1" u="sng" dirty="0"/>
              <a:t>Focus</a:t>
            </a:r>
          </a:p>
          <a:p>
            <a:pPr algn="ctr"/>
            <a:r>
              <a:rPr lang="en-US" altLang="en-US" sz="1200" b="1" u="sng" dirty="0"/>
              <a:t>3/15/09 10-11amET :</a:t>
            </a:r>
          </a:p>
        </p:txBody>
      </p:sp>
      <p:sp>
        <p:nvSpPr>
          <p:cNvPr id="67" name="Freeform 98"/>
          <p:cNvSpPr>
            <a:spLocks/>
          </p:cNvSpPr>
          <p:nvPr/>
        </p:nvSpPr>
        <p:spPr bwMode="auto">
          <a:xfrm flipV="1">
            <a:off x="5851115" y="5546676"/>
            <a:ext cx="1463675" cy="87313"/>
          </a:xfrm>
          <a:custGeom>
            <a:avLst/>
            <a:gdLst>
              <a:gd name="T0" fmla="*/ 0 w 288"/>
              <a:gd name="T1" fmla="*/ 0 h 1"/>
              <a:gd name="T2" fmla="*/ 288 w 288"/>
              <a:gd name="T3" fmla="*/ 0 h 1"/>
            </a:gdLst>
            <a:ahLst/>
            <a:cxnLst>
              <a:cxn ang="0">
                <a:pos x="T0" y="T1"/>
              </a:cxn>
              <a:cxn ang="0">
                <a:pos x="T2" y="T3"/>
              </a:cxn>
            </a:cxnLst>
            <a:rect l="0" t="0" r="r" b="b"/>
            <a:pathLst>
              <a:path w="288" h="1">
                <a:moveTo>
                  <a:pt x="0" y="0"/>
                </a:moveTo>
                <a:lnTo>
                  <a:pt x="288" y="0"/>
                </a:lnTo>
              </a:path>
            </a:pathLst>
          </a:custGeom>
          <a:solidFill>
            <a:srgbClr val="FFFFFF"/>
          </a:solidFill>
          <a:ln w="25400">
            <a:solidFill>
              <a:srgbClr val="000000"/>
            </a:solidFill>
            <a:round/>
            <a:headEnd/>
            <a:tailEnd type="none" w="lg" len="lg"/>
          </a:ln>
        </p:spPr>
        <p:txBody>
          <a:bodyPr/>
          <a:lstStyle/>
          <a:p>
            <a:endParaRPr lang="en-US"/>
          </a:p>
        </p:txBody>
      </p:sp>
      <p:sp>
        <p:nvSpPr>
          <p:cNvPr id="68" name="Freeform 99"/>
          <p:cNvSpPr>
            <a:spLocks/>
          </p:cNvSpPr>
          <p:nvPr/>
        </p:nvSpPr>
        <p:spPr bwMode="auto">
          <a:xfrm rot="-5402019">
            <a:off x="5892390" y="5527626"/>
            <a:ext cx="117475" cy="219075"/>
          </a:xfrm>
          <a:custGeom>
            <a:avLst/>
            <a:gdLst>
              <a:gd name="T0" fmla="*/ 39 w 78"/>
              <a:gd name="T1" fmla="*/ 0 h 146"/>
              <a:gd name="T2" fmla="*/ 78 w 78"/>
              <a:gd name="T3" fmla="*/ 73 h 146"/>
              <a:gd name="T4" fmla="*/ 39 w 78"/>
              <a:gd name="T5" fmla="*/ 146 h 146"/>
              <a:gd name="T6" fmla="*/ 0 w 78"/>
              <a:gd name="T7" fmla="*/ 73 h 146"/>
              <a:gd name="T8" fmla="*/ 39 w 78"/>
              <a:gd name="T9" fmla="*/ 0 h 146"/>
            </a:gdLst>
            <a:ahLst/>
            <a:cxnLst>
              <a:cxn ang="0">
                <a:pos x="T0" y="T1"/>
              </a:cxn>
              <a:cxn ang="0">
                <a:pos x="T2" y="T3"/>
              </a:cxn>
              <a:cxn ang="0">
                <a:pos x="T4" y="T5"/>
              </a:cxn>
              <a:cxn ang="0">
                <a:pos x="T6" y="T7"/>
              </a:cxn>
              <a:cxn ang="0">
                <a:pos x="T8" y="T9"/>
              </a:cxn>
            </a:cxnLst>
            <a:rect l="0" t="0" r="r" b="b"/>
            <a:pathLst>
              <a:path w="78" h="146">
                <a:moveTo>
                  <a:pt x="39" y="0"/>
                </a:moveTo>
                <a:lnTo>
                  <a:pt x="78" y="73"/>
                </a:lnTo>
                <a:lnTo>
                  <a:pt x="39" y="146"/>
                </a:lnTo>
                <a:lnTo>
                  <a:pt x="0" y="73"/>
                </a:lnTo>
                <a:lnTo>
                  <a:pt x="39" y="0"/>
                </a:lnTo>
                <a:close/>
              </a:path>
            </a:pathLst>
          </a:custGeom>
          <a:solidFill>
            <a:srgbClr val="000000"/>
          </a:solidFill>
          <a:ln w="25400">
            <a:solidFill>
              <a:srgbClr val="000000"/>
            </a:solidFill>
            <a:prstDash val="solid"/>
            <a:round/>
            <a:headEnd/>
            <a:tailEnd/>
          </a:ln>
        </p:spPr>
        <p:txBody>
          <a:bodyPr/>
          <a:lstStyle/>
          <a:p>
            <a:endParaRPr lang="en-US"/>
          </a:p>
        </p:txBody>
      </p:sp>
      <p:sp>
        <p:nvSpPr>
          <p:cNvPr id="69" name="Rectangle 100"/>
          <p:cNvSpPr>
            <a:spLocks noChangeArrowheads="1"/>
          </p:cNvSpPr>
          <p:nvPr/>
        </p:nvSpPr>
        <p:spPr bwMode="auto">
          <a:xfrm>
            <a:off x="6732178" y="6191201"/>
            <a:ext cx="617537" cy="290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300" b="1" u="sng" dirty="0"/>
              <a:t>step2</a:t>
            </a:r>
          </a:p>
        </p:txBody>
      </p:sp>
      <p:sp>
        <p:nvSpPr>
          <p:cNvPr id="70" name="Rectangle 101"/>
          <p:cNvSpPr>
            <a:spLocks noChangeArrowheads="1"/>
          </p:cNvSpPr>
          <p:nvPr/>
        </p:nvSpPr>
        <p:spPr bwMode="auto">
          <a:xfrm>
            <a:off x="7310029" y="6273751"/>
            <a:ext cx="1599066" cy="508000"/>
          </a:xfrm>
          <a:prstGeom prst="rect">
            <a:avLst/>
          </a:prstGeom>
          <a:solidFill>
            <a:schemeClr val="bg1"/>
          </a:solidFill>
          <a:ln w="25400">
            <a:solidFill>
              <a:schemeClr val="tx1"/>
            </a:solidFill>
            <a:miter lim="800000"/>
            <a:headEnd/>
            <a:tailEnd/>
          </a:ln>
          <a:effectLst/>
          <a:extLst/>
        </p:spPr>
        <p:txBody>
          <a:bodyPr anchor="ctr" anchorCtr="1"/>
          <a:lstStyle/>
          <a:p>
            <a:pPr algn="ctr"/>
            <a:r>
              <a:rPr lang="en-US" altLang="en-US" sz="1600" b="1" u="sng" dirty="0"/>
              <a:t>Shoot</a:t>
            </a:r>
          </a:p>
          <a:p>
            <a:pPr algn="ctr"/>
            <a:r>
              <a:rPr lang="en-US" altLang="en-US" sz="1200" b="1" u="sng" dirty="0"/>
              <a:t>3/15/0911-12pmET :</a:t>
            </a:r>
          </a:p>
        </p:txBody>
      </p:sp>
      <p:sp>
        <p:nvSpPr>
          <p:cNvPr id="71" name="Freeform 102"/>
          <p:cNvSpPr>
            <a:spLocks/>
          </p:cNvSpPr>
          <p:nvPr/>
        </p:nvSpPr>
        <p:spPr bwMode="auto">
          <a:xfrm flipV="1">
            <a:off x="5830478" y="6411864"/>
            <a:ext cx="1477962" cy="87312"/>
          </a:xfrm>
          <a:custGeom>
            <a:avLst/>
            <a:gdLst>
              <a:gd name="T0" fmla="*/ 0 w 288"/>
              <a:gd name="T1" fmla="*/ 0 h 1"/>
              <a:gd name="T2" fmla="*/ 288 w 288"/>
              <a:gd name="T3" fmla="*/ 0 h 1"/>
            </a:gdLst>
            <a:ahLst/>
            <a:cxnLst>
              <a:cxn ang="0">
                <a:pos x="T0" y="T1"/>
              </a:cxn>
              <a:cxn ang="0">
                <a:pos x="T2" y="T3"/>
              </a:cxn>
            </a:cxnLst>
            <a:rect l="0" t="0" r="r" b="b"/>
            <a:pathLst>
              <a:path w="288" h="1">
                <a:moveTo>
                  <a:pt x="0" y="0"/>
                </a:moveTo>
                <a:lnTo>
                  <a:pt x="288" y="0"/>
                </a:lnTo>
              </a:path>
            </a:pathLst>
          </a:custGeom>
          <a:solidFill>
            <a:srgbClr val="FFFFFF"/>
          </a:solidFill>
          <a:ln w="25400">
            <a:solidFill>
              <a:srgbClr val="000000"/>
            </a:solidFill>
            <a:round/>
            <a:headEnd/>
            <a:tailEnd type="none" w="lg" len="lg"/>
          </a:ln>
        </p:spPr>
        <p:txBody>
          <a:bodyPr/>
          <a:lstStyle/>
          <a:p>
            <a:endParaRPr lang="en-US"/>
          </a:p>
        </p:txBody>
      </p:sp>
      <p:sp>
        <p:nvSpPr>
          <p:cNvPr id="72" name="Freeform 103"/>
          <p:cNvSpPr>
            <a:spLocks/>
          </p:cNvSpPr>
          <p:nvPr/>
        </p:nvSpPr>
        <p:spPr bwMode="auto">
          <a:xfrm rot="-5402019">
            <a:off x="5887628" y="6392814"/>
            <a:ext cx="117475" cy="219075"/>
          </a:xfrm>
          <a:custGeom>
            <a:avLst/>
            <a:gdLst>
              <a:gd name="T0" fmla="*/ 39 w 78"/>
              <a:gd name="T1" fmla="*/ 0 h 146"/>
              <a:gd name="T2" fmla="*/ 78 w 78"/>
              <a:gd name="T3" fmla="*/ 73 h 146"/>
              <a:gd name="T4" fmla="*/ 39 w 78"/>
              <a:gd name="T5" fmla="*/ 146 h 146"/>
              <a:gd name="T6" fmla="*/ 0 w 78"/>
              <a:gd name="T7" fmla="*/ 73 h 146"/>
              <a:gd name="T8" fmla="*/ 39 w 78"/>
              <a:gd name="T9" fmla="*/ 0 h 146"/>
            </a:gdLst>
            <a:ahLst/>
            <a:cxnLst>
              <a:cxn ang="0">
                <a:pos x="T0" y="T1"/>
              </a:cxn>
              <a:cxn ang="0">
                <a:pos x="T2" y="T3"/>
              </a:cxn>
              <a:cxn ang="0">
                <a:pos x="T4" y="T5"/>
              </a:cxn>
              <a:cxn ang="0">
                <a:pos x="T6" y="T7"/>
              </a:cxn>
              <a:cxn ang="0">
                <a:pos x="T8" y="T9"/>
              </a:cxn>
            </a:cxnLst>
            <a:rect l="0" t="0" r="r" b="b"/>
            <a:pathLst>
              <a:path w="78" h="146">
                <a:moveTo>
                  <a:pt x="39" y="0"/>
                </a:moveTo>
                <a:lnTo>
                  <a:pt x="78" y="73"/>
                </a:lnTo>
                <a:lnTo>
                  <a:pt x="39" y="146"/>
                </a:lnTo>
                <a:lnTo>
                  <a:pt x="0" y="73"/>
                </a:lnTo>
                <a:lnTo>
                  <a:pt x="39" y="0"/>
                </a:lnTo>
                <a:close/>
              </a:path>
            </a:pathLst>
          </a:custGeom>
          <a:solidFill>
            <a:srgbClr val="000000"/>
          </a:solidFill>
          <a:ln w="25400">
            <a:solidFill>
              <a:srgbClr val="000000"/>
            </a:solidFill>
            <a:prstDash val="solid"/>
            <a:round/>
            <a:headEnd/>
            <a:tailEnd/>
          </a:ln>
        </p:spPr>
        <p:txBody>
          <a:bodyPr/>
          <a:lstStyle/>
          <a:p>
            <a:endParaRPr lang="en-US"/>
          </a:p>
        </p:txBody>
      </p:sp>
      <p:cxnSp>
        <p:nvCxnSpPr>
          <p:cNvPr id="73" name="AutoShape 104"/>
          <p:cNvCxnSpPr>
            <a:cxnSpLocks noChangeShapeType="1"/>
          </p:cNvCxnSpPr>
          <p:nvPr/>
        </p:nvCxnSpPr>
        <p:spPr bwMode="auto">
          <a:xfrm>
            <a:off x="4951003" y="4826745"/>
            <a:ext cx="1639661" cy="0"/>
          </a:xfrm>
          <a:prstGeom prst="straightConnector1">
            <a:avLst/>
          </a:prstGeom>
          <a:noFill/>
          <a:ln w="25400">
            <a:solidFill>
              <a:schemeClr val="tx1"/>
            </a:solidFill>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4" name="AutoShape 110"/>
          <p:cNvCxnSpPr>
            <a:cxnSpLocks noChangeShapeType="1"/>
            <a:stCxn id="70" idx="0"/>
            <a:endCxn id="66" idx="2"/>
          </p:cNvCxnSpPr>
          <p:nvPr/>
        </p:nvCxnSpPr>
        <p:spPr bwMode="auto">
          <a:xfrm flipV="1">
            <a:off x="8109562" y="5886401"/>
            <a:ext cx="2321" cy="387350"/>
          </a:xfrm>
          <a:prstGeom prst="straightConnector1">
            <a:avLst/>
          </a:prstGeom>
          <a:noFill/>
          <a:ln w="25400">
            <a:solidFill>
              <a:schemeClr val="tx1"/>
            </a:solidFill>
            <a:round/>
            <a:headEnd type="arrow" w="lg" len="lg"/>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75" name="Rectangle 111"/>
          <p:cNvSpPr>
            <a:spLocks noChangeArrowheads="1"/>
          </p:cNvSpPr>
          <p:nvPr/>
        </p:nvSpPr>
        <p:spPr bwMode="auto">
          <a:xfrm>
            <a:off x="6845344" y="5903864"/>
            <a:ext cx="1505540" cy="292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300" b="1" u="sng" dirty="0"/>
              <a:t>: </a:t>
            </a:r>
            <a:r>
              <a:rPr lang="en-US" altLang="en-US" sz="1300" b="1" u="sng" dirty="0" err="1"/>
              <a:t>happensBefore</a:t>
            </a:r>
            <a:endParaRPr lang="en-US" altLang="en-US" sz="1300" b="1" u="sng" dirty="0"/>
          </a:p>
        </p:txBody>
      </p:sp>
      <p:sp>
        <p:nvSpPr>
          <p:cNvPr id="76" name="Rectangle 56"/>
          <p:cNvSpPr>
            <a:spLocks noChangeArrowheads="1"/>
          </p:cNvSpPr>
          <p:nvPr/>
        </p:nvSpPr>
        <p:spPr bwMode="auto">
          <a:xfrm>
            <a:off x="3592286" y="3953398"/>
            <a:ext cx="4932362" cy="1003300"/>
          </a:xfrm>
          <a:prstGeom prst="rect">
            <a:avLst/>
          </a:prstGeom>
          <a:solidFill>
            <a:schemeClr val="bg1"/>
          </a:solidFill>
          <a:ln w="25400">
            <a:solidFill>
              <a:schemeClr val="tx1"/>
            </a:solidFill>
            <a:miter lim="800000"/>
            <a:headEnd/>
            <a:tailEnd/>
          </a:ln>
          <a:effectLst/>
          <a:extLst/>
        </p:spPr>
        <p:txBody>
          <a:bodyPr wrap="none" tIns="18288"/>
          <a:lstStyle/>
          <a:p>
            <a:pPr algn="ctr"/>
            <a:r>
              <a:rPr lang="en-US" altLang="en-US" b="1" dirty="0" err="1"/>
              <a:t>TakePicture</a:t>
            </a:r>
            <a:r>
              <a:rPr lang="en-US" altLang="en-US" b="1" dirty="0"/>
              <a:t>          </a:t>
            </a:r>
          </a:p>
        </p:txBody>
      </p:sp>
      <p:sp>
        <p:nvSpPr>
          <p:cNvPr id="77" name="Rectangle 57"/>
          <p:cNvSpPr>
            <a:spLocks noChangeArrowheads="1"/>
          </p:cNvSpPr>
          <p:nvPr/>
        </p:nvSpPr>
        <p:spPr bwMode="auto">
          <a:xfrm flipH="1">
            <a:off x="3850367" y="4437586"/>
            <a:ext cx="1438275" cy="347662"/>
          </a:xfrm>
          <a:prstGeom prst="rect">
            <a:avLst/>
          </a:prstGeom>
          <a:noFill/>
          <a:ln w="254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nchorCtr="1"/>
          <a:lstStyle/>
          <a:p>
            <a:pPr algn="l"/>
            <a:r>
              <a:rPr lang="en-US" altLang="en-US" sz="1600" b="1" dirty="0"/>
              <a:t>step1 : Focus</a:t>
            </a:r>
          </a:p>
        </p:txBody>
      </p:sp>
      <p:cxnSp>
        <p:nvCxnSpPr>
          <p:cNvPr id="78" name="AutoShape 104"/>
          <p:cNvCxnSpPr>
            <a:cxnSpLocks noChangeShapeType="1"/>
            <a:stCxn id="77" idx="1"/>
            <a:endCxn id="116" idx="3"/>
          </p:cNvCxnSpPr>
          <p:nvPr/>
        </p:nvCxnSpPr>
        <p:spPr bwMode="auto">
          <a:xfrm>
            <a:off x="5288642" y="4611417"/>
            <a:ext cx="1639661" cy="0"/>
          </a:xfrm>
          <a:prstGeom prst="straightConnector1">
            <a:avLst/>
          </a:prstGeom>
          <a:noFill/>
          <a:ln w="25400">
            <a:solidFill>
              <a:schemeClr val="tx1"/>
            </a:solidFill>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79" name="Rectangle 105"/>
          <p:cNvSpPr>
            <a:spLocks noChangeArrowheads="1"/>
          </p:cNvSpPr>
          <p:nvPr/>
        </p:nvSpPr>
        <p:spPr bwMode="auto">
          <a:xfrm>
            <a:off x="5422108" y="4336387"/>
            <a:ext cx="1492250" cy="290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300" b="1" dirty="0"/>
              <a:t>: </a:t>
            </a:r>
            <a:r>
              <a:rPr lang="en-US" altLang="en-US" sz="1300" b="1" dirty="0" err="1"/>
              <a:t>happensBefore</a:t>
            </a:r>
            <a:endParaRPr lang="en-US" altLang="en-US" sz="1300" b="1" dirty="0"/>
          </a:p>
        </p:txBody>
      </p:sp>
      <p:sp>
        <p:nvSpPr>
          <p:cNvPr id="80" name="Line 109"/>
          <p:cNvSpPr>
            <a:spLocks noChangeShapeType="1"/>
          </p:cNvSpPr>
          <p:nvPr/>
        </p:nvSpPr>
        <p:spPr bwMode="auto">
          <a:xfrm>
            <a:off x="3595680" y="4267723"/>
            <a:ext cx="4925195" cy="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 name="Line 81"/>
          <p:cNvSpPr>
            <a:spLocks noChangeShapeType="1"/>
          </p:cNvSpPr>
          <p:nvPr/>
        </p:nvSpPr>
        <p:spPr bwMode="auto">
          <a:xfrm flipV="1">
            <a:off x="4299002" y="1351569"/>
            <a:ext cx="0" cy="91438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nchor="ctr" anchorCtr="1"/>
          <a:lstStyle/>
          <a:p>
            <a:endParaRPr lang="en-US" sz="1600" b="1"/>
          </a:p>
        </p:txBody>
      </p:sp>
      <p:sp>
        <p:nvSpPr>
          <p:cNvPr id="82" name="Freeform 82"/>
          <p:cNvSpPr>
            <a:spLocks/>
          </p:cNvSpPr>
          <p:nvPr/>
        </p:nvSpPr>
        <p:spPr bwMode="auto">
          <a:xfrm>
            <a:off x="4181304" y="1438032"/>
            <a:ext cx="235396" cy="210735"/>
          </a:xfrm>
          <a:custGeom>
            <a:avLst/>
            <a:gdLst>
              <a:gd name="T0" fmla="*/ 49 w 108"/>
              <a:gd name="T1" fmla="*/ 0 h 157"/>
              <a:gd name="T2" fmla="*/ 108 w 108"/>
              <a:gd name="T3" fmla="*/ 157 h 157"/>
              <a:gd name="T4" fmla="*/ 0 w 108"/>
              <a:gd name="T5" fmla="*/ 157 h 157"/>
              <a:gd name="T6" fmla="*/ 49 w 108"/>
              <a:gd name="T7" fmla="*/ 0 h 157"/>
              <a:gd name="connsiteX0" fmla="*/ 4966 w 10000"/>
              <a:gd name="connsiteY0" fmla="*/ 0 h 10000"/>
              <a:gd name="connsiteX1" fmla="*/ 10000 w 10000"/>
              <a:gd name="connsiteY1" fmla="*/ 10000 h 10000"/>
              <a:gd name="connsiteX2" fmla="*/ 0 w 10000"/>
              <a:gd name="connsiteY2" fmla="*/ 10000 h 10000"/>
              <a:gd name="connsiteX3" fmla="*/ 4966 w 10000"/>
              <a:gd name="connsiteY3" fmla="*/ 0 h 10000"/>
            </a:gdLst>
            <a:ahLst/>
            <a:cxnLst>
              <a:cxn ang="0">
                <a:pos x="connsiteX0" y="connsiteY0"/>
              </a:cxn>
              <a:cxn ang="0">
                <a:pos x="connsiteX1" y="connsiteY1"/>
              </a:cxn>
              <a:cxn ang="0">
                <a:pos x="connsiteX2" y="connsiteY2"/>
              </a:cxn>
              <a:cxn ang="0">
                <a:pos x="connsiteX3" y="connsiteY3"/>
              </a:cxn>
            </a:cxnLst>
            <a:rect l="l" t="t" r="r" b="b"/>
            <a:pathLst>
              <a:path w="10000" h="10000">
                <a:moveTo>
                  <a:pt x="4966" y="0"/>
                </a:moveTo>
                <a:lnTo>
                  <a:pt x="10000" y="10000"/>
                </a:lnTo>
                <a:lnTo>
                  <a:pt x="0" y="10000"/>
                </a:lnTo>
                <a:lnTo>
                  <a:pt x="4966" y="0"/>
                </a:lnTo>
                <a:close/>
              </a:path>
            </a:pathLst>
          </a:custGeom>
          <a:solidFill>
            <a:srgbClr val="FFFFFF"/>
          </a:solidFill>
          <a:ln w="25400">
            <a:solidFill>
              <a:schemeClr val="tx1"/>
            </a:solidFill>
            <a:prstDash val="solid"/>
            <a:round/>
            <a:headEnd/>
            <a:tailEnd/>
          </a:ln>
        </p:spPr>
        <p:txBody>
          <a:bodyPr anchor="ctr" anchorCtr="1"/>
          <a:lstStyle/>
          <a:p>
            <a:endParaRPr lang="en-US" sz="1600" b="1"/>
          </a:p>
        </p:txBody>
      </p:sp>
      <p:sp>
        <p:nvSpPr>
          <p:cNvPr id="83" name="Diamond 31"/>
          <p:cNvSpPr>
            <a:spLocks noChangeArrowheads="1"/>
          </p:cNvSpPr>
          <p:nvPr/>
        </p:nvSpPr>
        <p:spPr bwMode="auto">
          <a:xfrm rot="10800000">
            <a:off x="4921222" y="1123526"/>
            <a:ext cx="253330" cy="150205"/>
          </a:xfrm>
          <a:prstGeom prst="diamond">
            <a:avLst/>
          </a:prstGeom>
          <a:solidFill>
            <a:schemeClr val="tx1"/>
          </a:solidFill>
          <a:ln w="25400" algn="ctr">
            <a:solidFill>
              <a:schemeClr val="tx1"/>
            </a:solidFill>
            <a:round/>
            <a:headEnd/>
            <a:tailEnd/>
          </a:ln>
        </p:spPr>
        <p:txBody>
          <a:bodyPr/>
          <a:lstStyle>
            <a:lvl1pPr defTabSz="1019175" eaLnBrk="0" hangingPunct="0">
              <a:defRPr sz="3100" b="1">
                <a:solidFill>
                  <a:schemeClr val="accent2"/>
                </a:solidFill>
                <a:latin typeface="Arial" charset="0"/>
              </a:defRPr>
            </a:lvl1pPr>
            <a:lvl2pPr marL="742950" indent="-285750" defTabSz="1019175" eaLnBrk="0" hangingPunct="0">
              <a:defRPr sz="3100" b="1">
                <a:solidFill>
                  <a:schemeClr val="accent2"/>
                </a:solidFill>
                <a:latin typeface="Arial" charset="0"/>
              </a:defRPr>
            </a:lvl2pPr>
            <a:lvl3pPr marL="1143000" indent="-228600" defTabSz="1019175" eaLnBrk="0" hangingPunct="0">
              <a:defRPr sz="3100" b="1">
                <a:solidFill>
                  <a:schemeClr val="accent2"/>
                </a:solidFill>
                <a:latin typeface="Arial" charset="0"/>
              </a:defRPr>
            </a:lvl3pPr>
            <a:lvl4pPr marL="1600200" indent="-228600" defTabSz="1019175" eaLnBrk="0" hangingPunct="0">
              <a:defRPr sz="3100" b="1">
                <a:solidFill>
                  <a:schemeClr val="accent2"/>
                </a:solidFill>
                <a:latin typeface="Arial" charset="0"/>
              </a:defRPr>
            </a:lvl4pPr>
            <a:lvl5pPr marL="2057400" indent="-228600" defTabSz="1019175" eaLnBrk="0" hangingPunct="0">
              <a:defRPr sz="3100" b="1">
                <a:solidFill>
                  <a:schemeClr val="accent2"/>
                </a:solidFill>
                <a:latin typeface="Arial" charset="0"/>
              </a:defRPr>
            </a:lvl5pPr>
            <a:lvl6pPr marL="2514600" indent="-228600" algn="r" defTabSz="1019175" eaLnBrk="0" fontAlgn="base" hangingPunct="0">
              <a:spcBef>
                <a:spcPct val="0"/>
              </a:spcBef>
              <a:spcAft>
                <a:spcPct val="0"/>
              </a:spcAft>
              <a:defRPr sz="3100" b="1">
                <a:solidFill>
                  <a:schemeClr val="accent2"/>
                </a:solidFill>
                <a:latin typeface="Arial" charset="0"/>
              </a:defRPr>
            </a:lvl6pPr>
            <a:lvl7pPr marL="2971800" indent="-228600" algn="r" defTabSz="1019175" eaLnBrk="0" fontAlgn="base" hangingPunct="0">
              <a:spcBef>
                <a:spcPct val="0"/>
              </a:spcBef>
              <a:spcAft>
                <a:spcPct val="0"/>
              </a:spcAft>
              <a:defRPr sz="3100" b="1">
                <a:solidFill>
                  <a:schemeClr val="accent2"/>
                </a:solidFill>
                <a:latin typeface="Arial" charset="0"/>
              </a:defRPr>
            </a:lvl7pPr>
            <a:lvl8pPr marL="3429000" indent="-228600" algn="r" defTabSz="1019175" eaLnBrk="0" fontAlgn="base" hangingPunct="0">
              <a:spcBef>
                <a:spcPct val="0"/>
              </a:spcBef>
              <a:spcAft>
                <a:spcPct val="0"/>
              </a:spcAft>
              <a:defRPr sz="3100" b="1">
                <a:solidFill>
                  <a:schemeClr val="accent2"/>
                </a:solidFill>
                <a:latin typeface="Arial" charset="0"/>
              </a:defRPr>
            </a:lvl8pPr>
            <a:lvl9pPr marL="3886200" indent="-228600" algn="r" defTabSz="1019175" eaLnBrk="0" fontAlgn="base" hangingPunct="0">
              <a:spcBef>
                <a:spcPct val="0"/>
              </a:spcBef>
              <a:spcAft>
                <a:spcPct val="0"/>
              </a:spcAft>
              <a:defRPr sz="3100" b="1">
                <a:solidFill>
                  <a:schemeClr val="accent2"/>
                </a:solidFill>
                <a:latin typeface="Arial" charset="0"/>
              </a:defRPr>
            </a:lvl9pPr>
          </a:lstStyle>
          <a:p>
            <a:pPr eaLnBrk="1" hangingPunct="1"/>
            <a:endParaRPr lang="en-US" altLang="en-US" sz="4000">
              <a:latin typeface="+mn-lt"/>
            </a:endParaRPr>
          </a:p>
        </p:txBody>
      </p:sp>
      <p:sp>
        <p:nvSpPr>
          <p:cNvPr id="84" name="Rectangle 10"/>
          <p:cNvSpPr>
            <a:spLocks noChangeArrowheads="1"/>
          </p:cNvSpPr>
          <p:nvPr/>
        </p:nvSpPr>
        <p:spPr bwMode="auto">
          <a:xfrm>
            <a:off x="6868880" y="952500"/>
            <a:ext cx="845552" cy="523220"/>
          </a:xfrm>
          <a:prstGeom prst="rect">
            <a:avLst/>
          </a:prstGeom>
          <a:noFill/>
          <a:ln w="25400" algn="ctr">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1019175" eaLnBrk="0" hangingPunct="0">
              <a:defRPr sz="3100" b="1">
                <a:solidFill>
                  <a:schemeClr val="accent2"/>
                </a:solidFill>
                <a:latin typeface="Arial" charset="0"/>
              </a:defRPr>
            </a:lvl1pPr>
            <a:lvl2pPr marL="742950" indent="-285750" defTabSz="1019175" eaLnBrk="0" hangingPunct="0">
              <a:defRPr sz="3100" b="1">
                <a:solidFill>
                  <a:schemeClr val="accent2"/>
                </a:solidFill>
                <a:latin typeface="Arial" charset="0"/>
              </a:defRPr>
            </a:lvl2pPr>
            <a:lvl3pPr marL="1143000" indent="-228600" defTabSz="1019175" eaLnBrk="0" hangingPunct="0">
              <a:defRPr sz="3100" b="1">
                <a:solidFill>
                  <a:schemeClr val="accent2"/>
                </a:solidFill>
                <a:latin typeface="Arial" charset="0"/>
              </a:defRPr>
            </a:lvl3pPr>
            <a:lvl4pPr marL="1600200" indent="-228600" defTabSz="1019175" eaLnBrk="0" hangingPunct="0">
              <a:defRPr sz="3100" b="1">
                <a:solidFill>
                  <a:schemeClr val="accent2"/>
                </a:solidFill>
                <a:latin typeface="Arial" charset="0"/>
              </a:defRPr>
            </a:lvl4pPr>
            <a:lvl5pPr marL="2057400" indent="-228600" defTabSz="1019175" eaLnBrk="0" hangingPunct="0">
              <a:defRPr sz="3100" b="1">
                <a:solidFill>
                  <a:schemeClr val="accent2"/>
                </a:solidFill>
                <a:latin typeface="Arial" charset="0"/>
              </a:defRPr>
            </a:lvl5pPr>
            <a:lvl6pPr marL="2514600" indent="-228600" algn="r" defTabSz="1019175" eaLnBrk="0" fontAlgn="base" hangingPunct="0">
              <a:spcBef>
                <a:spcPct val="0"/>
              </a:spcBef>
              <a:spcAft>
                <a:spcPct val="0"/>
              </a:spcAft>
              <a:defRPr sz="3100" b="1">
                <a:solidFill>
                  <a:schemeClr val="accent2"/>
                </a:solidFill>
                <a:latin typeface="Arial" charset="0"/>
              </a:defRPr>
            </a:lvl6pPr>
            <a:lvl7pPr marL="2971800" indent="-228600" algn="r" defTabSz="1019175" eaLnBrk="0" fontAlgn="base" hangingPunct="0">
              <a:spcBef>
                <a:spcPct val="0"/>
              </a:spcBef>
              <a:spcAft>
                <a:spcPct val="0"/>
              </a:spcAft>
              <a:defRPr sz="3100" b="1">
                <a:solidFill>
                  <a:schemeClr val="accent2"/>
                </a:solidFill>
                <a:latin typeface="Arial" charset="0"/>
              </a:defRPr>
            </a:lvl7pPr>
            <a:lvl8pPr marL="3429000" indent="-228600" algn="r" defTabSz="1019175" eaLnBrk="0" fontAlgn="base" hangingPunct="0">
              <a:spcBef>
                <a:spcPct val="0"/>
              </a:spcBef>
              <a:spcAft>
                <a:spcPct val="0"/>
              </a:spcAft>
              <a:defRPr sz="3100" b="1">
                <a:solidFill>
                  <a:schemeClr val="accent2"/>
                </a:solidFill>
                <a:latin typeface="Arial" charset="0"/>
              </a:defRPr>
            </a:lvl8pPr>
            <a:lvl9pPr marL="3886200" indent="-228600" algn="r" defTabSz="1019175" eaLnBrk="0" fontAlgn="base" hangingPunct="0">
              <a:spcBef>
                <a:spcPct val="0"/>
              </a:spcBef>
              <a:spcAft>
                <a:spcPct val="0"/>
              </a:spcAft>
              <a:defRPr sz="3100" b="1">
                <a:solidFill>
                  <a:schemeClr val="accent2"/>
                </a:solidFill>
                <a:latin typeface="Arial" charset="0"/>
              </a:defRPr>
            </a:lvl9pPr>
          </a:lstStyle>
          <a:p>
            <a:pPr algn="r" eaLnBrk="1" hangingPunct="1"/>
            <a:r>
              <a:rPr lang="en-US" altLang="en-US" sz="1400" dirty="0">
                <a:solidFill>
                  <a:schemeClr val="tx1"/>
                </a:solidFill>
                <a:latin typeface="+mn-lt"/>
              </a:rPr>
              <a:t>owned</a:t>
            </a:r>
          </a:p>
          <a:p>
            <a:pPr algn="r" eaLnBrk="1" hangingPunct="1"/>
            <a:r>
              <a:rPr lang="en-US" altLang="en-US" sz="1400" dirty="0">
                <a:solidFill>
                  <a:schemeClr val="tx1"/>
                </a:solidFill>
                <a:latin typeface="+mn-lt"/>
              </a:rPr>
              <a:t>attribute</a:t>
            </a:r>
          </a:p>
        </p:txBody>
      </p:sp>
      <p:grpSp>
        <p:nvGrpSpPr>
          <p:cNvPr id="85" name="Group 84"/>
          <p:cNvGrpSpPr/>
          <p:nvPr/>
        </p:nvGrpSpPr>
        <p:grpSpPr>
          <a:xfrm>
            <a:off x="4849810" y="1198627"/>
            <a:ext cx="2963956" cy="888634"/>
            <a:chOff x="4953224" y="2913127"/>
            <a:chExt cx="2641864" cy="888634"/>
          </a:xfrm>
        </p:grpSpPr>
        <p:sp>
          <p:nvSpPr>
            <p:cNvPr id="86" name="Line 6"/>
            <p:cNvSpPr>
              <a:spLocks noChangeShapeType="1"/>
            </p:cNvSpPr>
            <p:nvPr/>
          </p:nvSpPr>
          <p:spPr bwMode="auto">
            <a:xfrm rot="5400000" flipV="1">
              <a:off x="6265831" y="1600520"/>
              <a:ext cx="0" cy="2625214"/>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600" b="1"/>
            </a:p>
          </p:txBody>
        </p:sp>
        <p:sp>
          <p:nvSpPr>
            <p:cNvPr id="87" name="Line 6"/>
            <p:cNvSpPr>
              <a:spLocks noChangeShapeType="1"/>
            </p:cNvSpPr>
            <p:nvPr/>
          </p:nvSpPr>
          <p:spPr bwMode="auto">
            <a:xfrm rot="5400000" flipV="1">
              <a:off x="6282481" y="2489154"/>
              <a:ext cx="0" cy="2625214"/>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600" b="1"/>
            </a:p>
          </p:txBody>
        </p:sp>
      </p:grpSp>
      <p:sp>
        <p:nvSpPr>
          <p:cNvPr id="88" name="Diamond 31"/>
          <p:cNvSpPr>
            <a:spLocks noChangeArrowheads="1"/>
          </p:cNvSpPr>
          <p:nvPr/>
        </p:nvSpPr>
        <p:spPr bwMode="auto">
          <a:xfrm rot="10800000">
            <a:off x="4937873" y="2012160"/>
            <a:ext cx="253330" cy="150205"/>
          </a:xfrm>
          <a:prstGeom prst="diamond">
            <a:avLst/>
          </a:prstGeom>
          <a:solidFill>
            <a:schemeClr val="tx1"/>
          </a:solidFill>
          <a:ln w="25400" algn="ctr">
            <a:solidFill>
              <a:schemeClr val="tx1"/>
            </a:solidFill>
            <a:round/>
            <a:headEnd/>
            <a:tailEnd/>
          </a:ln>
        </p:spPr>
        <p:txBody>
          <a:bodyPr/>
          <a:lstStyle>
            <a:lvl1pPr defTabSz="1019175" eaLnBrk="0" hangingPunct="0">
              <a:defRPr sz="3100" b="1">
                <a:solidFill>
                  <a:schemeClr val="accent2"/>
                </a:solidFill>
                <a:latin typeface="Arial" charset="0"/>
              </a:defRPr>
            </a:lvl1pPr>
            <a:lvl2pPr marL="742950" indent="-285750" defTabSz="1019175" eaLnBrk="0" hangingPunct="0">
              <a:defRPr sz="3100" b="1">
                <a:solidFill>
                  <a:schemeClr val="accent2"/>
                </a:solidFill>
                <a:latin typeface="Arial" charset="0"/>
              </a:defRPr>
            </a:lvl2pPr>
            <a:lvl3pPr marL="1143000" indent="-228600" defTabSz="1019175" eaLnBrk="0" hangingPunct="0">
              <a:defRPr sz="3100" b="1">
                <a:solidFill>
                  <a:schemeClr val="accent2"/>
                </a:solidFill>
                <a:latin typeface="Arial" charset="0"/>
              </a:defRPr>
            </a:lvl3pPr>
            <a:lvl4pPr marL="1600200" indent="-228600" defTabSz="1019175" eaLnBrk="0" hangingPunct="0">
              <a:defRPr sz="3100" b="1">
                <a:solidFill>
                  <a:schemeClr val="accent2"/>
                </a:solidFill>
                <a:latin typeface="Arial" charset="0"/>
              </a:defRPr>
            </a:lvl4pPr>
            <a:lvl5pPr marL="2057400" indent="-228600" defTabSz="1019175" eaLnBrk="0" hangingPunct="0">
              <a:defRPr sz="3100" b="1">
                <a:solidFill>
                  <a:schemeClr val="accent2"/>
                </a:solidFill>
                <a:latin typeface="Arial" charset="0"/>
              </a:defRPr>
            </a:lvl5pPr>
            <a:lvl6pPr marL="2514600" indent="-228600" algn="r" defTabSz="1019175" eaLnBrk="0" fontAlgn="base" hangingPunct="0">
              <a:spcBef>
                <a:spcPct val="0"/>
              </a:spcBef>
              <a:spcAft>
                <a:spcPct val="0"/>
              </a:spcAft>
              <a:defRPr sz="3100" b="1">
                <a:solidFill>
                  <a:schemeClr val="accent2"/>
                </a:solidFill>
                <a:latin typeface="Arial" charset="0"/>
              </a:defRPr>
            </a:lvl6pPr>
            <a:lvl7pPr marL="2971800" indent="-228600" algn="r" defTabSz="1019175" eaLnBrk="0" fontAlgn="base" hangingPunct="0">
              <a:spcBef>
                <a:spcPct val="0"/>
              </a:spcBef>
              <a:spcAft>
                <a:spcPct val="0"/>
              </a:spcAft>
              <a:defRPr sz="3100" b="1">
                <a:solidFill>
                  <a:schemeClr val="accent2"/>
                </a:solidFill>
                <a:latin typeface="Arial" charset="0"/>
              </a:defRPr>
            </a:lvl7pPr>
            <a:lvl8pPr marL="3429000" indent="-228600" algn="r" defTabSz="1019175" eaLnBrk="0" fontAlgn="base" hangingPunct="0">
              <a:spcBef>
                <a:spcPct val="0"/>
              </a:spcBef>
              <a:spcAft>
                <a:spcPct val="0"/>
              </a:spcAft>
              <a:defRPr sz="3100" b="1">
                <a:solidFill>
                  <a:schemeClr val="accent2"/>
                </a:solidFill>
                <a:latin typeface="Arial" charset="0"/>
              </a:defRPr>
            </a:lvl8pPr>
            <a:lvl9pPr marL="3886200" indent="-228600" algn="r" defTabSz="1019175" eaLnBrk="0" fontAlgn="base" hangingPunct="0">
              <a:spcBef>
                <a:spcPct val="0"/>
              </a:spcBef>
              <a:spcAft>
                <a:spcPct val="0"/>
              </a:spcAft>
              <a:defRPr sz="3100" b="1">
                <a:solidFill>
                  <a:schemeClr val="accent2"/>
                </a:solidFill>
                <a:latin typeface="Arial" charset="0"/>
              </a:defRPr>
            </a:lvl9pPr>
          </a:lstStyle>
          <a:p>
            <a:pPr eaLnBrk="1" hangingPunct="1"/>
            <a:endParaRPr lang="en-US" altLang="en-US" sz="4000">
              <a:latin typeface="+mn-lt"/>
            </a:endParaRPr>
          </a:p>
        </p:txBody>
      </p:sp>
      <p:sp>
        <p:nvSpPr>
          <p:cNvPr id="89" name="Rectangle 10"/>
          <p:cNvSpPr>
            <a:spLocks noChangeArrowheads="1"/>
          </p:cNvSpPr>
          <p:nvPr/>
        </p:nvSpPr>
        <p:spPr bwMode="auto">
          <a:xfrm>
            <a:off x="7044342" y="1841134"/>
            <a:ext cx="695704" cy="523220"/>
          </a:xfrm>
          <a:prstGeom prst="rect">
            <a:avLst/>
          </a:prstGeom>
          <a:noFill/>
          <a:ln w="25400" algn="ctr">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1019175" eaLnBrk="0" hangingPunct="0">
              <a:defRPr sz="3100" b="1">
                <a:solidFill>
                  <a:schemeClr val="accent2"/>
                </a:solidFill>
                <a:latin typeface="Arial" charset="0"/>
              </a:defRPr>
            </a:lvl1pPr>
            <a:lvl2pPr marL="742950" indent="-285750" defTabSz="1019175" eaLnBrk="0" hangingPunct="0">
              <a:defRPr sz="3100" b="1">
                <a:solidFill>
                  <a:schemeClr val="accent2"/>
                </a:solidFill>
                <a:latin typeface="Arial" charset="0"/>
              </a:defRPr>
            </a:lvl2pPr>
            <a:lvl3pPr marL="1143000" indent="-228600" defTabSz="1019175" eaLnBrk="0" hangingPunct="0">
              <a:defRPr sz="3100" b="1">
                <a:solidFill>
                  <a:schemeClr val="accent2"/>
                </a:solidFill>
                <a:latin typeface="Arial" charset="0"/>
              </a:defRPr>
            </a:lvl3pPr>
            <a:lvl4pPr marL="1600200" indent="-228600" defTabSz="1019175" eaLnBrk="0" hangingPunct="0">
              <a:defRPr sz="3100" b="1">
                <a:solidFill>
                  <a:schemeClr val="accent2"/>
                </a:solidFill>
                <a:latin typeface="Arial" charset="0"/>
              </a:defRPr>
            </a:lvl4pPr>
            <a:lvl5pPr marL="2057400" indent="-228600" defTabSz="1019175" eaLnBrk="0" hangingPunct="0">
              <a:defRPr sz="3100" b="1">
                <a:solidFill>
                  <a:schemeClr val="accent2"/>
                </a:solidFill>
                <a:latin typeface="Arial" charset="0"/>
              </a:defRPr>
            </a:lvl5pPr>
            <a:lvl6pPr marL="2514600" indent="-228600" algn="r" defTabSz="1019175" eaLnBrk="0" fontAlgn="base" hangingPunct="0">
              <a:spcBef>
                <a:spcPct val="0"/>
              </a:spcBef>
              <a:spcAft>
                <a:spcPct val="0"/>
              </a:spcAft>
              <a:defRPr sz="3100" b="1">
                <a:solidFill>
                  <a:schemeClr val="accent2"/>
                </a:solidFill>
                <a:latin typeface="Arial" charset="0"/>
              </a:defRPr>
            </a:lvl6pPr>
            <a:lvl7pPr marL="2971800" indent="-228600" algn="r" defTabSz="1019175" eaLnBrk="0" fontAlgn="base" hangingPunct="0">
              <a:spcBef>
                <a:spcPct val="0"/>
              </a:spcBef>
              <a:spcAft>
                <a:spcPct val="0"/>
              </a:spcAft>
              <a:defRPr sz="3100" b="1">
                <a:solidFill>
                  <a:schemeClr val="accent2"/>
                </a:solidFill>
                <a:latin typeface="Arial" charset="0"/>
              </a:defRPr>
            </a:lvl7pPr>
            <a:lvl8pPr marL="3429000" indent="-228600" algn="r" defTabSz="1019175" eaLnBrk="0" fontAlgn="base" hangingPunct="0">
              <a:spcBef>
                <a:spcPct val="0"/>
              </a:spcBef>
              <a:spcAft>
                <a:spcPct val="0"/>
              </a:spcAft>
              <a:defRPr sz="3100" b="1">
                <a:solidFill>
                  <a:schemeClr val="accent2"/>
                </a:solidFill>
                <a:latin typeface="Arial" charset="0"/>
              </a:defRPr>
            </a:lvl8pPr>
            <a:lvl9pPr marL="3886200" indent="-228600" algn="r" defTabSz="1019175" eaLnBrk="0" fontAlgn="base" hangingPunct="0">
              <a:spcBef>
                <a:spcPct val="0"/>
              </a:spcBef>
              <a:spcAft>
                <a:spcPct val="0"/>
              </a:spcAft>
              <a:defRPr sz="3100" b="1">
                <a:solidFill>
                  <a:schemeClr val="accent2"/>
                </a:solidFill>
                <a:latin typeface="Arial" charset="0"/>
              </a:defRPr>
            </a:lvl9pPr>
          </a:lstStyle>
          <a:p>
            <a:pPr algn="r" eaLnBrk="1" hangingPunct="1"/>
            <a:r>
              <a:rPr lang="en-US" altLang="en-US" sz="1400" dirty="0">
                <a:solidFill>
                  <a:schemeClr val="tx1"/>
                </a:solidFill>
                <a:latin typeface="+mn-lt"/>
              </a:rPr>
              <a:t>owned</a:t>
            </a:r>
          </a:p>
          <a:p>
            <a:pPr algn="r" eaLnBrk="1" hangingPunct="1"/>
            <a:r>
              <a:rPr lang="en-US" altLang="en-US" sz="1400" dirty="0">
                <a:solidFill>
                  <a:schemeClr val="tx1"/>
                </a:solidFill>
                <a:latin typeface="+mn-lt"/>
              </a:rPr>
              <a:t>action</a:t>
            </a:r>
          </a:p>
        </p:txBody>
      </p:sp>
      <p:sp>
        <p:nvSpPr>
          <p:cNvPr id="90" name="Rectangle 20"/>
          <p:cNvSpPr>
            <a:spLocks noChangeArrowheads="1"/>
          </p:cNvSpPr>
          <p:nvPr/>
        </p:nvSpPr>
        <p:spPr bwMode="auto">
          <a:xfrm>
            <a:off x="3665257" y="1863075"/>
            <a:ext cx="1266650" cy="448371"/>
          </a:xfrm>
          <a:prstGeom prst="rect">
            <a:avLst/>
          </a:prstGeom>
          <a:solidFill>
            <a:srgbClr val="FFFFFF"/>
          </a:solidFill>
          <a:ln w="25400">
            <a:solidFill>
              <a:schemeClr val="tx1"/>
            </a:solidFill>
            <a:miter lim="800000"/>
            <a:headEnd/>
            <a:tailEnd/>
          </a:ln>
          <a:effectLst/>
          <a:extLst/>
        </p:spPr>
        <p:txBody>
          <a:bodyPr wrap="none" anchor="ctr" anchorCtr="1"/>
          <a:lstStyle/>
          <a:p>
            <a:pPr algn="l"/>
            <a:r>
              <a:rPr lang="en-US" altLang="en-US" b="1" dirty="0"/>
              <a:t>Activity</a:t>
            </a:r>
          </a:p>
        </p:txBody>
      </p:sp>
      <p:sp>
        <p:nvSpPr>
          <p:cNvPr id="91" name="Line 81"/>
          <p:cNvSpPr>
            <a:spLocks noChangeShapeType="1"/>
          </p:cNvSpPr>
          <p:nvPr/>
        </p:nvSpPr>
        <p:spPr bwMode="auto">
          <a:xfrm flipV="1">
            <a:off x="8177726" y="1351737"/>
            <a:ext cx="0" cy="91438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nchor="ctr" anchorCtr="1"/>
          <a:lstStyle/>
          <a:p>
            <a:endParaRPr lang="en-US" sz="1600" b="1"/>
          </a:p>
        </p:txBody>
      </p:sp>
      <p:sp>
        <p:nvSpPr>
          <p:cNvPr id="92" name="Freeform 82"/>
          <p:cNvSpPr>
            <a:spLocks/>
          </p:cNvSpPr>
          <p:nvPr/>
        </p:nvSpPr>
        <p:spPr bwMode="auto">
          <a:xfrm>
            <a:off x="8060028" y="1447168"/>
            <a:ext cx="235396" cy="210735"/>
          </a:xfrm>
          <a:custGeom>
            <a:avLst/>
            <a:gdLst>
              <a:gd name="T0" fmla="*/ 49 w 108"/>
              <a:gd name="T1" fmla="*/ 0 h 157"/>
              <a:gd name="T2" fmla="*/ 108 w 108"/>
              <a:gd name="T3" fmla="*/ 157 h 157"/>
              <a:gd name="T4" fmla="*/ 0 w 108"/>
              <a:gd name="T5" fmla="*/ 157 h 157"/>
              <a:gd name="T6" fmla="*/ 49 w 108"/>
              <a:gd name="T7" fmla="*/ 0 h 157"/>
              <a:gd name="connsiteX0" fmla="*/ 4966 w 10000"/>
              <a:gd name="connsiteY0" fmla="*/ 0 h 10000"/>
              <a:gd name="connsiteX1" fmla="*/ 10000 w 10000"/>
              <a:gd name="connsiteY1" fmla="*/ 10000 h 10000"/>
              <a:gd name="connsiteX2" fmla="*/ 0 w 10000"/>
              <a:gd name="connsiteY2" fmla="*/ 10000 h 10000"/>
              <a:gd name="connsiteX3" fmla="*/ 4966 w 10000"/>
              <a:gd name="connsiteY3" fmla="*/ 0 h 10000"/>
            </a:gdLst>
            <a:ahLst/>
            <a:cxnLst>
              <a:cxn ang="0">
                <a:pos x="connsiteX0" y="connsiteY0"/>
              </a:cxn>
              <a:cxn ang="0">
                <a:pos x="connsiteX1" y="connsiteY1"/>
              </a:cxn>
              <a:cxn ang="0">
                <a:pos x="connsiteX2" y="connsiteY2"/>
              </a:cxn>
              <a:cxn ang="0">
                <a:pos x="connsiteX3" y="connsiteY3"/>
              </a:cxn>
            </a:cxnLst>
            <a:rect l="l" t="t" r="r" b="b"/>
            <a:pathLst>
              <a:path w="10000" h="10000">
                <a:moveTo>
                  <a:pt x="4966" y="0"/>
                </a:moveTo>
                <a:lnTo>
                  <a:pt x="10000" y="10000"/>
                </a:lnTo>
                <a:lnTo>
                  <a:pt x="0" y="10000"/>
                </a:lnTo>
                <a:lnTo>
                  <a:pt x="4966" y="0"/>
                </a:lnTo>
                <a:close/>
              </a:path>
            </a:pathLst>
          </a:custGeom>
          <a:solidFill>
            <a:srgbClr val="FFFFFF"/>
          </a:solidFill>
          <a:ln w="25400">
            <a:solidFill>
              <a:schemeClr val="tx1"/>
            </a:solidFill>
            <a:prstDash val="solid"/>
            <a:round/>
            <a:headEnd/>
            <a:tailEnd/>
          </a:ln>
        </p:spPr>
        <p:txBody>
          <a:bodyPr anchor="ctr" anchorCtr="1"/>
          <a:lstStyle/>
          <a:p>
            <a:endParaRPr lang="en-US" sz="1600" b="1"/>
          </a:p>
        </p:txBody>
      </p:sp>
      <p:sp>
        <p:nvSpPr>
          <p:cNvPr id="93" name="Rectangle 32"/>
          <p:cNvSpPr>
            <a:spLocks noChangeArrowheads="1"/>
          </p:cNvSpPr>
          <p:nvPr/>
        </p:nvSpPr>
        <p:spPr bwMode="auto">
          <a:xfrm>
            <a:off x="7665161" y="974569"/>
            <a:ext cx="1130198" cy="468514"/>
          </a:xfrm>
          <a:prstGeom prst="rect">
            <a:avLst/>
          </a:prstGeom>
          <a:solidFill>
            <a:schemeClr val="bg1"/>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eaLnBrk="0" hangingPunct="0">
              <a:defRPr sz="3100" b="1">
                <a:solidFill>
                  <a:schemeClr val="accent2"/>
                </a:solidFill>
                <a:latin typeface="Arial" charset="0"/>
              </a:defRPr>
            </a:lvl1pPr>
            <a:lvl2pPr marL="742950" indent="-285750" eaLnBrk="0" hangingPunct="0">
              <a:defRPr sz="3100" b="1">
                <a:solidFill>
                  <a:schemeClr val="accent2"/>
                </a:solidFill>
                <a:latin typeface="Arial" charset="0"/>
              </a:defRPr>
            </a:lvl2pPr>
            <a:lvl3pPr marL="1143000" indent="-228600" eaLnBrk="0" hangingPunct="0">
              <a:defRPr sz="3100" b="1">
                <a:solidFill>
                  <a:schemeClr val="accent2"/>
                </a:solidFill>
                <a:latin typeface="Arial" charset="0"/>
              </a:defRPr>
            </a:lvl3pPr>
            <a:lvl4pPr marL="1600200" indent="-228600" eaLnBrk="0" hangingPunct="0">
              <a:defRPr sz="3100" b="1">
                <a:solidFill>
                  <a:schemeClr val="accent2"/>
                </a:solidFill>
                <a:latin typeface="Arial" charset="0"/>
              </a:defRPr>
            </a:lvl4pPr>
            <a:lvl5pPr marL="2057400" indent="-228600" eaLnBrk="0" hangingPunct="0">
              <a:defRPr sz="3100" b="1">
                <a:solidFill>
                  <a:schemeClr val="accent2"/>
                </a:solidFill>
                <a:latin typeface="Arial" charset="0"/>
              </a:defRPr>
            </a:lvl5pPr>
            <a:lvl6pPr marL="2514600" indent="-228600" algn="r" eaLnBrk="0" fontAlgn="base" hangingPunct="0">
              <a:spcBef>
                <a:spcPct val="0"/>
              </a:spcBef>
              <a:spcAft>
                <a:spcPct val="0"/>
              </a:spcAft>
              <a:defRPr sz="3100" b="1">
                <a:solidFill>
                  <a:schemeClr val="accent2"/>
                </a:solidFill>
                <a:latin typeface="Arial" charset="0"/>
              </a:defRPr>
            </a:lvl6pPr>
            <a:lvl7pPr marL="2971800" indent="-228600" algn="r" eaLnBrk="0" fontAlgn="base" hangingPunct="0">
              <a:spcBef>
                <a:spcPct val="0"/>
              </a:spcBef>
              <a:spcAft>
                <a:spcPct val="0"/>
              </a:spcAft>
              <a:defRPr sz="3100" b="1">
                <a:solidFill>
                  <a:schemeClr val="accent2"/>
                </a:solidFill>
                <a:latin typeface="Arial" charset="0"/>
              </a:defRPr>
            </a:lvl7pPr>
            <a:lvl8pPr marL="3429000" indent="-228600" algn="r" eaLnBrk="0" fontAlgn="base" hangingPunct="0">
              <a:spcBef>
                <a:spcPct val="0"/>
              </a:spcBef>
              <a:spcAft>
                <a:spcPct val="0"/>
              </a:spcAft>
              <a:defRPr sz="3100" b="1">
                <a:solidFill>
                  <a:schemeClr val="accent2"/>
                </a:solidFill>
                <a:latin typeface="Arial" charset="0"/>
              </a:defRPr>
            </a:lvl8pPr>
            <a:lvl9pPr marL="3886200" indent="-228600" algn="r" eaLnBrk="0" fontAlgn="base" hangingPunct="0">
              <a:spcBef>
                <a:spcPct val="0"/>
              </a:spcBef>
              <a:spcAft>
                <a:spcPct val="0"/>
              </a:spcAft>
              <a:defRPr sz="3100" b="1">
                <a:solidFill>
                  <a:schemeClr val="accent2"/>
                </a:solidFill>
                <a:latin typeface="Arial" charset="0"/>
              </a:defRPr>
            </a:lvl9pPr>
          </a:lstStyle>
          <a:p>
            <a:pPr algn="ctr" eaLnBrk="1" hangingPunct="1"/>
            <a:r>
              <a:rPr lang="en-US" altLang="en-US" sz="1800" dirty="0">
                <a:solidFill>
                  <a:schemeClr val="tx1"/>
                </a:solidFill>
                <a:latin typeface="+mn-lt"/>
              </a:rPr>
              <a:t>Property</a:t>
            </a:r>
          </a:p>
        </p:txBody>
      </p:sp>
      <p:sp>
        <p:nvSpPr>
          <p:cNvPr id="94" name="Rectangle 32"/>
          <p:cNvSpPr>
            <a:spLocks noChangeArrowheads="1"/>
          </p:cNvSpPr>
          <p:nvPr/>
        </p:nvSpPr>
        <p:spPr bwMode="auto">
          <a:xfrm>
            <a:off x="7690777" y="1863203"/>
            <a:ext cx="981278" cy="468514"/>
          </a:xfrm>
          <a:prstGeom prst="rect">
            <a:avLst/>
          </a:prstGeom>
          <a:solidFill>
            <a:schemeClr val="bg1"/>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eaLnBrk="0" hangingPunct="0">
              <a:defRPr sz="3100" b="1">
                <a:solidFill>
                  <a:schemeClr val="accent2"/>
                </a:solidFill>
                <a:latin typeface="Arial" charset="0"/>
              </a:defRPr>
            </a:lvl1pPr>
            <a:lvl2pPr marL="742950" indent="-285750" eaLnBrk="0" hangingPunct="0">
              <a:defRPr sz="3100" b="1">
                <a:solidFill>
                  <a:schemeClr val="accent2"/>
                </a:solidFill>
                <a:latin typeface="Arial" charset="0"/>
              </a:defRPr>
            </a:lvl2pPr>
            <a:lvl3pPr marL="1143000" indent="-228600" eaLnBrk="0" hangingPunct="0">
              <a:defRPr sz="3100" b="1">
                <a:solidFill>
                  <a:schemeClr val="accent2"/>
                </a:solidFill>
                <a:latin typeface="Arial" charset="0"/>
              </a:defRPr>
            </a:lvl3pPr>
            <a:lvl4pPr marL="1600200" indent="-228600" eaLnBrk="0" hangingPunct="0">
              <a:defRPr sz="3100" b="1">
                <a:solidFill>
                  <a:schemeClr val="accent2"/>
                </a:solidFill>
                <a:latin typeface="Arial" charset="0"/>
              </a:defRPr>
            </a:lvl4pPr>
            <a:lvl5pPr marL="2057400" indent="-228600" eaLnBrk="0" hangingPunct="0">
              <a:defRPr sz="3100" b="1">
                <a:solidFill>
                  <a:schemeClr val="accent2"/>
                </a:solidFill>
                <a:latin typeface="Arial" charset="0"/>
              </a:defRPr>
            </a:lvl5pPr>
            <a:lvl6pPr marL="2514600" indent="-228600" algn="r" eaLnBrk="0" fontAlgn="base" hangingPunct="0">
              <a:spcBef>
                <a:spcPct val="0"/>
              </a:spcBef>
              <a:spcAft>
                <a:spcPct val="0"/>
              </a:spcAft>
              <a:defRPr sz="3100" b="1">
                <a:solidFill>
                  <a:schemeClr val="accent2"/>
                </a:solidFill>
                <a:latin typeface="Arial" charset="0"/>
              </a:defRPr>
            </a:lvl6pPr>
            <a:lvl7pPr marL="2971800" indent="-228600" algn="r" eaLnBrk="0" fontAlgn="base" hangingPunct="0">
              <a:spcBef>
                <a:spcPct val="0"/>
              </a:spcBef>
              <a:spcAft>
                <a:spcPct val="0"/>
              </a:spcAft>
              <a:defRPr sz="3100" b="1">
                <a:solidFill>
                  <a:schemeClr val="accent2"/>
                </a:solidFill>
                <a:latin typeface="Arial" charset="0"/>
              </a:defRPr>
            </a:lvl7pPr>
            <a:lvl8pPr marL="3429000" indent="-228600" algn="r" eaLnBrk="0" fontAlgn="base" hangingPunct="0">
              <a:spcBef>
                <a:spcPct val="0"/>
              </a:spcBef>
              <a:spcAft>
                <a:spcPct val="0"/>
              </a:spcAft>
              <a:defRPr sz="3100" b="1">
                <a:solidFill>
                  <a:schemeClr val="accent2"/>
                </a:solidFill>
                <a:latin typeface="Arial" charset="0"/>
              </a:defRPr>
            </a:lvl8pPr>
            <a:lvl9pPr marL="3886200" indent="-228600" algn="r" eaLnBrk="0" fontAlgn="base" hangingPunct="0">
              <a:spcBef>
                <a:spcPct val="0"/>
              </a:spcBef>
              <a:spcAft>
                <a:spcPct val="0"/>
              </a:spcAft>
              <a:defRPr sz="3100" b="1">
                <a:solidFill>
                  <a:schemeClr val="accent2"/>
                </a:solidFill>
                <a:latin typeface="Arial" charset="0"/>
              </a:defRPr>
            </a:lvl9pPr>
          </a:lstStyle>
          <a:p>
            <a:pPr algn="ctr" eaLnBrk="1" hangingPunct="1"/>
            <a:r>
              <a:rPr lang="en-US" altLang="en-US" sz="1800" dirty="0">
                <a:solidFill>
                  <a:schemeClr val="tx1"/>
                </a:solidFill>
                <a:latin typeface="+mn-lt"/>
              </a:rPr>
              <a:t>Action</a:t>
            </a:r>
          </a:p>
        </p:txBody>
      </p:sp>
      <p:sp>
        <p:nvSpPr>
          <p:cNvPr id="95" name="Line 81"/>
          <p:cNvSpPr>
            <a:spLocks noChangeShapeType="1"/>
          </p:cNvSpPr>
          <p:nvPr/>
        </p:nvSpPr>
        <p:spPr bwMode="auto">
          <a:xfrm flipV="1">
            <a:off x="7376671" y="1517335"/>
            <a:ext cx="0" cy="367666"/>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nchor="ctr" anchorCtr="1"/>
          <a:lstStyle/>
          <a:p>
            <a:endParaRPr lang="en-US" sz="1600" b="1"/>
          </a:p>
        </p:txBody>
      </p:sp>
      <p:sp>
        <p:nvSpPr>
          <p:cNvPr id="96" name="Freeform 82"/>
          <p:cNvSpPr>
            <a:spLocks/>
          </p:cNvSpPr>
          <p:nvPr/>
        </p:nvSpPr>
        <p:spPr bwMode="auto">
          <a:xfrm>
            <a:off x="7293340" y="1394195"/>
            <a:ext cx="166664" cy="149204"/>
          </a:xfrm>
          <a:custGeom>
            <a:avLst/>
            <a:gdLst>
              <a:gd name="T0" fmla="*/ 49 w 108"/>
              <a:gd name="T1" fmla="*/ 0 h 157"/>
              <a:gd name="T2" fmla="*/ 108 w 108"/>
              <a:gd name="T3" fmla="*/ 157 h 157"/>
              <a:gd name="T4" fmla="*/ 0 w 108"/>
              <a:gd name="T5" fmla="*/ 157 h 157"/>
              <a:gd name="T6" fmla="*/ 49 w 108"/>
              <a:gd name="T7" fmla="*/ 0 h 157"/>
              <a:gd name="connsiteX0" fmla="*/ 4966 w 10000"/>
              <a:gd name="connsiteY0" fmla="*/ 0 h 10000"/>
              <a:gd name="connsiteX1" fmla="*/ 10000 w 10000"/>
              <a:gd name="connsiteY1" fmla="*/ 10000 h 10000"/>
              <a:gd name="connsiteX2" fmla="*/ 0 w 10000"/>
              <a:gd name="connsiteY2" fmla="*/ 10000 h 10000"/>
              <a:gd name="connsiteX3" fmla="*/ 4966 w 10000"/>
              <a:gd name="connsiteY3" fmla="*/ 0 h 10000"/>
            </a:gdLst>
            <a:ahLst/>
            <a:cxnLst>
              <a:cxn ang="0">
                <a:pos x="connsiteX0" y="connsiteY0"/>
              </a:cxn>
              <a:cxn ang="0">
                <a:pos x="connsiteX1" y="connsiteY1"/>
              </a:cxn>
              <a:cxn ang="0">
                <a:pos x="connsiteX2" y="connsiteY2"/>
              </a:cxn>
              <a:cxn ang="0">
                <a:pos x="connsiteX3" y="connsiteY3"/>
              </a:cxn>
            </a:cxnLst>
            <a:rect l="l" t="t" r="r" b="b"/>
            <a:pathLst>
              <a:path w="10000" h="10000">
                <a:moveTo>
                  <a:pt x="4966" y="0"/>
                </a:moveTo>
                <a:lnTo>
                  <a:pt x="10000" y="10000"/>
                </a:lnTo>
                <a:lnTo>
                  <a:pt x="0" y="10000"/>
                </a:lnTo>
                <a:lnTo>
                  <a:pt x="4966" y="0"/>
                </a:lnTo>
                <a:close/>
              </a:path>
            </a:pathLst>
          </a:custGeom>
          <a:solidFill>
            <a:srgbClr val="FFFFFF"/>
          </a:solidFill>
          <a:ln w="25400">
            <a:solidFill>
              <a:schemeClr val="tx1"/>
            </a:solidFill>
            <a:prstDash val="solid"/>
            <a:round/>
            <a:headEnd/>
            <a:tailEnd/>
          </a:ln>
        </p:spPr>
        <p:txBody>
          <a:bodyPr anchor="ctr" anchorCtr="1"/>
          <a:lstStyle/>
          <a:p>
            <a:endParaRPr lang="en-US" sz="1400" b="1"/>
          </a:p>
        </p:txBody>
      </p:sp>
      <p:sp>
        <p:nvSpPr>
          <p:cNvPr id="97" name="Freeform 35"/>
          <p:cNvSpPr>
            <a:spLocks/>
          </p:cNvSpPr>
          <p:nvPr/>
        </p:nvSpPr>
        <p:spPr bwMode="auto">
          <a:xfrm>
            <a:off x="5371511" y="3187994"/>
            <a:ext cx="423306" cy="522675"/>
          </a:xfrm>
          <a:custGeom>
            <a:avLst/>
            <a:gdLst>
              <a:gd name="T0" fmla="*/ 55 w 264"/>
              <a:gd name="T1" fmla="*/ 0 h 244"/>
              <a:gd name="T2" fmla="*/ 264 w 264"/>
              <a:gd name="T3" fmla="*/ 0 h 244"/>
              <a:gd name="T4" fmla="*/ 264 w 264"/>
              <a:gd name="T5" fmla="*/ 244 h 244"/>
              <a:gd name="T6" fmla="*/ 0 w 264"/>
              <a:gd name="T7" fmla="*/ 244 h 244"/>
              <a:gd name="T8" fmla="*/ 1 w 264"/>
              <a:gd name="T9" fmla="*/ 139 h 244"/>
              <a:gd name="connsiteX0" fmla="*/ 2083 w 10000"/>
              <a:gd name="connsiteY0" fmla="*/ 0 h 10000"/>
              <a:gd name="connsiteX1" fmla="*/ 10000 w 10000"/>
              <a:gd name="connsiteY1" fmla="*/ 0 h 10000"/>
              <a:gd name="connsiteX2" fmla="*/ 10000 w 10000"/>
              <a:gd name="connsiteY2" fmla="*/ 10000 h 10000"/>
              <a:gd name="connsiteX3" fmla="*/ 0 w 10000"/>
              <a:gd name="connsiteY3" fmla="*/ 10000 h 10000"/>
              <a:gd name="connsiteX4" fmla="*/ 38 w 10000"/>
              <a:gd name="connsiteY4" fmla="*/ 4820 h 10000"/>
              <a:gd name="connsiteX0" fmla="*/ 2083 w 10000"/>
              <a:gd name="connsiteY0" fmla="*/ 0 h 10000"/>
              <a:gd name="connsiteX1" fmla="*/ 10000 w 10000"/>
              <a:gd name="connsiteY1" fmla="*/ 0 h 10000"/>
              <a:gd name="connsiteX2" fmla="*/ 10000 w 10000"/>
              <a:gd name="connsiteY2" fmla="*/ 10000 h 10000"/>
              <a:gd name="connsiteX3" fmla="*/ 0 w 10000"/>
              <a:gd name="connsiteY3" fmla="*/ 10000 h 10000"/>
              <a:gd name="connsiteX4" fmla="*/ 38 w 10000"/>
              <a:gd name="connsiteY4" fmla="*/ 4557 h 10000"/>
              <a:gd name="connsiteX0" fmla="*/ 2083 w 10000"/>
              <a:gd name="connsiteY0" fmla="*/ 0 h 10000"/>
              <a:gd name="connsiteX1" fmla="*/ 10000 w 10000"/>
              <a:gd name="connsiteY1" fmla="*/ 0 h 10000"/>
              <a:gd name="connsiteX2" fmla="*/ 10000 w 10000"/>
              <a:gd name="connsiteY2" fmla="*/ 10000 h 10000"/>
              <a:gd name="connsiteX3" fmla="*/ 0 w 10000"/>
              <a:gd name="connsiteY3" fmla="*/ 10000 h 10000"/>
              <a:gd name="connsiteX4" fmla="*/ 38 w 10000"/>
              <a:gd name="connsiteY4" fmla="*/ 4469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0" h="10000">
                <a:moveTo>
                  <a:pt x="2083" y="0"/>
                </a:moveTo>
                <a:lnTo>
                  <a:pt x="10000" y="0"/>
                </a:lnTo>
                <a:lnTo>
                  <a:pt x="10000" y="10000"/>
                </a:lnTo>
                <a:lnTo>
                  <a:pt x="0" y="10000"/>
                </a:lnTo>
                <a:cubicBezTo>
                  <a:pt x="13" y="8566"/>
                  <a:pt x="25" y="5903"/>
                  <a:pt x="38" y="4469"/>
                </a:cubicBezTo>
              </a:path>
            </a:pathLst>
          </a:custGeom>
          <a:noFill/>
          <a:ln w="25400">
            <a:solidFill>
              <a:schemeClr val="tx1"/>
            </a:solidFill>
            <a:round/>
            <a:headEnd/>
            <a:tailEnd type="arrow" w="lg" len="lg"/>
          </a:ln>
          <a:extLst>
            <a:ext uri="{909E8E84-426E-40DD-AFC4-6F175D3DCCD1}">
              <a14:hiddenFill xmlns:a14="http://schemas.microsoft.com/office/drawing/2010/main">
                <a:solidFill>
                  <a:srgbClr val="FFFFFF"/>
                </a:solidFill>
              </a14:hiddenFill>
            </a:ext>
          </a:extLst>
        </p:spPr>
        <p:txBody>
          <a:bodyPr/>
          <a:lstStyle/>
          <a:p>
            <a:endParaRPr lang="en-US" sz="1600" b="1"/>
          </a:p>
        </p:txBody>
      </p:sp>
      <p:sp>
        <p:nvSpPr>
          <p:cNvPr id="98" name="Line 73"/>
          <p:cNvSpPr>
            <a:spLocks noChangeShapeType="1"/>
          </p:cNvSpPr>
          <p:nvPr/>
        </p:nvSpPr>
        <p:spPr bwMode="auto">
          <a:xfrm flipV="1">
            <a:off x="4644751" y="3449717"/>
            <a:ext cx="0" cy="505953"/>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nchor="ctr" anchorCtr="1"/>
          <a:lstStyle/>
          <a:p>
            <a:endParaRPr lang="en-US" sz="1600" b="1"/>
          </a:p>
        </p:txBody>
      </p:sp>
      <p:sp>
        <p:nvSpPr>
          <p:cNvPr id="99" name="Freeform 82"/>
          <p:cNvSpPr>
            <a:spLocks/>
          </p:cNvSpPr>
          <p:nvPr/>
        </p:nvSpPr>
        <p:spPr bwMode="auto">
          <a:xfrm>
            <a:off x="4526829" y="3432920"/>
            <a:ext cx="235396" cy="210735"/>
          </a:xfrm>
          <a:custGeom>
            <a:avLst/>
            <a:gdLst>
              <a:gd name="T0" fmla="*/ 49 w 108"/>
              <a:gd name="T1" fmla="*/ 0 h 157"/>
              <a:gd name="T2" fmla="*/ 108 w 108"/>
              <a:gd name="T3" fmla="*/ 157 h 157"/>
              <a:gd name="T4" fmla="*/ 0 w 108"/>
              <a:gd name="T5" fmla="*/ 157 h 157"/>
              <a:gd name="T6" fmla="*/ 49 w 108"/>
              <a:gd name="T7" fmla="*/ 0 h 157"/>
              <a:gd name="connsiteX0" fmla="*/ 4966 w 10000"/>
              <a:gd name="connsiteY0" fmla="*/ 0 h 10000"/>
              <a:gd name="connsiteX1" fmla="*/ 10000 w 10000"/>
              <a:gd name="connsiteY1" fmla="*/ 10000 h 10000"/>
              <a:gd name="connsiteX2" fmla="*/ 0 w 10000"/>
              <a:gd name="connsiteY2" fmla="*/ 10000 h 10000"/>
              <a:gd name="connsiteX3" fmla="*/ 4966 w 10000"/>
              <a:gd name="connsiteY3" fmla="*/ 0 h 10000"/>
            </a:gdLst>
            <a:ahLst/>
            <a:cxnLst>
              <a:cxn ang="0">
                <a:pos x="connsiteX0" y="connsiteY0"/>
              </a:cxn>
              <a:cxn ang="0">
                <a:pos x="connsiteX1" y="connsiteY1"/>
              </a:cxn>
              <a:cxn ang="0">
                <a:pos x="connsiteX2" y="connsiteY2"/>
              </a:cxn>
              <a:cxn ang="0">
                <a:pos x="connsiteX3" y="connsiteY3"/>
              </a:cxn>
            </a:cxnLst>
            <a:rect l="l" t="t" r="r" b="b"/>
            <a:pathLst>
              <a:path w="10000" h="10000">
                <a:moveTo>
                  <a:pt x="4966" y="0"/>
                </a:moveTo>
                <a:lnTo>
                  <a:pt x="10000" y="10000"/>
                </a:lnTo>
                <a:lnTo>
                  <a:pt x="0" y="10000"/>
                </a:lnTo>
                <a:lnTo>
                  <a:pt x="4966" y="0"/>
                </a:lnTo>
                <a:close/>
              </a:path>
            </a:pathLst>
          </a:custGeom>
          <a:solidFill>
            <a:srgbClr val="FFFFFF"/>
          </a:solidFill>
          <a:ln w="25400">
            <a:solidFill>
              <a:schemeClr val="tx1"/>
            </a:solidFill>
            <a:prstDash val="solid"/>
            <a:round/>
            <a:headEnd/>
            <a:tailEnd/>
          </a:ln>
        </p:spPr>
        <p:txBody>
          <a:bodyPr anchor="ctr" anchorCtr="1"/>
          <a:lstStyle/>
          <a:p>
            <a:endParaRPr lang="en-US" sz="1600" b="1"/>
          </a:p>
        </p:txBody>
      </p:sp>
      <p:sp>
        <p:nvSpPr>
          <p:cNvPr id="100" name="Rectangle 36"/>
          <p:cNvSpPr>
            <a:spLocks noChangeArrowheads="1"/>
          </p:cNvSpPr>
          <p:nvPr/>
        </p:nvSpPr>
        <p:spPr bwMode="auto">
          <a:xfrm flipH="1">
            <a:off x="5790481" y="3408111"/>
            <a:ext cx="1310359" cy="277064"/>
          </a:xfrm>
          <a:prstGeom prst="rect">
            <a:avLst/>
          </a:prstGeom>
          <a:noFill/>
          <a:ln w="25400">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lnSpc>
                <a:spcPct val="85000"/>
              </a:lnSpc>
            </a:pPr>
            <a:r>
              <a:rPr lang="en-US" altLang="en-US" sz="1400" b="1" dirty="0" err="1"/>
              <a:t>happensBefore</a:t>
            </a:r>
            <a:endParaRPr lang="en-US" altLang="en-US" sz="1400" b="1" baseline="30000" dirty="0"/>
          </a:p>
        </p:txBody>
      </p:sp>
      <p:sp>
        <p:nvSpPr>
          <p:cNvPr id="101" name="Rectangle 27"/>
          <p:cNvSpPr>
            <a:spLocks noChangeArrowheads="1"/>
          </p:cNvSpPr>
          <p:nvPr/>
        </p:nvSpPr>
        <p:spPr bwMode="auto">
          <a:xfrm flipH="1">
            <a:off x="6922164" y="2843593"/>
            <a:ext cx="819455" cy="4370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lnSpc>
                <a:spcPct val="80000"/>
              </a:lnSpc>
            </a:pPr>
            <a:r>
              <a:rPr lang="en-US" altLang="en-US" sz="1400" b="1" dirty="0"/>
              <a:t>happens</a:t>
            </a:r>
          </a:p>
          <a:p>
            <a:pPr algn="l">
              <a:lnSpc>
                <a:spcPct val="80000"/>
              </a:lnSpc>
            </a:pPr>
            <a:r>
              <a:rPr lang="en-US" altLang="en-US" sz="1400" b="1" dirty="0"/>
              <a:t>During</a:t>
            </a:r>
            <a:endParaRPr lang="en-US" altLang="en-US" sz="1400" b="1" baseline="30000" dirty="0"/>
          </a:p>
        </p:txBody>
      </p:sp>
      <p:sp>
        <p:nvSpPr>
          <p:cNvPr id="102" name="Freeform 33"/>
          <p:cNvSpPr>
            <a:spLocks/>
          </p:cNvSpPr>
          <p:nvPr/>
        </p:nvSpPr>
        <p:spPr bwMode="auto">
          <a:xfrm>
            <a:off x="6636414" y="2950614"/>
            <a:ext cx="307857" cy="333702"/>
          </a:xfrm>
          <a:custGeom>
            <a:avLst/>
            <a:gdLst>
              <a:gd name="T0" fmla="*/ 5 w 214"/>
              <a:gd name="T1" fmla="*/ 0 h 244"/>
              <a:gd name="T2" fmla="*/ 214 w 214"/>
              <a:gd name="T3" fmla="*/ 0 h 244"/>
              <a:gd name="T4" fmla="*/ 214 w 214"/>
              <a:gd name="T5" fmla="*/ 244 h 244"/>
              <a:gd name="T6" fmla="*/ 0 w 214"/>
              <a:gd name="T7" fmla="*/ 244 h 244"/>
            </a:gdLst>
            <a:ahLst/>
            <a:cxnLst>
              <a:cxn ang="0">
                <a:pos x="T0" y="T1"/>
              </a:cxn>
              <a:cxn ang="0">
                <a:pos x="T2" y="T3"/>
              </a:cxn>
              <a:cxn ang="0">
                <a:pos x="T4" y="T5"/>
              </a:cxn>
              <a:cxn ang="0">
                <a:pos x="T6" y="T7"/>
              </a:cxn>
            </a:cxnLst>
            <a:rect l="0" t="0" r="r" b="b"/>
            <a:pathLst>
              <a:path w="214" h="244">
                <a:moveTo>
                  <a:pt x="5" y="0"/>
                </a:moveTo>
                <a:lnTo>
                  <a:pt x="214" y="0"/>
                </a:lnTo>
                <a:lnTo>
                  <a:pt x="214" y="244"/>
                </a:lnTo>
                <a:lnTo>
                  <a:pt x="0" y="244"/>
                </a:lnTo>
              </a:path>
            </a:pathLst>
          </a:custGeom>
          <a:noFill/>
          <a:ln w="25400">
            <a:solidFill>
              <a:schemeClr val="tx1"/>
            </a:solidFill>
            <a:round/>
            <a:headEnd/>
            <a:tailEnd type="arrow" w="lg" len="lg"/>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3" name="Rectangle 4"/>
          <p:cNvSpPr>
            <a:spLocks noChangeArrowheads="1"/>
          </p:cNvSpPr>
          <p:nvPr/>
        </p:nvSpPr>
        <p:spPr bwMode="auto">
          <a:xfrm>
            <a:off x="2142801" y="1219200"/>
            <a:ext cx="1137305" cy="820519"/>
          </a:xfrm>
          <a:prstGeom prst="rect">
            <a:avLst/>
          </a:prstGeom>
          <a:noFill/>
          <a:ln w="25400">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nchorCtr="1"/>
          <a:lstStyle/>
          <a:p>
            <a:pPr algn="l">
              <a:lnSpc>
                <a:spcPct val="80000"/>
              </a:lnSpc>
            </a:pPr>
            <a:r>
              <a:rPr lang="en-US" altLang="en-US" sz="2000" b="1" dirty="0"/>
              <a:t>Meta</a:t>
            </a:r>
          </a:p>
          <a:p>
            <a:pPr algn="l">
              <a:lnSpc>
                <a:spcPct val="80000"/>
              </a:lnSpc>
            </a:pPr>
            <a:r>
              <a:rPr lang="en-US" altLang="en-US" sz="2000" b="1" dirty="0"/>
              <a:t>model</a:t>
            </a:r>
          </a:p>
        </p:txBody>
      </p:sp>
      <p:sp>
        <p:nvSpPr>
          <p:cNvPr id="110" name="Rectangle 109"/>
          <p:cNvSpPr/>
          <p:nvPr/>
        </p:nvSpPr>
        <p:spPr>
          <a:xfrm>
            <a:off x="-57487" y="4026336"/>
            <a:ext cx="1607812" cy="781752"/>
          </a:xfrm>
          <a:prstGeom prst="rect">
            <a:avLst/>
          </a:prstGeom>
        </p:spPr>
        <p:txBody>
          <a:bodyPr wrap="none">
            <a:spAutoFit/>
          </a:bodyPr>
          <a:lstStyle/>
          <a:p>
            <a:pPr algn="r">
              <a:lnSpc>
                <a:spcPct val="80000"/>
              </a:lnSpc>
            </a:pPr>
            <a:r>
              <a:rPr lang="en-US" sz="2800" b="1" dirty="0">
                <a:solidFill>
                  <a:schemeClr val="accent1"/>
                </a:solidFill>
              </a:rPr>
              <a:t>Modeling</a:t>
            </a:r>
          </a:p>
          <a:p>
            <a:pPr algn="r">
              <a:lnSpc>
                <a:spcPct val="80000"/>
              </a:lnSpc>
            </a:pPr>
            <a:r>
              <a:rPr lang="en-US" sz="2800" b="1" dirty="0">
                <a:solidFill>
                  <a:schemeClr val="accent1"/>
                </a:solidFill>
              </a:rPr>
              <a:t>tools</a:t>
            </a:r>
          </a:p>
        </p:txBody>
      </p:sp>
      <p:sp>
        <p:nvSpPr>
          <p:cNvPr id="111" name="Rectangle 110"/>
          <p:cNvSpPr/>
          <p:nvPr/>
        </p:nvSpPr>
        <p:spPr>
          <a:xfrm>
            <a:off x="1959952" y="2663520"/>
            <a:ext cx="1526445" cy="986104"/>
          </a:xfrm>
          <a:prstGeom prst="rect">
            <a:avLst/>
          </a:prstGeom>
        </p:spPr>
        <p:txBody>
          <a:bodyPr wrap="none">
            <a:spAutoFit/>
          </a:bodyPr>
          <a:lstStyle/>
          <a:p>
            <a:pPr algn="r">
              <a:lnSpc>
                <a:spcPct val="80000"/>
              </a:lnSpc>
            </a:pPr>
            <a:r>
              <a:rPr lang="en-US" sz="2400" dirty="0">
                <a:solidFill>
                  <a:schemeClr val="accent1"/>
                </a:solidFill>
              </a:rPr>
              <a:t>Library of</a:t>
            </a:r>
          </a:p>
          <a:p>
            <a:pPr algn="r">
              <a:lnSpc>
                <a:spcPct val="80000"/>
              </a:lnSpc>
            </a:pPr>
            <a:r>
              <a:rPr lang="en-US" sz="2400" dirty="0">
                <a:solidFill>
                  <a:schemeClr val="accent1"/>
                </a:solidFill>
              </a:rPr>
              <a:t>temporal</a:t>
            </a:r>
          </a:p>
          <a:p>
            <a:pPr algn="r">
              <a:lnSpc>
                <a:spcPct val="80000"/>
              </a:lnSpc>
            </a:pPr>
            <a:r>
              <a:rPr lang="en-US" sz="2400" dirty="0">
                <a:solidFill>
                  <a:schemeClr val="accent1"/>
                </a:solidFill>
              </a:rPr>
              <a:t>relations…</a:t>
            </a:r>
          </a:p>
        </p:txBody>
      </p:sp>
      <p:sp>
        <p:nvSpPr>
          <p:cNvPr id="112" name="Rectangle 111"/>
          <p:cNvSpPr/>
          <p:nvPr/>
        </p:nvSpPr>
        <p:spPr>
          <a:xfrm>
            <a:off x="1875681" y="4070096"/>
            <a:ext cx="1584473" cy="978729"/>
          </a:xfrm>
          <a:prstGeom prst="rect">
            <a:avLst/>
          </a:prstGeom>
        </p:spPr>
        <p:txBody>
          <a:bodyPr wrap="none">
            <a:spAutoFit/>
          </a:bodyPr>
          <a:lstStyle/>
          <a:p>
            <a:pPr algn="r">
              <a:lnSpc>
                <a:spcPct val="80000"/>
              </a:lnSpc>
            </a:pPr>
            <a:r>
              <a:rPr lang="en-US" sz="2400" dirty="0">
                <a:solidFill>
                  <a:schemeClr val="accent1"/>
                </a:solidFill>
              </a:rPr>
              <a:t>... used to</a:t>
            </a:r>
          </a:p>
          <a:p>
            <a:pPr algn="r">
              <a:lnSpc>
                <a:spcPct val="80000"/>
              </a:lnSpc>
            </a:pPr>
            <a:r>
              <a:rPr lang="en-US" sz="2400" dirty="0">
                <a:solidFill>
                  <a:schemeClr val="accent1"/>
                </a:solidFill>
              </a:rPr>
              <a:t>give model</a:t>
            </a:r>
          </a:p>
          <a:p>
            <a:pPr algn="r">
              <a:lnSpc>
                <a:spcPct val="80000"/>
              </a:lnSpc>
            </a:pPr>
            <a:r>
              <a:rPr lang="en-US" sz="2400" dirty="0">
                <a:solidFill>
                  <a:schemeClr val="accent1"/>
                </a:solidFill>
              </a:rPr>
              <a:t>semantics</a:t>
            </a:r>
          </a:p>
        </p:txBody>
      </p:sp>
      <p:grpSp>
        <p:nvGrpSpPr>
          <p:cNvPr id="113" name="Group 112"/>
          <p:cNvGrpSpPr/>
          <p:nvPr/>
        </p:nvGrpSpPr>
        <p:grpSpPr>
          <a:xfrm>
            <a:off x="6747690" y="3629025"/>
            <a:ext cx="107970" cy="958191"/>
            <a:chOff x="5368129" y="2716223"/>
            <a:chExt cx="107970" cy="1749685"/>
          </a:xfrm>
        </p:grpSpPr>
        <p:sp>
          <p:nvSpPr>
            <p:cNvPr id="114" name="Freeform 113"/>
            <p:cNvSpPr>
              <a:spLocks/>
            </p:cNvSpPr>
            <p:nvPr/>
          </p:nvSpPr>
          <p:spPr bwMode="auto">
            <a:xfrm rot="183088">
              <a:off x="5368129" y="2720219"/>
              <a:ext cx="107347" cy="1745689"/>
            </a:xfrm>
            <a:custGeom>
              <a:avLst/>
              <a:gdLst>
                <a:gd name="T0" fmla="*/ 97 w 345"/>
                <a:gd name="T1" fmla="*/ 773 h 773"/>
                <a:gd name="T2" fmla="*/ 329 w 345"/>
                <a:gd name="T3" fmla="*/ 515 h 773"/>
                <a:gd name="T4" fmla="*/ 0 w 345"/>
                <a:gd name="T5" fmla="*/ 0 h 773"/>
                <a:gd name="connsiteX0" fmla="*/ 22153 w 28902"/>
                <a:gd name="connsiteY0" fmla="*/ 9826 h 9826"/>
                <a:gd name="connsiteX1" fmla="*/ 28877 w 28902"/>
                <a:gd name="connsiteY1" fmla="*/ 6488 h 9826"/>
                <a:gd name="connsiteX2" fmla="*/ 0 w 28902"/>
                <a:gd name="connsiteY2" fmla="*/ 0 h 9826"/>
                <a:gd name="connsiteX0" fmla="*/ 7665 w 9999"/>
                <a:gd name="connsiteY0" fmla="*/ 10000 h 10000"/>
                <a:gd name="connsiteX1" fmla="*/ 9991 w 9999"/>
                <a:gd name="connsiteY1" fmla="*/ 6603 h 10000"/>
                <a:gd name="connsiteX2" fmla="*/ 0 w 9999"/>
                <a:gd name="connsiteY2" fmla="*/ 0 h 10000"/>
                <a:gd name="connsiteX0" fmla="*/ 7666 w 10000"/>
                <a:gd name="connsiteY0" fmla="*/ 10000 h 10000"/>
                <a:gd name="connsiteX1" fmla="*/ 9992 w 10000"/>
                <a:gd name="connsiteY1" fmla="*/ 6603 h 10000"/>
                <a:gd name="connsiteX2" fmla="*/ 0 w 10000"/>
                <a:gd name="connsiteY2" fmla="*/ 0 h 10000"/>
                <a:gd name="connsiteX0" fmla="*/ 7666 w 10000"/>
                <a:gd name="connsiteY0" fmla="*/ 10000 h 10000"/>
                <a:gd name="connsiteX1" fmla="*/ 9992 w 10000"/>
                <a:gd name="connsiteY1" fmla="*/ 6603 h 10000"/>
                <a:gd name="connsiteX2" fmla="*/ 0 w 10000"/>
                <a:gd name="connsiteY2" fmla="*/ 0 h 10000"/>
                <a:gd name="connsiteX0" fmla="*/ 7666 w 10002"/>
                <a:gd name="connsiteY0" fmla="*/ 10000 h 10000"/>
                <a:gd name="connsiteX1" fmla="*/ 9992 w 10002"/>
                <a:gd name="connsiteY1" fmla="*/ 6603 h 10000"/>
                <a:gd name="connsiteX2" fmla="*/ 0 w 10002"/>
                <a:gd name="connsiteY2" fmla="*/ 0 h 10000"/>
                <a:gd name="connsiteX0" fmla="*/ 7666 w 10002"/>
                <a:gd name="connsiteY0" fmla="*/ 10000 h 10000"/>
                <a:gd name="connsiteX1" fmla="*/ 9992 w 10002"/>
                <a:gd name="connsiteY1" fmla="*/ 6603 h 10000"/>
                <a:gd name="connsiteX2" fmla="*/ 0 w 10002"/>
                <a:gd name="connsiteY2" fmla="*/ 0 h 10000"/>
                <a:gd name="connsiteX0" fmla="*/ 7666 w 9995"/>
                <a:gd name="connsiteY0" fmla="*/ 10000 h 10000"/>
                <a:gd name="connsiteX1" fmla="*/ 9992 w 9995"/>
                <a:gd name="connsiteY1" fmla="*/ 6603 h 10000"/>
                <a:gd name="connsiteX2" fmla="*/ 0 w 9995"/>
                <a:gd name="connsiteY2" fmla="*/ 0 h 10000"/>
                <a:gd name="connsiteX0" fmla="*/ 7670 w 10067"/>
                <a:gd name="connsiteY0" fmla="*/ 10000 h 10000"/>
                <a:gd name="connsiteX1" fmla="*/ 10065 w 10067"/>
                <a:gd name="connsiteY1" fmla="*/ 5805 h 10000"/>
                <a:gd name="connsiteX2" fmla="*/ 0 w 10067"/>
                <a:gd name="connsiteY2" fmla="*/ 0 h 10000"/>
                <a:gd name="connsiteX0" fmla="*/ 7670 w 9865"/>
                <a:gd name="connsiteY0" fmla="*/ 10000 h 10000"/>
                <a:gd name="connsiteX1" fmla="*/ 9862 w 9865"/>
                <a:gd name="connsiteY1" fmla="*/ 5539 h 10000"/>
                <a:gd name="connsiteX2" fmla="*/ 0 w 9865"/>
                <a:gd name="connsiteY2" fmla="*/ 0 h 10000"/>
                <a:gd name="connsiteX0" fmla="*/ 7775 w 10001"/>
                <a:gd name="connsiteY0" fmla="*/ 10000 h 10000"/>
                <a:gd name="connsiteX1" fmla="*/ 9997 w 10001"/>
                <a:gd name="connsiteY1" fmla="*/ 5539 h 10000"/>
                <a:gd name="connsiteX2" fmla="*/ 0 w 10001"/>
                <a:gd name="connsiteY2" fmla="*/ 0 h 10000"/>
                <a:gd name="connsiteX0" fmla="*/ 7775 w 10001"/>
                <a:gd name="connsiteY0" fmla="*/ 10000 h 10000"/>
                <a:gd name="connsiteX1" fmla="*/ 9997 w 10001"/>
                <a:gd name="connsiteY1" fmla="*/ 5539 h 10000"/>
                <a:gd name="connsiteX2" fmla="*/ 0 w 10001"/>
                <a:gd name="connsiteY2" fmla="*/ 0 h 10000"/>
                <a:gd name="connsiteX0" fmla="*/ 7775 w 10002"/>
                <a:gd name="connsiteY0" fmla="*/ 10000 h 10000"/>
                <a:gd name="connsiteX1" fmla="*/ 9997 w 10002"/>
                <a:gd name="connsiteY1" fmla="*/ 5539 h 10000"/>
                <a:gd name="connsiteX2" fmla="*/ 0 w 10002"/>
                <a:gd name="connsiteY2" fmla="*/ 0 h 10000"/>
                <a:gd name="connsiteX0" fmla="*/ 7569 w 10345"/>
                <a:gd name="connsiteY0" fmla="*/ 10000 h 10000"/>
                <a:gd name="connsiteX1" fmla="*/ 9997 w 10345"/>
                <a:gd name="connsiteY1" fmla="*/ 5539 h 10000"/>
                <a:gd name="connsiteX2" fmla="*/ 0 w 10345"/>
                <a:gd name="connsiteY2" fmla="*/ 0 h 10000"/>
                <a:gd name="connsiteX0" fmla="*/ 0 w 3105"/>
                <a:gd name="connsiteY0" fmla="*/ 10000 h 10000"/>
                <a:gd name="connsiteX1" fmla="*/ 2428 w 3105"/>
                <a:gd name="connsiteY1" fmla="*/ 5539 h 10000"/>
                <a:gd name="connsiteX2" fmla="*/ 830 w 3105"/>
                <a:gd name="connsiteY2" fmla="*/ 0 h 10000"/>
                <a:gd name="connsiteX0" fmla="*/ 0 w 7939"/>
                <a:gd name="connsiteY0" fmla="*/ 10000 h 10000"/>
                <a:gd name="connsiteX1" fmla="*/ 7820 w 7939"/>
                <a:gd name="connsiteY1" fmla="*/ 5539 h 10000"/>
                <a:gd name="connsiteX2" fmla="*/ 2673 w 7939"/>
                <a:gd name="connsiteY2" fmla="*/ 0 h 10000"/>
              </a:gdLst>
              <a:ahLst/>
              <a:cxnLst>
                <a:cxn ang="0">
                  <a:pos x="connsiteX0" y="connsiteY0"/>
                </a:cxn>
                <a:cxn ang="0">
                  <a:pos x="connsiteX1" y="connsiteY1"/>
                </a:cxn>
                <a:cxn ang="0">
                  <a:pos x="connsiteX2" y="connsiteY2"/>
                </a:cxn>
              </a:cxnLst>
              <a:rect l="l" t="t" r="r" b="b"/>
              <a:pathLst>
                <a:path w="7939" h="10000">
                  <a:moveTo>
                    <a:pt x="0" y="10000"/>
                  </a:moveTo>
                  <a:cubicBezTo>
                    <a:pt x="3890" y="8636"/>
                    <a:pt x="7375" y="7206"/>
                    <a:pt x="7820" y="5539"/>
                  </a:cubicBezTo>
                  <a:cubicBezTo>
                    <a:pt x="8264" y="3872"/>
                    <a:pt x="7657" y="2576"/>
                    <a:pt x="2673" y="0"/>
                  </a:cubicBezTo>
                </a:path>
              </a:pathLst>
            </a:custGeom>
            <a:noFill/>
            <a:ln w="63500">
              <a:solidFill>
                <a:schemeClr val="bg1"/>
              </a:solidFill>
              <a:prstDash val="solid"/>
              <a:round/>
              <a:headEnd/>
              <a:tailEnd type="arrow" w="sm" len="sm"/>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600" b="1"/>
            </a:p>
          </p:txBody>
        </p:sp>
        <p:sp>
          <p:nvSpPr>
            <p:cNvPr id="115" name="Freeform 114"/>
            <p:cNvSpPr>
              <a:spLocks/>
            </p:cNvSpPr>
            <p:nvPr/>
          </p:nvSpPr>
          <p:spPr bwMode="auto">
            <a:xfrm rot="183088">
              <a:off x="5368752" y="2716223"/>
              <a:ext cx="107347" cy="1745689"/>
            </a:xfrm>
            <a:custGeom>
              <a:avLst/>
              <a:gdLst>
                <a:gd name="T0" fmla="*/ 97 w 345"/>
                <a:gd name="T1" fmla="*/ 773 h 773"/>
                <a:gd name="T2" fmla="*/ 329 w 345"/>
                <a:gd name="T3" fmla="*/ 515 h 773"/>
                <a:gd name="T4" fmla="*/ 0 w 345"/>
                <a:gd name="T5" fmla="*/ 0 h 773"/>
                <a:gd name="connsiteX0" fmla="*/ 22153 w 28902"/>
                <a:gd name="connsiteY0" fmla="*/ 9826 h 9826"/>
                <a:gd name="connsiteX1" fmla="*/ 28877 w 28902"/>
                <a:gd name="connsiteY1" fmla="*/ 6488 h 9826"/>
                <a:gd name="connsiteX2" fmla="*/ 0 w 28902"/>
                <a:gd name="connsiteY2" fmla="*/ 0 h 9826"/>
                <a:gd name="connsiteX0" fmla="*/ 7665 w 9999"/>
                <a:gd name="connsiteY0" fmla="*/ 10000 h 10000"/>
                <a:gd name="connsiteX1" fmla="*/ 9991 w 9999"/>
                <a:gd name="connsiteY1" fmla="*/ 6603 h 10000"/>
                <a:gd name="connsiteX2" fmla="*/ 0 w 9999"/>
                <a:gd name="connsiteY2" fmla="*/ 0 h 10000"/>
                <a:gd name="connsiteX0" fmla="*/ 7666 w 10000"/>
                <a:gd name="connsiteY0" fmla="*/ 10000 h 10000"/>
                <a:gd name="connsiteX1" fmla="*/ 9992 w 10000"/>
                <a:gd name="connsiteY1" fmla="*/ 6603 h 10000"/>
                <a:gd name="connsiteX2" fmla="*/ 0 w 10000"/>
                <a:gd name="connsiteY2" fmla="*/ 0 h 10000"/>
                <a:gd name="connsiteX0" fmla="*/ 7666 w 10000"/>
                <a:gd name="connsiteY0" fmla="*/ 10000 h 10000"/>
                <a:gd name="connsiteX1" fmla="*/ 9992 w 10000"/>
                <a:gd name="connsiteY1" fmla="*/ 6603 h 10000"/>
                <a:gd name="connsiteX2" fmla="*/ 0 w 10000"/>
                <a:gd name="connsiteY2" fmla="*/ 0 h 10000"/>
                <a:gd name="connsiteX0" fmla="*/ 7666 w 10002"/>
                <a:gd name="connsiteY0" fmla="*/ 10000 h 10000"/>
                <a:gd name="connsiteX1" fmla="*/ 9992 w 10002"/>
                <a:gd name="connsiteY1" fmla="*/ 6603 h 10000"/>
                <a:gd name="connsiteX2" fmla="*/ 0 w 10002"/>
                <a:gd name="connsiteY2" fmla="*/ 0 h 10000"/>
                <a:gd name="connsiteX0" fmla="*/ 7666 w 10002"/>
                <a:gd name="connsiteY0" fmla="*/ 10000 h 10000"/>
                <a:gd name="connsiteX1" fmla="*/ 9992 w 10002"/>
                <a:gd name="connsiteY1" fmla="*/ 6603 h 10000"/>
                <a:gd name="connsiteX2" fmla="*/ 0 w 10002"/>
                <a:gd name="connsiteY2" fmla="*/ 0 h 10000"/>
                <a:gd name="connsiteX0" fmla="*/ 7666 w 9995"/>
                <a:gd name="connsiteY0" fmla="*/ 10000 h 10000"/>
                <a:gd name="connsiteX1" fmla="*/ 9992 w 9995"/>
                <a:gd name="connsiteY1" fmla="*/ 6603 h 10000"/>
                <a:gd name="connsiteX2" fmla="*/ 0 w 9995"/>
                <a:gd name="connsiteY2" fmla="*/ 0 h 10000"/>
                <a:gd name="connsiteX0" fmla="*/ 7670 w 10067"/>
                <a:gd name="connsiteY0" fmla="*/ 10000 h 10000"/>
                <a:gd name="connsiteX1" fmla="*/ 10065 w 10067"/>
                <a:gd name="connsiteY1" fmla="*/ 5805 h 10000"/>
                <a:gd name="connsiteX2" fmla="*/ 0 w 10067"/>
                <a:gd name="connsiteY2" fmla="*/ 0 h 10000"/>
                <a:gd name="connsiteX0" fmla="*/ 7670 w 9865"/>
                <a:gd name="connsiteY0" fmla="*/ 10000 h 10000"/>
                <a:gd name="connsiteX1" fmla="*/ 9862 w 9865"/>
                <a:gd name="connsiteY1" fmla="*/ 5539 h 10000"/>
                <a:gd name="connsiteX2" fmla="*/ 0 w 9865"/>
                <a:gd name="connsiteY2" fmla="*/ 0 h 10000"/>
                <a:gd name="connsiteX0" fmla="*/ 7775 w 10001"/>
                <a:gd name="connsiteY0" fmla="*/ 10000 h 10000"/>
                <a:gd name="connsiteX1" fmla="*/ 9997 w 10001"/>
                <a:gd name="connsiteY1" fmla="*/ 5539 h 10000"/>
                <a:gd name="connsiteX2" fmla="*/ 0 w 10001"/>
                <a:gd name="connsiteY2" fmla="*/ 0 h 10000"/>
                <a:gd name="connsiteX0" fmla="*/ 7775 w 10001"/>
                <a:gd name="connsiteY0" fmla="*/ 10000 h 10000"/>
                <a:gd name="connsiteX1" fmla="*/ 9997 w 10001"/>
                <a:gd name="connsiteY1" fmla="*/ 5539 h 10000"/>
                <a:gd name="connsiteX2" fmla="*/ 0 w 10001"/>
                <a:gd name="connsiteY2" fmla="*/ 0 h 10000"/>
                <a:gd name="connsiteX0" fmla="*/ 7775 w 10002"/>
                <a:gd name="connsiteY0" fmla="*/ 10000 h 10000"/>
                <a:gd name="connsiteX1" fmla="*/ 9997 w 10002"/>
                <a:gd name="connsiteY1" fmla="*/ 5539 h 10000"/>
                <a:gd name="connsiteX2" fmla="*/ 0 w 10002"/>
                <a:gd name="connsiteY2" fmla="*/ 0 h 10000"/>
                <a:gd name="connsiteX0" fmla="*/ 7569 w 10345"/>
                <a:gd name="connsiteY0" fmla="*/ 10000 h 10000"/>
                <a:gd name="connsiteX1" fmla="*/ 9997 w 10345"/>
                <a:gd name="connsiteY1" fmla="*/ 5539 h 10000"/>
                <a:gd name="connsiteX2" fmla="*/ 0 w 10345"/>
                <a:gd name="connsiteY2" fmla="*/ 0 h 10000"/>
                <a:gd name="connsiteX0" fmla="*/ 0 w 3105"/>
                <a:gd name="connsiteY0" fmla="*/ 10000 h 10000"/>
                <a:gd name="connsiteX1" fmla="*/ 2428 w 3105"/>
                <a:gd name="connsiteY1" fmla="*/ 5539 h 10000"/>
                <a:gd name="connsiteX2" fmla="*/ 830 w 3105"/>
                <a:gd name="connsiteY2" fmla="*/ 0 h 10000"/>
                <a:gd name="connsiteX0" fmla="*/ 0 w 7939"/>
                <a:gd name="connsiteY0" fmla="*/ 10000 h 10000"/>
                <a:gd name="connsiteX1" fmla="*/ 7820 w 7939"/>
                <a:gd name="connsiteY1" fmla="*/ 5539 h 10000"/>
                <a:gd name="connsiteX2" fmla="*/ 2673 w 7939"/>
                <a:gd name="connsiteY2" fmla="*/ 0 h 10000"/>
              </a:gdLst>
              <a:ahLst/>
              <a:cxnLst>
                <a:cxn ang="0">
                  <a:pos x="connsiteX0" y="connsiteY0"/>
                </a:cxn>
                <a:cxn ang="0">
                  <a:pos x="connsiteX1" y="connsiteY1"/>
                </a:cxn>
                <a:cxn ang="0">
                  <a:pos x="connsiteX2" y="connsiteY2"/>
                </a:cxn>
              </a:cxnLst>
              <a:rect l="l" t="t" r="r" b="b"/>
              <a:pathLst>
                <a:path w="7939" h="10000">
                  <a:moveTo>
                    <a:pt x="0" y="10000"/>
                  </a:moveTo>
                  <a:cubicBezTo>
                    <a:pt x="3890" y="8636"/>
                    <a:pt x="7375" y="7206"/>
                    <a:pt x="7820" y="5539"/>
                  </a:cubicBezTo>
                  <a:cubicBezTo>
                    <a:pt x="8264" y="3872"/>
                    <a:pt x="7657" y="2576"/>
                    <a:pt x="2673" y="0"/>
                  </a:cubicBezTo>
                </a:path>
              </a:pathLst>
            </a:custGeom>
            <a:noFill/>
            <a:ln w="25400">
              <a:solidFill>
                <a:schemeClr val="tx1"/>
              </a:solidFill>
              <a:prstDash val="dash"/>
              <a:round/>
              <a:headEnd/>
              <a:tailEnd type="arrow" w="lg" len="lg"/>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600" b="1"/>
            </a:p>
          </p:txBody>
        </p:sp>
      </p:grpSp>
      <p:sp>
        <p:nvSpPr>
          <p:cNvPr id="116" name="Rectangle 92"/>
          <p:cNvSpPr>
            <a:spLocks noChangeArrowheads="1"/>
          </p:cNvSpPr>
          <p:nvPr/>
        </p:nvSpPr>
        <p:spPr bwMode="auto">
          <a:xfrm flipH="1">
            <a:off x="6928303" y="4437586"/>
            <a:ext cx="1281112" cy="347662"/>
          </a:xfrm>
          <a:prstGeom prst="rect">
            <a:avLst/>
          </a:prstGeom>
          <a:solidFill>
            <a:schemeClr val="bg1"/>
          </a:solidFill>
          <a:ln w="25400">
            <a:solidFill>
              <a:schemeClr val="tx1"/>
            </a:solidFill>
            <a:miter lim="800000"/>
            <a:headEnd/>
            <a:tailEnd/>
          </a:ln>
          <a:effectLst/>
          <a:extLst/>
        </p:spPr>
        <p:txBody>
          <a:bodyPr wrap="none" lIns="0" rIns="0" anchor="ctr" anchorCtr="1"/>
          <a:lstStyle/>
          <a:p>
            <a:r>
              <a:rPr lang="en-US" altLang="en-US" sz="1600" b="1" dirty="0"/>
              <a:t>step2</a:t>
            </a:r>
            <a:r>
              <a:rPr lang="en-US" altLang="en-US" sz="1000" b="1" dirty="0"/>
              <a:t> </a:t>
            </a:r>
            <a:r>
              <a:rPr lang="en-US" altLang="en-US" sz="1600" b="1" dirty="0"/>
              <a:t>:</a:t>
            </a:r>
            <a:r>
              <a:rPr lang="en-US" altLang="en-US" sz="1000" b="1" dirty="0"/>
              <a:t> </a:t>
            </a:r>
            <a:r>
              <a:rPr lang="en-US" altLang="en-US" sz="1600" b="1" dirty="0"/>
              <a:t>Shoot</a:t>
            </a:r>
          </a:p>
        </p:txBody>
      </p:sp>
      <p:grpSp>
        <p:nvGrpSpPr>
          <p:cNvPr id="117" name="Group 116"/>
          <p:cNvGrpSpPr/>
          <p:nvPr/>
        </p:nvGrpSpPr>
        <p:grpSpPr>
          <a:xfrm rot="21424709">
            <a:off x="7467303" y="2288991"/>
            <a:ext cx="435038" cy="2217842"/>
            <a:chOff x="7251403" y="4003491"/>
            <a:chExt cx="319987" cy="2217842"/>
          </a:xfrm>
        </p:grpSpPr>
        <p:sp>
          <p:nvSpPr>
            <p:cNvPr id="118" name="Freeform 117"/>
            <p:cNvSpPr>
              <a:spLocks/>
            </p:cNvSpPr>
            <p:nvPr/>
          </p:nvSpPr>
          <p:spPr bwMode="auto">
            <a:xfrm rot="45622">
              <a:off x="7251799" y="4003491"/>
              <a:ext cx="319591" cy="2217004"/>
            </a:xfrm>
            <a:custGeom>
              <a:avLst/>
              <a:gdLst>
                <a:gd name="T0" fmla="*/ 97 w 345"/>
                <a:gd name="T1" fmla="*/ 773 h 773"/>
                <a:gd name="T2" fmla="*/ 329 w 345"/>
                <a:gd name="T3" fmla="*/ 515 h 773"/>
                <a:gd name="T4" fmla="*/ 0 w 345"/>
                <a:gd name="T5" fmla="*/ 0 h 773"/>
                <a:gd name="connsiteX0" fmla="*/ 22153 w 28902"/>
                <a:gd name="connsiteY0" fmla="*/ 9826 h 9826"/>
                <a:gd name="connsiteX1" fmla="*/ 28877 w 28902"/>
                <a:gd name="connsiteY1" fmla="*/ 6488 h 9826"/>
                <a:gd name="connsiteX2" fmla="*/ 0 w 28902"/>
                <a:gd name="connsiteY2" fmla="*/ 0 h 9826"/>
                <a:gd name="connsiteX0" fmla="*/ 7665 w 9999"/>
                <a:gd name="connsiteY0" fmla="*/ 10000 h 10000"/>
                <a:gd name="connsiteX1" fmla="*/ 9991 w 9999"/>
                <a:gd name="connsiteY1" fmla="*/ 6603 h 10000"/>
                <a:gd name="connsiteX2" fmla="*/ 0 w 9999"/>
                <a:gd name="connsiteY2" fmla="*/ 0 h 10000"/>
                <a:gd name="connsiteX0" fmla="*/ 7666 w 10000"/>
                <a:gd name="connsiteY0" fmla="*/ 10000 h 10000"/>
                <a:gd name="connsiteX1" fmla="*/ 9992 w 10000"/>
                <a:gd name="connsiteY1" fmla="*/ 6603 h 10000"/>
                <a:gd name="connsiteX2" fmla="*/ 0 w 10000"/>
                <a:gd name="connsiteY2" fmla="*/ 0 h 10000"/>
                <a:gd name="connsiteX0" fmla="*/ 7666 w 10000"/>
                <a:gd name="connsiteY0" fmla="*/ 10000 h 10000"/>
                <a:gd name="connsiteX1" fmla="*/ 9992 w 10000"/>
                <a:gd name="connsiteY1" fmla="*/ 6603 h 10000"/>
                <a:gd name="connsiteX2" fmla="*/ 0 w 10000"/>
                <a:gd name="connsiteY2" fmla="*/ 0 h 10000"/>
                <a:gd name="connsiteX0" fmla="*/ 7666 w 10002"/>
                <a:gd name="connsiteY0" fmla="*/ 10000 h 10000"/>
                <a:gd name="connsiteX1" fmla="*/ 9992 w 10002"/>
                <a:gd name="connsiteY1" fmla="*/ 6603 h 10000"/>
                <a:gd name="connsiteX2" fmla="*/ 0 w 10002"/>
                <a:gd name="connsiteY2" fmla="*/ 0 h 10000"/>
                <a:gd name="connsiteX0" fmla="*/ 7666 w 10002"/>
                <a:gd name="connsiteY0" fmla="*/ 10000 h 10000"/>
                <a:gd name="connsiteX1" fmla="*/ 9992 w 10002"/>
                <a:gd name="connsiteY1" fmla="*/ 6603 h 10000"/>
                <a:gd name="connsiteX2" fmla="*/ 0 w 10002"/>
                <a:gd name="connsiteY2" fmla="*/ 0 h 10000"/>
                <a:gd name="connsiteX0" fmla="*/ 7666 w 9995"/>
                <a:gd name="connsiteY0" fmla="*/ 10000 h 10000"/>
                <a:gd name="connsiteX1" fmla="*/ 9992 w 9995"/>
                <a:gd name="connsiteY1" fmla="*/ 6603 h 10000"/>
                <a:gd name="connsiteX2" fmla="*/ 0 w 9995"/>
                <a:gd name="connsiteY2" fmla="*/ 0 h 10000"/>
                <a:gd name="connsiteX0" fmla="*/ 7670 w 10067"/>
                <a:gd name="connsiteY0" fmla="*/ 10000 h 10000"/>
                <a:gd name="connsiteX1" fmla="*/ 10065 w 10067"/>
                <a:gd name="connsiteY1" fmla="*/ 5805 h 10000"/>
                <a:gd name="connsiteX2" fmla="*/ 0 w 10067"/>
                <a:gd name="connsiteY2" fmla="*/ 0 h 10000"/>
                <a:gd name="connsiteX0" fmla="*/ 7670 w 9865"/>
                <a:gd name="connsiteY0" fmla="*/ 10000 h 10000"/>
                <a:gd name="connsiteX1" fmla="*/ 9862 w 9865"/>
                <a:gd name="connsiteY1" fmla="*/ 5539 h 10000"/>
                <a:gd name="connsiteX2" fmla="*/ 0 w 9865"/>
                <a:gd name="connsiteY2" fmla="*/ 0 h 10000"/>
                <a:gd name="connsiteX0" fmla="*/ 7775 w 10001"/>
                <a:gd name="connsiteY0" fmla="*/ 10000 h 10000"/>
                <a:gd name="connsiteX1" fmla="*/ 9997 w 10001"/>
                <a:gd name="connsiteY1" fmla="*/ 5539 h 10000"/>
                <a:gd name="connsiteX2" fmla="*/ 0 w 10001"/>
                <a:gd name="connsiteY2" fmla="*/ 0 h 10000"/>
                <a:gd name="connsiteX0" fmla="*/ 7775 w 10001"/>
                <a:gd name="connsiteY0" fmla="*/ 10000 h 10000"/>
                <a:gd name="connsiteX1" fmla="*/ 9997 w 10001"/>
                <a:gd name="connsiteY1" fmla="*/ 5539 h 10000"/>
                <a:gd name="connsiteX2" fmla="*/ 0 w 10001"/>
                <a:gd name="connsiteY2" fmla="*/ 0 h 10000"/>
                <a:gd name="connsiteX0" fmla="*/ 7775 w 10002"/>
                <a:gd name="connsiteY0" fmla="*/ 10000 h 10000"/>
                <a:gd name="connsiteX1" fmla="*/ 9997 w 10002"/>
                <a:gd name="connsiteY1" fmla="*/ 5539 h 10000"/>
                <a:gd name="connsiteX2" fmla="*/ 0 w 10002"/>
                <a:gd name="connsiteY2" fmla="*/ 0 h 10000"/>
                <a:gd name="connsiteX0" fmla="*/ 7569 w 10345"/>
                <a:gd name="connsiteY0" fmla="*/ 10000 h 10000"/>
                <a:gd name="connsiteX1" fmla="*/ 9997 w 10345"/>
                <a:gd name="connsiteY1" fmla="*/ 5539 h 10000"/>
                <a:gd name="connsiteX2" fmla="*/ 0 w 10345"/>
                <a:gd name="connsiteY2" fmla="*/ 0 h 10000"/>
                <a:gd name="connsiteX0" fmla="*/ 0 w 3105"/>
                <a:gd name="connsiteY0" fmla="*/ 10000 h 10000"/>
                <a:gd name="connsiteX1" fmla="*/ 2428 w 3105"/>
                <a:gd name="connsiteY1" fmla="*/ 5539 h 10000"/>
                <a:gd name="connsiteX2" fmla="*/ 830 w 3105"/>
                <a:gd name="connsiteY2" fmla="*/ 0 h 10000"/>
                <a:gd name="connsiteX0" fmla="*/ 0 w 7939"/>
                <a:gd name="connsiteY0" fmla="*/ 10000 h 10000"/>
                <a:gd name="connsiteX1" fmla="*/ 7820 w 7939"/>
                <a:gd name="connsiteY1" fmla="*/ 5539 h 10000"/>
                <a:gd name="connsiteX2" fmla="*/ 2673 w 7939"/>
                <a:gd name="connsiteY2" fmla="*/ 0 h 10000"/>
              </a:gdLst>
              <a:ahLst/>
              <a:cxnLst>
                <a:cxn ang="0">
                  <a:pos x="connsiteX0" y="connsiteY0"/>
                </a:cxn>
                <a:cxn ang="0">
                  <a:pos x="connsiteX1" y="connsiteY1"/>
                </a:cxn>
                <a:cxn ang="0">
                  <a:pos x="connsiteX2" y="connsiteY2"/>
                </a:cxn>
              </a:cxnLst>
              <a:rect l="l" t="t" r="r" b="b"/>
              <a:pathLst>
                <a:path w="7939" h="10000">
                  <a:moveTo>
                    <a:pt x="0" y="10000"/>
                  </a:moveTo>
                  <a:cubicBezTo>
                    <a:pt x="3890" y="8636"/>
                    <a:pt x="7375" y="7206"/>
                    <a:pt x="7820" y="5539"/>
                  </a:cubicBezTo>
                  <a:cubicBezTo>
                    <a:pt x="8264" y="3872"/>
                    <a:pt x="7657" y="2576"/>
                    <a:pt x="2673" y="0"/>
                  </a:cubicBezTo>
                </a:path>
              </a:pathLst>
            </a:custGeom>
            <a:noFill/>
            <a:ln w="63500">
              <a:solidFill>
                <a:schemeClr val="bg1"/>
              </a:solidFill>
              <a:prstDash val="solid"/>
              <a:round/>
              <a:headEnd/>
              <a:tailEnd type="arrow" w="sm" len="sm"/>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600" b="1"/>
            </a:p>
          </p:txBody>
        </p:sp>
        <p:sp>
          <p:nvSpPr>
            <p:cNvPr id="119" name="Freeform 118"/>
            <p:cNvSpPr>
              <a:spLocks/>
            </p:cNvSpPr>
            <p:nvPr/>
          </p:nvSpPr>
          <p:spPr bwMode="auto">
            <a:xfrm rot="45622">
              <a:off x="7251403" y="4004329"/>
              <a:ext cx="319591" cy="2217004"/>
            </a:xfrm>
            <a:custGeom>
              <a:avLst/>
              <a:gdLst>
                <a:gd name="T0" fmla="*/ 97 w 345"/>
                <a:gd name="T1" fmla="*/ 773 h 773"/>
                <a:gd name="T2" fmla="*/ 329 w 345"/>
                <a:gd name="T3" fmla="*/ 515 h 773"/>
                <a:gd name="T4" fmla="*/ 0 w 345"/>
                <a:gd name="T5" fmla="*/ 0 h 773"/>
                <a:gd name="connsiteX0" fmla="*/ 22153 w 28902"/>
                <a:gd name="connsiteY0" fmla="*/ 9826 h 9826"/>
                <a:gd name="connsiteX1" fmla="*/ 28877 w 28902"/>
                <a:gd name="connsiteY1" fmla="*/ 6488 h 9826"/>
                <a:gd name="connsiteX2" fmla="*/ 0 w 28902"/>
                <a:gd name="connsiteY2" fmla="*/ 0 h 9826"/>
                <a:gd name="connsiteX0" fmla="*/ 7665 w 9999"/>
                <a:gd name="connsiteY0" fmla="*/ 10000 h 10000"/>
                <a:gd name="connsiteX1" fmla="*/ 9991 w 9999"/>
                <a:gd name="connsiteY1" fmla="*/ 6603 h 10000"/>
                <a:gd name="connsiteX2" fmla="*/ 0 w 9999"/>
                <a:gd name="connsiteY2" fmla="*/ 0 h 10000"/>
                <a:gd name="connsiteX0" fmla="*/ 7666 w 10000"/>
                <a:gd name="connsiteY0" fmla="*/ 10000 h 10000"/>
                <a:gd name="connsiteX1" fmla="*/ 9992 w 10000"/>
                <a:gd name="connsiteY1" fmla="*/ 6603 h 10000"/>
                <a:gd name="connsiteX2" fmla="*/ 0 w 10000"/>
                <a:gd name="connsiteY2" fmla="*/ 0 h 10000"/>
                <a:gd name="connsiteX0" fmla="*/ 7666 w 10000"/>
                <a:gd name="connsiteY0" fmla="*/ 10000 h 10000"/>
                <a:gd name="connsiteX1" fmla="*/ 9992 w 10000"/>
                <a:gd name="connsiteY1" fmla="*/ 6603 h 10000"/>
                <a:gd name="connsiteX2" fmla="*/ 0 w 10000"/>
                <a:gd name="connsiteY2" fmla="*/ 0 h 10000"/>
                <a:gd name="connsiteX0" fmla="*/ 7666 w 10002"/>
                <a:gd name="connsiteY0" fmla="*/ 10000 h 10000"/>
                <a:gd name="connsiteX1" fmla="*/ 9992 w 10002"/>
                <a:gd name="connsiteY1" fmla="*/ 6603 h 10000"/>
                <a:gd name="connsiteX2" fmla="*/ 0 w 10002"/>
                <a:gd name="connsiteY2" fmla="*/ 0 h 10000"/>
                <a:gd name="connsiteX0" fmla="*/ 7666 w 10002"/>
                <a:gd name="connsiteY0" fmla="*/ 10000 h 10000"/>
                <a:gd name="connsiteX1" fmla="*/ 9992 w 10002"/>
                <a:gd name="connsiteY1" fmla="*/ 6603 h 10000"/>
                <a:gd name="connsiteX2" fmla="*/ 0 w 10002"/>
                <a:gd name="connsiteY2" fmla="*/ 0 h 10000"/>
                <a:gd name="connsiteX0" fmla="*/ 7666 w 9995"/>
                <a:gd name="connsiteY0" fmla="*/ 10000 h 10000"/>
                <a:gd name="connsiteX1" fmla="*/ 9992 w 9995"/>
                <a:gd name="connsiteY1" fmla="*/ 6603 h 10000"/>
                <a:gd name="connsiteX2" fmla="*/ 0 w 9995"/>
                <a:gd name="connsiteY2" fmla="*/ 0 h 10000"/>
                <a:gd name="connsiteX0" fmla="*/ 7670 w 10067"/>
                <a:gd name="connsiteY0" fmla="*/ 10000 h 10000"/>
                <a:gd name="connsiteX1" fmla="*/ 10065 w 10067"/>
                <a:gd name="connsiteY1" fmla="*/ 5805 h 10000"/>
                <a:gd name="connsiteX2" fmla="*/ 0 w 10067"/>
                <a:gd name="connsiteY2" fmla="*/ 0 h 10000"/>
                <a:gd name="connsiteX0" fmla="*/ 7670 w 9865"/>
                <a:gd name="connsiteY0" fmla="*/ 10000 h 10000"/>
                <a:gd name="connsiteX1" fmla="*/ 9862 w 9865"/>
                <a:gd name="connsiteY1" fmla="*/ 5539 h 10000"/>
                <a:gd name="connsiteX2" fmla="*/ 0 w 9865"/>
                <a:gd name="connsiteY2" fmla="*/ 0 h 10000"/>
                <a:gd name="connsiteX0" fmla="*/ 7775 w 10001"/>
                <a:gd name="connsiteY0" fmla="*/ 10000 h 10000"/>
                <a:gd name="connsiteX1" fmla="*/ 9997 w 10001"/>
                <a:gd name="connsiteY1" fmla="*/ 5539 h 10000"/>
                <a:gd name="connsiteX2" fmla="*/ 0 w 10001"/>
                <a:gd name="connsiteY2" fmla="*/ 0 h 10000"/>
                <a:gd name="connsiteX0" fmla="*/ 7775 w 10001"/>
                <a:gd name="connsiteY0" fmla="*/ 10000 h 10000"/>
                <a:gd name="connsiteX1" fmla="*/ 9997 w 10001"/>
                <a:gd name="connsiteY1" fmla="*/ 5539 h 10000"/>
                <a:gd name="connsiteX2" fmla="*/ 0 w 10001"/>
                <a:gd name="connsiteY2" fmla="*/ 0 h 10000"/>
                <a:gd name="connsiteX0" fmla="*/ 7775 w 10002"/>
                <a:gd name="connsiteY0" fmla="*/ 10000 h 10000"/>
                <a:gd name="connsiteX1" fmla="*/ 9997 w 10002"/>
                <a:gd name="connsiteY1" fmla="*/ 5539 h 10000"/>
                <a:gd name="connsiteX2" fmla="*/ 0 w 10002"/>
                <a:gd name="connsiteY2" fmla="*/ 0 h 10000"/>
                <a:gd name="connsiteX0" fmla="*/ 7569 w 10345"/>
                <a:gd name="connsiteY0" fmla="*/ 10000 h 10000"/>
                <a:gd name="connsiteX1" fmla="*/ 9997 w 10345"/>
                <a:gd name="connsiteY1" fmla="*/ 5539 h 10000"/>
                <a:gd name="connsiteX2" fmla="*/ 0 w 10345"/>
                <a:gd name="connsiteY2" fmla="*/ 0 h 10000"/>
                <a:gd name="connsiteX0" fmla="*/ 0 w 3105"/>
                <a:gd name="connsiteY0" fmla="*/ 10000 h 10000"/>
                <a:gd name="connsiteX1" fmla="*/ 2428 w 3105"/>
                <a:gd name="connsiteY1" fmla="*/ 5539 h 10000"/>
                <a:gd name="connsiteX2" fmla="*/ 830 w 3105"/>
                <a:gd name="connsiteY2" fmla="*/ 0 h 10000"/>
                <a:gd name="connsiteX0" fmla="*/ 0 w 7939"/>
                <a:gd name="connsiteY0" fmla="*/ 10000 h 10000"/>
                <a:gd name="connsiteX1" fmla="*/ 7820 w 7939"/>
                <a:gd name="connsiteY1" fmla="*/ 5539 h 10000"/>
                <a:gd name="connsiteX2" fmla="*/ 2673 w 7939"/>
                <a:gd name="connsiteY2" fmla="*/ 0 h 10000"/>
              </a:gdLst>
              <a:ahLst/>
              <a:cxnLst>
                <a:cxn ang="0">
                  <a:pos x="connsiteX0" y="connsiteY0"/>
                </a:cxn>
                <a:cxn ang="0">
                  <a:pos x="connsiteX1" y="connsiteY1"/>
                </a:cxn>
                <a:cxn ang="0">
                  <a:pos x="connsiteX2" y="connsiteY2"/>
                </a:cxn>
              </a:cxnLst>
              <a:rect l="l" t="t" r="r" b="b"/>
              <a:pathLst>
                <a:path w="7939" h="10000">
                  <a:moveTo>
                    <a:pt x="0" y="10000"/>
                  </a:moveTo>
                  <a:cubicBezTo>
                    <a:pt x="3890" y="8636"/>
                    <a:pt x="7375" y="7206"/>
                    <a:pt x="7820" y="5539"/>
                  </a:cubicBezTo>
                  <a:cubicBezTo>
                    <a:pt x="8264" y="3872"/>
                    <a:pt x="7657" y="2576"/>
                    <a:pt x="2673" y="0"/>
                  </a:cubicBezTo>
                </a:path>
              </a:pathLst>
            </a:custGeom>
            <a:noFill/>
            <a:ln w="25400">
              <a:solidFill>
                <a:schemeClr val="tx1"/>
              </a:solidFill>
              <a:prstDash val="dash"/>
              <a:round/>
              <a:headEnd/>
              <a:tailEnd type="arrow" w="lg" len="lg"/>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600" b="1"/>
            </a:p>
          </p:txBody>
        </p:sp>
      </p:grpSp>
      <p:grpSp>
        <p:nvGrpSpPr>
          <p:cNvPr id="120" name="Group 119"/>
          <p:cNvGrpSpPr/>
          <p:nvPr/>
        </p:nvGrpSpPr>
        <p:grpSpPr>
          <a:xfrm>
            <a:off x="7283567" y="3381376"/>
            <a:ext cx="45719" cy="1139226"/>
            <a:chOff x="6977180" y="5111993"/>
            <a:chExt cx="0" cy="1113583"/>
          </a:xfrm>
        </p:grpSpPr>
        <p:sp>
          <p:nvSpPr>
            <p:cNvPr id="121" name="Line 81"/>
            <p:cNvSpPr>
              <a:spLocks noChangeShapeType="1"/>
            </p:cNvSpPr>
            <p:nvPr/>
          </p:nvSpPr>
          <p:spPr bwMode="auto">
            <a:xfrm flipV="1">
              <a:off x="6977180" y="5111993"/>
              <a:ext cx="0" cy="1113583"/>
            </a:xfrm>
            <a:prstGeom prst="line">
              <a:avLst/>
            </a:prstGeom>
            <a:noFill/>
            <a:ln w="63500">
              <a:solidFill>
                <a:schemeClr val="bg1"/>
              </a:solidFill>
              <a:round/>
              <a:headEnd/>
              <a:tailEnd w="sm" len="sm"/>
            </a:ln>
            <a:extLst>
              <a:ext uri="{909E8E84-426E-40DD-AFC4-6F175D3DCCD1}">
                <a14:hiddenFill xmlns:a14="http://schemas.microsoft.com/office/drawing/2010/main">
                  <a:noFill/>
                </a14:hiddenFill>
              </a:ext>
            </a:extLst>
          </p:spPr>
          <p:txBody>
            <a:bodyPr anchor="ctr" anchorCtr="1"/>
            <a:lstStyle/>
            <a:p>
              <a:endParaRPr lang="en-US" sz="1600" b="1"/>
            </a:p>
          </p:txBody>
        </p:sp>
        <p:sp>
          <p:nvSpPr>
            <p:cNvPr id="122" name="Line 81"/>
            <p:cNvSpPr>
              <a:spLocks noChangeShapeType="1"/>
            </p:cNvSpPr>
            <p:nvPr/>
          </p:nvSpPr>
          <p:spPr bwMode="auto">
            <a:xfrm flipV="1">
              <a:off x="6977180" y="5111993"/>
              <a:ext cx="0" cy="1113583"/>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nchor="ctr" anchorCtr="1"/>
            <a:lstStyle/>
            <a:p>
              <a:endParaRPr lang="en-US" sz="1600" b="1"/>
            </a:p>
          </p:txBody>
        </p:sp>
      </p:grpSp>
      <p:sp>
        <p:nvSpPr>
          <p:cNvPr id="123" name="Rectangle 63"/>
          <p:cNvSpPr>
            <a:spLocks noChangeArrowheads="1"/>
          </p:cNvSpPr>
          <p:nvPr/>
        </p:nvSpPr>
        <p:spPr bwMode="auto">
          <a:xfrm>
            <a:off x="3701619" y="976647"/>
            <a:ext cx="1217827" cy="448371"/>
          </a:xfrm>
          <a:prstGeom prst="rect">
            <a:avLst/>
          </a:prstGeom>
          <a:solidFill>
            <a:schemeClr val="bg1"/>
          </a:solidFill>
          <a:ln w="25400">
            <a:solidFill>
              <a:schemeClr val="tx1"/>
            </a:solidFill>
            <a:miter lim="800000"/>
            <a:headEnd/>
            <a:tailEnd/>
          </a:ln>
          <a:effectLst/>
          <a:extLst/>
        </p:spPr>
        <p:txBody>
          <a:bodyPr wrap="none" anchor="ctr" anchorCtr="1"/>
          <a:lstStyle/>
          <a:p>
            <a:pPr algn="l"/>
            <a:r>
              <a:rPr lang="en-US" altLang="en-US" b="1" dirty="0"/>
              <a:t>Class</a:t>
            </a:r>
          </a:p>
        </p:txBody>
      </p:sp>
      <p:grpSp>
        <p:nvGrpSpPr>
          <p:cNvPr id="124" name="Group 123"/>
          <p:cNvGrpSpPr/>
          <p:nvPr/>
        </p:nvGrpSpPr>
        <p:grpSpPr>
          <a:xfrm>
            <a:off x="6528062" y="4789708"/>
            <a:ext cx="528638" cy="1428750"/>
            <a:chOff x="6219036" y="6551103"/>
            <a:chExt cx="528638" cy="1428750"/>
          </a:xfrm>
        </p:grpSpPr>
        <p:sp>
          <p:nvSpPr>
            <p:cNvPr id="125" name="Freeform 108"/>
            <p:cNvSpPr>
              <a:spLocks/>
            </p:cNvSpPr>
            <p:nvPr/>
          </p:nvSpPr>
          <p:spPr bwMode="auto">
            <a:xfrm>
              <a:off x="6219036" y="6551103"/>
              <a:ext cx="528638" cy="1428750"/>
            </a:xfrm>
            <a:custGeom>
              <a:avLst/>
              <a:gdLst>
                <a:gd name="T0" fmla="*/ 166 w 316"/>
                <a:gd name="T1" fmla="*/ 904 h 904"/>
                <a:gd name="T2" fmla="*/ 25 w 316"/>
                <a:gd name="T3" fmla="*/ 592 h 904"/>
                <a:gd name="T4" fmla="*/ 316 w 316"/>
                <a:gd name="T5" fmla="*/ 0 h 904"/>
              </a:gdLst>
              <a:ahLst/>
              <a:cxnLst>
                <a:cxn ang="0">
                  <a:pos x="T0" y="T1"/>
                </a:cxn>
                <a:cxn ang="0">
                  <a:pos x="T2" y="T3"/>
                </a:cxn>
                <a:cxn ang="0">
                  <a:pos x="T4" y="T5"/>
                </a:cxn>
              </a:cxnLst>
              <a:rect l="0" t="0" r="r" b="b"/>
              <a:pathLst>
                <a:path w="316" h="904">
                  <a:moveTo>
                    <a:pt x="166" y="904"/>
                  </a:moveTo>
                  <a:cubicBezTo>
                    <a:pt x="143" y="853"/>
                    <a:pt x="0" y="743"/>
                    <a:pt x="25" y="592"/>
                  </a:cubicBezTo>
                  <a:cubicBezTo>
                    <a:pt x="50" y="441"/>
                    <a:pt x="256" y="123"/>
                    <a:pt x="316" y="0"/>
                  </a:cubicBezTo>
                </a:path>
              </a:pathLst>
            </a:custGeom>
            <a:noFill/>
            <a:ln w="63500">
              <a:solidFill>
                <a:schemeClr val="bg1"/>
              </a:solidFill>
              <a:prstDash val="solid"/>
              <a:round/>
              <a:headEnd/>
              <a:tailEnd type="arrow" w="sm" len="sm"/>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6" name="Freeform 108"/>
            <p:cNvSpPr>
              <a:spLocks/>
            </p:cNvSpPr>
            <p:nvPr/>
          </p:nvSpPr>
          <p:spPr bwMode="auto">
            <a:xfrm>
              <a:off x="6219036" y="6551103"/>
              <a:ext cx="528638" cy="1428750"/>
            </a:xfrm>
            <a:custGeom>
              <a:avLst/>
              <a:gdLst>
                <a:gd name="T0" fmla="*/ 166 w 316"/>
                <a:gd name="T1" fmla="*/ 904 h 904"/>
                <a:gd name="T2" fmla="*/ 25 w 316"/>
                <a:gd name="T3" fmla="*/ 592 h 904"/>
                <a:gd name="T4" fmla="*/ 316 w 316"/>
                <a:gd name="T5" fmla="*/ 0 h 904"/>
              </a:gdLst>
              <a:ahLst/>
              <a:cxnLst>
                <a:cxn ang="0">
                  <a:pos x="T0" y="T1"/>
                </a:cxn>
                <a:cxn ang="0">
                  <a:pos x="T2" y="T3"/>
                </a:cxn>
                <a:cxn ang="0">
                  <a:pos x="T4" y="T5"/>
                </a:cxn>
              </a:cxnLst>
              <a:rect l="0" t="0" r="r" b="b"/>
              <a:pathLst>
                <a:path w="316" h="904">
                  <a:moveTo>
                    <a:pt x="166" y="904"/>
                  </a:moveTo>
                  <a:cubicBezTo>
                    <a:pt x="143" y="853"/>
                    <a:pt x="0" y="743"/>
                    <a:pt x="25" y="592"/>
                  </a:cubicBezTo>
                  <a:cubicBezTo>
                    <a:pt x="50" y="441"/>
                    <a:pt x="256" y="123"/>
                    <a:pt x="316" y="0"/>
                  </a:cubicBezTo>
                </a:path>
              </a:pathLst>
            </a:custGeom>
            <a:noFill/>
            <a:ln w="25400">
              <a:solidFill>
                <a:schemeClr val="tx1"/>
              </a:solidFill>
              <a:prstDash val="dash"/>
              <a:round/>
              <a:headEnd/>
              <a:tailEnd type="arrow" w="lg" len="lg"/>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27" name="Rectangle 126"/>
          <p:cNvSpPr/>
          <p:nvPr/>
        </p:nvSpPr>
        <p:spPr>
          <a:xfrm>
            <a:off x="-72570" y="5579083"/>
            <a:ext cx="2170878" cy="1126462"/>
          </a:xfrm>
          <a:prstGeom prst="rect">
            <a:avLst/>
          </a:prstGeom>
        </p:spPr>
        <p:txBody>
          <a:bodyPr wrap="square">
            <a:spAutoFit/>
          </a:bodyPr>
          <a:lstStyle/>
          <a:p>
            <a:pPr algn="r">
              <a:lnSpc>
                <a:spcPct val="80000"/>
              </a:lnSpc>
            </a:pPr>
            <a:r>
              <a:rPr lang="en-US" sz="2800" b="1" dirty="0">
                <a:solidFill>
                  <a:schemeClr val="accent1"/>
                </a:solidFill>
              </a:rPr>
              <a:t>Simulation</a:t>
            </a:r>
          </a:p>
          <a:p>
            <a:pPr algn="r">
              <a:lnSpc>
                <a:spcPct val="80000"/>
              </a:lnSpc>
            </a:pPr>
            <a:r>
              <a:rPr lang="en-US" sz="2800" b="1" dirty="0">
                <a:solidFill>
                  <a:schemeClr val="accent1"/>
                </a:solidFill>
              </a:rPr>
              <a:t>tools</a:t>
            </a:r>
          </a:p>
          <a:p>
            <a:pPr algn="r">
              <a:lnSpc>
                <a:spcPct val="80000"/>
              </a:lnSpc>
            </a:pPr>
            <a:r>
              <a:rPr lang="en-US" sz="2800" b="1" dirty="0">
                <a:solidFill>
                  <a:schemeClr val="accent1"/>
                </a:solidFill>
              </a:rPr>
              <a:t>&amp; operators</a:t>
            </a:r>
          </a:p>
        </p:txBody>
      </p:sp>
      <p:grpSp>
        <p:nvGrpSpPr>
          <p:cNvPr id="128" name="Group 127"/>
          <p:cNvGrpSpPr/>
          <p:nvPr/>
        </p:nvGrpSpPr>
        <p:grpSpPr>
          <a:xfrm>
            <a:off x="4575649" y="2325128"/>
            <a:ext cx="45719" cy="515703"/>
            <a:chOff x="4359750" y="4039628"/>
            <a:chExt cx="0" cy="557772"/>
          </a:xfrm>
        </p:grpSpPr>
        <p:sp>
          <p:nvSpPr>
            <p:cNvPr id="129" name="Line 87"/>
            <p:cNvSpPr>
              <a:spLocks noChangeShapeType="1"/>
            </p:cNvSpPr>
            <p:nvPr/>
          </p:nvSpPr>
          <p:spPr bwMode="auto">
            <a:xfrm flipV="1">
              <a:off x="4359750" y="4039628"/>
              <a:ext cx="0" cy="557772"/>
            </a:xfrm>
            <a:prstGeom prst="line">
              <a:avLst/>
            </a:prstGeom>
            <a:noFill/>
            <a:ln w="63500">
              <a:solidFill>
                <a:schemeClr val="bg1"/>
              </a:solidFill>
              <a:prstDash val="solid"/>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nchorCtr="1"/>
            <a:lstStyle/>
            <a:p>
              <a:endParaRPr lang="en-US" sz="1400" b="1"/>
            </a:p>
          </p:txBody>
        </p:sp>
        <p:sp>
          <p:nvSpPr>
            <p:cNvPr id="130" name="Line 87"/>
            <p:cNvSpPr>
              <a:spLocks noChangeShapeType="1"/>
            </p:cNvSpPr>
            <p:nvPr/>
          </p:nvSpPr>
          <p:spPr bwMode="auto">
            <a:xfrm flipV="1">
              <a:off x="4359750" y="4039628"/>
              <a:ext cx="0" cy="557772"/>
            </a:xfrm>
            <a:prstGeom prst="line">
              <a:avLst/>
            </a:prstGeom>
            <a:noFill/>
            <a:ln w="25400">
              <a:solidFill>
                <a:schemeClr val="tx1"/>
              </a:solidFill>
              <a:prstDash val="dash"/>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nchorCtr="1"/>
            <a:lstStyle/>
            <a:p>
              <a:endParaRPr lang="en-US" sz="1400" b="1"/>
            </a:p>
          </p:txBody>
        </p:sp>
      </p:grpSp>
      <p:sp>
        <p:nvSpPr>
          <p:cNvPr id="131" name="Rectangle 7"/>
          <p:cNvSpPr>
            <a:spLocks noChangeArrowheads="1"/>
          </p:cNvSpPr>
          <p:nvPr/>
        </p:nvSpPr>
        <p:spPr bwMode="auto">
          <a:xfrm>
            <a:off x="4366986" y="2849014"/>
            <a:ext cx="2264820" cy="569618"/>
          </a:xfrm>
          <a:prstGeom prst="rect">
            <a:avLst/>
          </a:prstGeom>
          <a:solidFill>
            <a:schemeClr val="bg1"/>
          </a:solidFill>
          <a:ln w="25400">
            <a:solidFill>
              <a:schemeClr val="tx1"/>
            </a:solidFill>
            <a:miter lim="800000"/>
            <a:headEnd/>
            <a:tailEnd/>
          </a:ln>
          <a:effectLst/>
          <a:extLst/>
        </p:spPr>
        <p:txBody>
          <a:bodyPr anchor="ctr" anchorCtr="1"/>
          <a:lstStyle/>
          <a:p>
            <a:r>
              <a:rPr lang="en-US" altLang="en-US" b="1" dirty="0"/>
              <a:t>Activity Occurrence</a:t>
            </a:r>
          </a:p>
        </p:txBody>
      </p:sp>
      <p:grpSp>
        <p:nvGrpSpPr>
          <p:cNvPr id="132" name="Group 131"/>
          <p:cNvGrpSpPr/>
          <p:nvPr/>
        </p:nvGrpSpPr>
        <p:grpSpPr>
          <a:xfrm>
            <a:off x="4569504" y="4967069"/>
            <a:ext cx="45719" cy="515703"/>
            <a:chOff x="4359750" y="4039628"/>
            <a:chExt cx="0" cy="557772"/>
          </a:xfrm>
        </p:grpSpPr>
        <p:sp>
          <p:nvSpPr>
            <p:cNvPr id="133" name="Line 87"/>
            <p:cNvSpPr>
              <a:spLocks noChangeShapeType="1"/>
            </p:cNvSpPr>
            <p:nvPr/>
          </p:nvSpPr>
          <p:spPr bwMode="auto">
            <a:xfrm flipV="1">
              <a:off x="4359750" y="4039628"/>
              <a:ext cx="0" cy="557772"/>
            </a:xfrm>
            <a:prstGeom prst="line">
              <a:avLst/>
            </a:prstGeom>
            <a:noFill/>
            <a:ln w="63500">
              <a:solidFill>
                <a:schemeClr val="bg1"/>
              </a:solidFill>
              <a:prstDash val="solid"/>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nchorCtr="1"/>
            <a:lstStyle/>
            <a:p>
              <a:endParaRPr lang="en-US" sz="1400" b="1"/>
            </a:p>
          </p:txBody>
        </p:sp>
        <p:sp>
          <p:nvSpPr>
            <p:cNvPr id="134" name="Line 87"/>
            <p:cNvSpPr>
              <a:spLocks noChangeShapeType="1"/>
            </p:cNvSpPr>
            <p:nvPr/>
          </p:nvSpPr>
          <p:spPr bwMode="auto">
            <a:xfrm flipV="1">
              <a:off x="4359750" y="4039628"/>
              <a:ext cx="0" cy="557772"/>
            </a:xfrm>
            <a:prstGeom prst="line">
              <a:avLst/>
            </a:prstGeom>
            <a:noFill/>
            <a:ln w="25400">
              <a:solidFill>
                <a:schemeClr val="tx1"/>
              </a:solidFill>
              <a:prstDash val="dash"/>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nchorCtr="1"/>
            <a:lstStyle/>
            <a:p>
              <a:endParaRPr lang="en-US" sz="1400" b="1"/>
            </a:p>
          </p:txBody>
        </p:sp>
      </p:grpSp>
      <p:sp>
        <p:nvSpPr>
          <p:cNvPr id="135" name="Rectangle 97"/>
          <p:cNvSpPr>
            <a:spLocks noChangeArrowheads="1"/>
          </p:cNvSpPr>
          <p:nvPr/>
        </p:nvSpPr>
        <p:spPr bwMode="auto">
          <a:xfrm>
            <a:off x="4096928" y="5438726"/>
            <a:ext cx="1733550" cy="1284288"/>
          </a:xfrm>
          <a:prstGeom prst="rect">
            <a:avLst/>
          </a:prstGeom>
          <a:solidFill>
            <a:schemeClr val="bg1"/>
          </a:solidFill>
          <a:ln w="25400">
            <a:solidFill>
              <a:schemeClr val="tx1"/>
            </a:solidFill>
            <a:miter lim="800000"/>
            <a:headEnd/>
            <a:tailEnd/>
          </a:ln>
          <a:effectLst/>
          <a:extLst/>
        </p:spPr>
        <p:txBody>
          <a:bodyPr tIns="0" anchor="ctr" anchorCtr="1"/>
          <a:lstStyle/>
          <a:p>
            <a:pPr algn="ctr"/>
            <a:r>
              <a:rPr lang="en-US" altLang="en-US" sz="1600" b="1" u="sng" dirty="0" err="1"/>
              <a:t>TakePicture</a:t>
            </a:r>
            <a:endParaRPr lang="en-US" altLang="en-US" sz="1600" b="1" u="sng" dirty="0"/>
          </a:p>
          <a:p>
            <a:pPr algn="ctr"/>
            <a:r>
              <a:rPr lang="en-US" altLang="en-US" sz="1200" b="1" u="sng" dirty="0"/>
              <a:t>3/15/09 10-12pmET :</a:t>
            </a:r>
          </a:p>
        </p:txBody>
      </p:sp>
      <p:sp>
        <p:nvSpPr>
          <p:cNvPr id="136" name="Freeform 82"/>
          <p:cNvSpPr>
            <a:spLocks/>
          </p:cNvSpPr>
          <p:nvPr/>
        </p:nvSpPr>
        <p:spPr bwMode="auto">
          <a:xfrm>
            <a:off x="7200236" y="3238271"/>
            <a:ext cx="166664" cy="149204"/>
          </a:xfrm>
          <a:custGeom>
            <a:avLst/>
            <a:gdLst>
              <a:gd name="T0" fmla="*/ 49 w 108"/>
              <a:gd name="T1" fmla="*/ 0 h 157"/>
              <a:gd name="T2" fmla="*/ 108 w 108"/>
              <a:gd name="T3" fmla="*/ 157 h 157"/>
              <a:gd name="T4" fmla="*/ 0 w 108"/>
              <a:gd name="T5" fmla="*/ 157 h 157"/>
              <a:gd name="T6" fmla="*/ 49 w 108"/>
              <a:gd name="T7" fmla="*/ 0 h 157"/>
              <a:gd name="connsiteX0" fmla="*/ 4966 w 10000"/>
              <a:gd name="connsiteY0" fmla="*/ 0 h 10000"/>
              <a:gd name="connsiteX1" fmla="*/ 10000 w 10000"/>
              <a:gd name="connsiteY1" fmla="*/ 10000 h 10000"/>
              <a:gd name="connsiteX2" fmla="*/ 0 w 10000"/>
              <a:gd name="connsiteY2" fmla="*/ 10000 h 10000"/>
              <a:gd name="connsiteX3" fmla="*/ 4966 w 10000"/>
              <a:gd name="connsiteY3" fmla="*/ 0 h 10000"/>
            </a:gdLst>
            <a:ahLst/>
            <a:cxnLst>
              <a:cxn ang="0">
                <a:pos x="connsiteX0" y="connsiteY0"/>
              </a:cxn>
              <a:cxn ang="0">
                <a:pos x="connsiteX1" y="connsiteY1"/>
              </a:cxn>
              <a:cxn ang="0">
                <a:pos x="connsiteX2" y="connsiteY2"/>
              </a:cxn>
              <a:cxn ang="0">
                <a:pos x="connsiteX3" y="connsiteY3"/>
              </a:cxn>
            </a:cxnLst>
            <a:rect l="l" t="t" r="r" b="b"/>
            <a:pathLst>
              <a:path w="10000" h="10000">
                <a:moveTo>
                  <a:pt x="4966" y="0"/>
                </a:moveTo>
                <a:lnTo>
                  <a:pt x="10000" y="10000"/>
                </a:lnTo>
                <a:lnTo>
                  <a:pt x="0" y="10000"/>
                </a:lnTo>
                <a:lnTo>
                  <a:pt x="4966" y="0"/>
                </a:lnTo>
                <a:close/>
              </a:path>
            </a:pathLst>
          </a:custGeom>
          <a:solidFill>
            <a:srgbClr val="FFFFFF"/>
          </a:solidFill>
          <a:ln w="25400">
            <a:solidFill>
              <a:schemeClr val="tx1"/>
            </a:solidFill>
            <a:prstDash val="solid"/>
            <a:round/>
            <a:headEnd/>
            <a:tailEnd/>
          </a:ln>
        </p:spPr>
        <p:txBody>
          <a:bodyPr anchor="ctr" anchorCtr="1"/>
          <a:lstStyle/>
          <a:p>
            <a:endParaRPr lang="en-US" sz="1400" b="1"/>
          </a:p>
        </p:txBody>
      </p:sp>
      <p:sp>
        <p:nvSpPr>
          <p:cNvPr id="137" name="Right Brace 136"/>
          <p:cNvSpPr/>
          <p:nvPr/>
        </p:nvSpPr>
        <p:spPr bwMode="auto">
          <a:xfrm flipH="1">
            <a:off x="1571413" y="3821228"/>
            <a:ext cx="286413" cy="1322271"/>
          </a:xfrm>
          <a:prstGeom prst="rightBrace">
            <a:avLst>
              <a:gd name="adj1" fmla="val 26724"/>
              <a:gd name="adj2" fmla="val 48731"/>
            </a:avLst>
          </a:prstGeom>
          <a:noFill/>
          <a:ln w="38100" cap="flat" cmpd="sng" algn="ctr">
            <a:solidFill>
              <a:schemeClr val="accent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400" b="1" i="0" u="none" strike="noStrike" cap="none" normalizeH="0" baseline="0">
              <a:ln>
                <a:noFill/>
              </a:ln>
              <a:solidFill>
                <a:schemeClr val="accent1"/>
              </a:solidFill>
              <a:effectLst/>
            </a:endParaRPr>
          </a:p>
        </p:txBody>
      </p:sp>
      <p:sp>
        <p:nvSpPr>
          <p:cNvPr id="139" name="Rectangle 138"/>
          <p:cNvSpPr/>
          <p:nvPr/>
        </p:nvSpPr>
        <p:spPr>
          <a:xfrm>
            <a:off x="423105" y="1938457"/>
            <a:ext cx="1126269" cy="445635"/>
          </a:xfrm>
          <a:prstGeom prst="rect">
            <a:avLst/>
          </a:prstGeom>
        </p:spPr>
        <p:txBody>
          <a:bodyPr wrap="none">
            <a:spAutoFit/>
          </a:bodyPr>
          <a:lstStyle/>
          <a:p>
            <a:pPr algn="r">
              <a:lnSpc>
                <a:spcPct val="80000"/>
              </a:lnSpc>
            </a:pPr>
            <a:r>
              <a:rPr lang="en-US" sz="2800" b="1" dirty="0" err="1">
                <a:solidFill>
                  <a:schemeClr val="accent1"/>
                </a:solidFill>
              </a:rPr>
              <a:t>SysML</a:t>
            </a:r>
            <a:endParaRPr lang="en-US" sz="2800" b="1" dirty="0">
              <a:solidFill>
                <a:schemeClr val="accent1"/>
              </a:solidFill>
            </a:endParaRPr>
          </a:p>
        </p:txBody>
      </p:sp>
      <p:sp>
        <p:nvSpPr>
          <p:cNvPr id="140" name="Right Brace 139"/>
          <p:cNvSpPr/>
          <p:nvPr/>
        </p:nvSpPr>
        <p:spPr bwMode="auto">
          <a:xfrm flipH="1">
            <a:off x="1570460" y="838199"/>
            <a:ext cx="286413" cy="2800149"/>
          </a:xfrm>
          <a:prstGeom prst="rightBrace">
            <a:avLst>
              <a:gd name="adj1" fmla="val 26724"/>
              <a:gd name="adj2" fmla="val 48731"/>
            </a:avLst>
          </a:prstGeom>
          <a:noFill/>
          <a:ln w="38100" cap="flat" cmpd="sng" algn="ctr">
            <a:solidFill>
              <a:schemeClr val="accent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400" b="1" i="0" u="none" strike="noStrike" cap="none" normalizeH="0" baseline="0">
              <a:ln>
                <a:noFill/>
              </a:ln>
              <a:solidFill>
                <a:schemeClr val="accent1"/>
              </a:solidFill>
              <a:effectLst/>
            </a:endParaRPr>
          </a:p>
        </p:txBody>
      </p:sp>
      <p:sp>
        <p:nvSpPr>
          <p:cNvPr id="141" name="Right Brace 140"/>
          <p:cNvSpPr/>
          <p:nvPr/>
        </p:nvSpPr>
        <p:spPr bwMode="auto">
          <a:xfrm flipH="1">
            <a:off x="2245046" y="5360132"/>
            <a:ext cx="286413" cy="1322271"/>
          </a:xfrm>
          <a:prstGeom prst="rightBrace">
            <a:avLst>
              <a:gd name="adj1" fmla="val 26724"/>
              <a:gd name="adj2" fmla="val 48731"/>
            </a:avLst>
          </a:prstGeom>
          <a:noFill/>
          <a:ln w="38100" cap="flat" cmpd="sng" algn="ctr">
            <a:solidFill>
              <a:schemeClr val="accent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400" b="1" i="0" u="none" strike="noStrike" cap="none" normalizeH="0" baseline="0">
              <a:ln>
                <a:noFill/>
              </a:ln>
              <a:solidFill>
                <a:schemeClr val="accent1"/>
              </a:solidFill>
              <a:effectLst/>
            </a:endParaRPr>
          </a:p>
        </p:txBody>
      </p:sp>
      <p:sp>
        <p:nvSpPr>
          <p:cNvPr id="142" name="Right Brace 141"/>
          <p:cNvSpPr/>
          <p:nvPr/>
        </p:nvSpPr>
        <p:spPr bwMode="auto">
          <a:xfrm flipH="1">
            <a:off x="10447409" y="5075303"/>
            <a:ext cx="224830" cy="931986"/>
          </a:xfrm>
          <a:prstGeom prst="rightBrace">
            <a:avLst>
              <a:gd name="adj1" fmla="val 26724"/>
              <a:gd name="adj2" fmla="val 48731"/>
            </a:avLst>
          </a:prstGeom>
          <a:noFill/>
          <a:ln w="3810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400" b="1" i="0" u="none" strike="noStrike" cap="none" normalizeH="0" baseline="0">
              <a:ln>
                <a:noFill/>
              </a:ln>
              <a:solidFill>
                <a:schemeClr val="accent1"/>
              </a:solidFill>
              <a:effectLst/>
            </a:endParaRPr>
          </a:p>
        </p:txBody>
      </p:sp>
      <p:sp>
        <p:nvSpPr>
          <p:cNvPr id="143" name="Rectangle 29"/>
          <p:cNvSpPr>
            <a:spLocks noChangeArrowheads="1"/>
          </p:cNvSpPr>
          <p:nvPr/>
        </p:nvSpPr>
        <p:spPr bwMode="auto">
          <a:xfrm>
            <a:off x="9577329" y="5151309"/>
            <a:ext cx="815013" cy="642876"/>
          </a:xfrm>
          <a:prstGeom prst="rect">
            <a:avLst/>
          </a:prstGeom>
          <a:noFill/>
          <a:ln w="25400">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nchorCtr="1"/>
          <a:lstStyle/>
          <a:p>
            <a:pPr algn="r">
              <a:lnSpc>
                <a:spcPct val="80000"/>
              </a:lnSpc>
            </a:pPr>
            <a:r>
              <a:rPr lang="en-US" altLang="en-US" sz="2000" b="1" dirty="0" err="1"/>
              <a:t>SysML</a:t>
            </a:r>
            <a:endParaRPr lang="en-US" altLang="en-US" sz="2000" b="1" dirty="0"/>
          </a:p>
          <a:p>
            <a:pPr algn="r">
              <a:lnSpc>
                <a:spcPct val="80000"/>
              </a:lnSpc>
            </a:pPr>
            <a:r>
              <a:rPr lang="en-US" altLang="en-US" sz="2000" b="1" dirty="0"/>
              <a:t>Model</a:t>
            </a:r>
          </a:p>
          <a:p>
            <a:pPr algn="r">
              <a:lnSpc>
                <a:spcPct val="80000"/>
              </a:lnSpc>
            </a:pPr>
            <a:r>
              <a:rPr lang="en-US" altLang="en-US" sz="2000" b="1" dirty="0"/>
              <a:t>Library</a:t>
            </a:r>
          </a:p>
        </p:txBody>
      </p:sp>
      <p:sp>
        <p:nvSpPr>
          <p:cNvPr id="144" name="Right Brace 143"/>
          <p:cNvSpPr/>
          <p:nvPr/>
        </p:nvSpPr>
        <p:spPr bwMode="auto">
          <a:xfrm flipH="1">
            <a:off x="10435816" y="6291769"/>
            <a:ext cx="224830" cy="1124875"/>
          </a:xfrm>
          <a:prstGeom prst="rightBrace">
            <a:avLst>
              <a:gd name="adj1" fmla="val 26724"/>
              <a:gd name="adj2" fmla="val 48731"/>
            </a:avLst>
          </a:prstGeom>
          <a:noFill/>
          <a:ln w="3810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400" b="1" i="0" u="none" strike="noStrike" cap="none" normalizeH="0" baseline="0">
              <a:ln>
                <a:noFill/>
              </a:ln>
              <a:solidFill>
                <a:schemeClr val="accent1"/>
              </a:solidFill>
              <a:effectLst/>
            </a:endParaRPr>
          </a:p>
        </p:txBody>
      </p:sp>
      <p:sp>
        <p:nvSpPr>
          <p:cNvPr id="145" name="Rectangle 29"/>
          <p:cNvSpPr>
            <a:spLocks noChangeArrowheads="1"/>
          </p:cNvSpPr>
          <p:nvPr/>
        </p:nvSpPr>
        <p:spPr bwMode="auto">
          <a:xfrm>
            <a:off x="9534119" y="6575932"/>
            <a:ext cx="815013" cy="642876"/>
          </a:xfrm>
          <a:prstGeom prst="rect">
            <a:avLst/>
          </a:prstGeom>
          <a:noFill/>
          <a:ln w="25400">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nchorCtr="1"/>
          <a:lstStyle/>
          <a:p>
            <a:pPr algn="l">
              <a:lnSpc>
                <a:spcPct val="90000"/>
              </a:lnSpc>
            </a:pPr>
            <a:r>
              <a:rPr lang="en-US" altLang="en-US" sz="2000" b="1" dirty="0"/>
              <a:t>System</a:t>
            </a:r>
          </a:p>
          <a:p>
            <a:pPr algn="l">
              <a:lnSpc>
                <a:spcPct val="90000"/>
              </a:lnSpc>
            </a:pPr>
            <a:r>
              <a:rPr lang="en-US" altLang="en-US" sz="2000" b="1" dirty="0"/>
              <a:t>Model</a:t>
            </a:r>
          </a:p>
        </p:txBody>
      </p:sp>
      <p:sp>
        <p:nvSpPr>
          <p:cNvPr id="146" name="Line 73"/>
          <p:cNvSpPr>
            <a:spLocks noChangeShapeType="1"/>
          </p:cNvSpPr>
          <p:nvPr/>
        </p:nvSpPr>
        <p:spPr bwMode="auto">
          <a:xfrm flipV="1">
            <a:off x="9977404" y="5955398"/>
            <a:ext cx="0" cy="535734"/>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nchor="ctr" anchorCtr="1"/>
          <a:lstStyle/>
          <a:p>
            <a:pPr algn="l"/>
            <a:endParaRPr lang="en-US" sz="1800" b="1">
              <a:solidFill>
                <a:schemeClr val="accent1"/>
              </a:solidFill>
            </a:endParaRPr>
          </a:p>
        </p:txBody>
      </p:sp>
      <p:sp>
        <p:nvSpPr>
          <p:cNvPr id="147" name="Freeform 82"/>
          <p:cNvSpPr>
            <a:spLocks/>
          </p:cNvSpPr>
          <p:nvPr/>
        </p:nvSpPr>
        <p:spPr bwMode="auto">
          <a:xfrm>
            <a:off x="9872381" y="5886821"/>
            <a:ext cx="210046" cy="188040"/>
          </a:xfrm>
          <a:custGeom>
            <a:avLst/>
            <a:gdLst>
              <a:gd name="T0" fmla="*/ 49 w 108"/>
              <a:gd name="T1" fmla="*/ 0 h 157"/>
              <a:gd name="T2" fmla="*/ 108 w 108"/>
              <a:gd name="T3" fmla="*/ 157 h 157"/>
              <a:gd name="T4" fmla="*/ 0 w 108"/>
              <a:gd name="T5" fmla="*/ 157 h 157"/>
              <a:gd name="T6" fmla="*/ 49 w 108"/>
              <a:gd name="T7" fmla="*/ 0 h 157"/>
              <a:gd name="connsiteX0" fmla="*/ 4966 w 10000"/>
              <a:gd name="connsiteY0" fmla="*/ 0 h 10000"/>
              <a:gd name="connsiteX1" fmla="*/ 10000 w 10000"/>
              <a:gd name="connsiteY1" fmla="*/ 10000 h 10000"/>
              <a:gd name="connsiteX2" fmla="*/ 0 w 10000"/>
              <a:gd name="connsiteY2" fmla="*/ 10000 h 10000"/>
              <a:gd name="connsiteX3" fmla="*/ 4966 w 10000"/>
              <a:gd name="connsiteY3" fmla="*/ 0 h 10000"/>
            </a:gdLst>
            <a:ahLst/>
            <a:cxnLst>
              <a:cxn ang="0">
                <a:pos x="connsiteX0" y="connsiteY0"/>
              </a:cxn>
              <a:cxn ang="0">
                <a:pos x="connsiteX1" y="connsiteY1"/>
              </a:cxn>
              <a:cxn ang="0">
                <a:pos x="connsiteX2" y="connsiteY2"/>
              </a:cxn>
              <a:cxn ang="0">
                <a:pos x="connsiteX3" y="connsiteY3"/>
              </a:cxn>
            </a:cxnLst>
            <a:rect l="l" t="t" r="r" b="b"/>
            <a:pathLst>
              <a:path w="10000" h="10000">
                <a:moveTo>
                  <a:pt x="4966" y="0"/>
                </a:moveTo>
                <a:lnTo>
                  <a:pt x="10000" y="10000"/>
                </a:lnTo>
                <a:lnTo>
                  <a:pt x="0" y="10000"/>
                </a:lnTo>
                <a:lnTo>
                  <a:pt x="4966" y="0"/>
                </a:lnTo>
                <a:close/>
              </a:path>
            </a:pathLst>
          </a:custGeom>
          <a:solidFill>
            <a:srgbClr val="FFFFFF"/>
          </a:solidFill>
          <a:ln w="38100">
            <a:solidFill>
              <a:schemeClr val="tx1"/>
            </a:solidFill>
            <a:prstDash val="solid"/>
            <a:round/>
            <a:headEnd/>
            <a:tailEnd/>
          </a:ln>
        </p:spPr>
        <p:txBody>
          <a:bodyPr anchor="ctr" anchorCtr="1"/>
          <a:lstStyle/>
          <a:p>
            <a:pPr algn="l"/>
            <a:endParaRPr lang="en-US" sz="1800" b="1">
              <a:solidFill>
                <a:schemeClr val="accent1"/>
              </a:solidFill>
            </a:endParaRPr>
          </a:p>
        </p:txBody>
      </p:sp>
      <p:sp>
        <p:nvSpPr>
          <p:cNvPr id="148" name="Freeform 33"/>
          <p:cNvSpPr>
            <a:spLocks/>
          </p:cNvSpPr>
          <p:nvPr/>
        </p:nvSpPr>
        <p:spPr bwMode="auto">
          <a:xfrm flipH="1">
            <a:off x="11818423" y="5354750"/>
            <a:ext cx="307857" cy="333702"/>
          </a:xfrm>
          <a:custGeom>
            <a:avLst/>
            <a:gdLst>
              <a:gd name="T0" fmla="*/ 5 w 214"/>
              <a:gd name="T1" fmla="*/ 0 h 244"/>
              <a:gd name="T2" fmla="*/ 214 w 214"/>
              <a:gd name="T3" fmla="*/ 0 h 244"/>
              <a:gd name="T4" fmla="*/ 214 w 214"/>
              <a:gd name="T5" fmla="*/ 244 h 244"/>
              <a:gd name="T6" fmla="*/ 0 w 214"/>
              <a:gd name="T7" fmla="*/ 244 h 244"/>
            </a:gdLst>
            <a:ahLst/>
            <a:cxnLst>
              <a:cxn ang="0">
                <a:pos x="T0" y="T1"/>
              </a:cxn>
              <a:cxn ang="0">
                <a:pos x="T2" y="T3"/>
              </a:cxn>
              <a:cxn ang="0">
                <a:pos x="T4" y="T5"/>
              </a:cxn>
              <a:cxn ang="0">
                <a:pos x="T6" y="T7"/>
              </a:cxn>
            </a:cxnLst>
            <a:rect l="0" t="0" r="r" b="b"/>
            <a:pathLst>
              <a:path w="214" h="244">
                <a:moveTo>
                  <a:pt x="5" y="0"/>
                </a:moveTo>
                <a:lnTo>
                  <a:pt x="214" y="0"/>
                </a:lnTo>
                <a:lnTo>
                  <a:pt x="214" y="244"/>
                </a:lnTo>
                <a:lnTo>
                  <a:pt x="0" y="244"/>
                </a:lnTo>
              </a:path>
            </a:pathLst>
          </a:custGeom>
          <a:noFill/>
          <a:ln w="25400">
            <a:solidFill>
              <a:schemeClr val="tx1"/>
            </a:solidFill>
            <a:round/>
            <a:headEnd/>
            <a:tailEnd type="arrow" w="lg" len="lg"/>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49" name="Rectangle 36"/>
          <p:cNvSpPr>
            <a:spLocks noChangeArrowheads="1"/>
          </p:cNvSpPr>
          <p:nvPr/>
        </p:nvSpPr>
        <p:spPr bwMode="auto">
          <a:xfrm flipH="1">
            <a:off x="11045552" y="5301376"/>
            <a:ext cx="819455" cy="460191"/>
          </a:xfrm>
          <a:prstGeom prst="rect">
            <a:avLst/>
          </a:prstGeom>
          <a:noFill/>
          <a:ln w="25400">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a:lnSpc>
                <a:spcPct val="85000"/>
              </a:lnSpc>
            </a:pPr>
            <a:r>
              <a:rPr lang="en-US" altLang="en-US" sz="1400" b="1" dirty="0"/>
              <a:t>happens</a:t>
            </a:r>
          </a:p>
          <a:p>
            <a:pPr algn="r">
              <a:lnSpc>
                <a:spcPct val="85000"/>
              </a:lnSpc>
            </a:pPr>
            <a:r>
              <a:rPr lang="en-US" altLang="en-US" sz="1400" b="1" dirty="0"/>
              <a:t>Before</a:t>
            </a:r>
            <a:endParaRPr lang="en-US" altLang="en-US" sz="1400" b="1" baseline="30000" dirty="0"/>
          </a:p>
        </p:txBody>
      </p:sp>
      <p:sp>
        <p:nvSpPr>
          <p:cNvPr id="150" name="Rectangle 27"/>
          <p:cNvSpPr>
            <a:spLocks noChangeArrowheads="1"/>
          </p:cNvSpPr>
          <p:nvPr/>
        </p:nvSpPr>
        <p:spPr bwMode="auto">
          <a:xfrm flipH="1">
            <a:off x="14688880" y="5248345"/>
            <a:ext cx="819455" cy="4413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lnSpc>
                <a:spcPct val="80000"/>
              </a:lnSpc>
            </a:pPr>
            <a:r>
              <a:rPr lang="en-US" altLang="en-US" sz="1400" b="1" dirty="0"/>
              <a:t>happens</a:t>
            </a:r>
          </a:p>
          <a:p>
            <a:pPr algn="l">
              <a:lnSpc>
                <a:spcPct val="80000"/>
              </a:lnSpc>
            </a:pPr>
            <a:r>
              <a:rPr lang="en-US" altLang="en-US" sz="1400" b="1" dirty="0"/>
              <a:t>During</a:t>
            </a:r>
          </a:p>
        </p:txBody>
      </p:sp>
      <p:sp>
        <p:nvSpPr>
          <p:cNvPr id="151" name="Freeform 33"/>
          <p:cNvSpPr>
            <a:spLocks/>
          </p:cNvSpPr>
          <p:nvPr/>
        </p:nvSpPr>
        <p:spPr bwMode="auto">
          <a:xfrm>
            <a:off x="14403130" y="5355366"/>
            <a:ext cx="307857" cy="333702"/>
          </a:xfrm>
          <a:custGeom>
            <a:avLst/>
            <a:gdLst>
              <a:gd name="T0" fmla="*/ 5 w 214"/>
              <a:gd name="T1" fmla="*/ 0 h 244"/>
              <a:gd name="T2" fmla="*/ 214 w 214"/>
              <a:gd name="T3" fmla="*/ 0 h 244"/>
              <a:gd name="T4" fmla="*/ 214 w 214"/>
              <a:gd name="T5" fmla="*/ 244 h 244"/>
              <a:gd name="T6" fmla="*/ 0 w 214"/>
              <a:gd name="T7" fmla="*/ 244 h 244"/>
            </a:gdLst>
            <a:ahLst/>
            <a:cxnLst>
              <a:cxn ang="0">
                <a:pos x="T0" y="T1"/>
              </a:cxn>
              <a:cxn ang="0">
                <a:pos x="T2" y="T3"/>
              </a:cxn>
              <a:cxn ang="0">
                <a:pos x="T4" y="T5"/>
              </a:cxn>
              <a:cxn ang="0">
                <a:pos x="T6" y="T7"/>
              </a:cxn>
            </a:cxnLst>
            <a:rect l="0" t="0" r="r" b="b"/>
            <a:pathLst>
              <a:path w="214" h="244">
                <a:moveTo>
                  <a:pt x="5" y="0"/>
                </a:moveTo>
                <a:lnTo>
                  <a:pt x="214" y="0"/>
                </a:lnTo>
                <a:lnTo>
                  <a:pt x="214" y="244"/>
                </a:lnTo>
                <a:lnTo>
                  <a:pt x="0" y="244"/>
                </a:lnTo>
              </a:path>
            </a:pathLst>
          </a:custGeom>
          <a:noFill/>
          <a:ln w="25400">
            <a:solidFill>
              <a:schemeClr val="tx1"/>
            </a:solidFill>
            <a:round/>
            <a:headEnd/>
            <a:tailEnd type="arrow" w="lg" len="lg"/>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2" name="Rectangle 151"/>
          <p:cNvSpPr>
            <a:spLocks noChangeArrowheads="1"/>
          </p:cNvSpPr>
          <p:nvPr/>
        </p:nvSpPr>
        <p:spPr bwMode="auto">
          <a:xfrm>
            <a:off x="12133702" y="5253766"/>
            <a:ext cx="2264820" cy="569618"/>
          </a:xfrm>
          <a:prstGeom prst="rect">
            <a:avLst/>
          </a:prstGeom>
          <a:solidFill>
            <a:schemeClr val="bg1"/>
          </a:solidFill>
          <a:ln w="25400">
            <a:solidFill>
              <a:schemeClr val="tx1"/>
            </a:solidFill>
            <a:miter lim="800000"/>
            <a:headEnd/>
            <a:tailEnd/>
          </a:ln>
          <a:effectLst/>
          <a:extLst/>
        </p:spPr>
        <p:txBody>
          <a:bodyPr anchor="ctr" anchorCtr="1"/>
          <a:lstStyle/>
          <a:p>
            <a:r>
              <a:rPr lang="en-US" altLang="en-US" b="1" dirty="0"/>
              <a:t>Activity Occurrence</a:t>
            </a:r>
          </a:p>
        </p:txBody>
      </p:sp>
    </p:spTree>
    <p:extLst>
      <p:ext uri="{BB962C8B-B14F-4D97-AF65-F5344CB8AC3E}">
        <p14:creationId xmlns:p14="http://schemas.microsoft.com/office/powerpoint/2010/main" val="39960259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rmAutofit fontScale="90000"/>
          </a:bodyPr>
          <a:lstStyle/>
          <a:p>
            <a:pPr>
              <a:lnSpc>
                <a:spcPct val="80000"/>
              </a:lnSpc>
            </a:pPr>
            <a:r>
              <a:rPr lang="en-US" dirty="0"/>
              <a:t>Semantic and Syntactic Requirements (Specific)</a:t>
            </a:r>
            <a:br>
              <a:rPr lang="en-US" dirty="0"/>
            </a:br>
            <a:endParaRPr lang="en-US" dirty="0"/>
          </a:p>
        </p:txBody>
      </p:sp>
      <p:sp>
        <p:nvSpPr>
          <p:cNvPr id="3" name="Content Placeholder 2"/>
          <p:cNvSpPr>
            <a:spLocks noGrp="1"/>
          </p:cNvSpPr>
          <p:nvPr>
            <p:ph idx="1"/>
          </p:nvPr>
        </p:nvSpPr>
        <p:spPr/>
        <p:txBody>
          <a:bodyPr/>
          <a:lstStyle/>
          <a:p>
            <a:pPr marL="342900" lvl="1" indent="-342900">
              <a:buFont typeface="Arial" panose="020B0604020202020204" pitchFamily="34" charset="0"/>
              <a:buChar char="•"/>
            </a:pPr>
            <a:r>
              <a:rPr lang="en-US" dirty="0"/>
              <a:t>Where </a:t>
            </a:r>
            <a:r>
              <a:rPr lang="en-US" dirty="0" err="1"/>
              <a:t>SysML</a:t>
            </a:r>
            <a:r>
              <a:rPr lang="en-US" dirty="0"/>
              <a:t> v2 is extensible, semantics and syntax shall also be extensible.</a:t>
            </a:r>
          </a:p>
        </p:txBody>
      </p:sp>
    </p:spTree>
    <p:extLst>
      <p:ext uri="{BB962C8B-B14F-4D97-AF65-F5344CB8AC3E}">
        <p14:creationId xmlns:p14="http://schemas.microsoft.com/office/powerpoint/2010/main" val="2436127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Overview</a:t>
            </a:r>
          </a:p>
        </p:txBody>
      </p:sp>
      <p:sp>
        <p:nvSpPr>
          <p:cNvPr id="3" name="Content Placeholder 2"/>
          <p:cNvSpPr>
            <a:spLocks noGrp="1"/>
          </p:cNvSpPr>
          <p:nvPr>
            <p:ph idx="1"/>
          </p:nvPr>
        </p:nvSpPr>
        <p:spPr/>
        <p:txBody>
          <a:bodyPr/>
          <a:lstStyle/>
          <a:p>
            <a:r>
              <a:rPr lang="en-US" dirty="0"/>
              <a:t>Driving Requirements</a:t>
            </a:r>
          </a:p>
          <a:p>
            <a:r>
              <a:rPr lang="en-US" dirty="0"/>
              <a:t>Background on Formalism</a:t>
            </a:r>
          </a:p>
          <a:p>
            <a:r>
              <a:rPr lang="en-US" dirty="0"/>
              <a:t>Formalism Requirements</a:t>
            </a:r>
          </a:p>
        </p:txBody>
      </p:sp>
    </p:spTree>
    <p:extLst>
      <p:ext uri="{BB962C8B-B14F-4D97-AF65-F5344CB8AC3E}">
        <p14:creationId xmlns:p14="http://schemas.microsoft.com/office/powerpoint/2010/main" val="6966965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304800"/>
            <a:ext cx="2918428" cy="369332"/>
          </a:xfrm>
          <a:prstGeom prst="rect">
            <a:avLst/>
          </a:prstGeom>
          <a:noFill/>
        </p:spPr>
        <p:txBody>
          <a:bodyPr wrap="none" rtlCol="0">
            <a:spAutoFit/>
          </a:bodyPr>
          <a:lstStyle/>
          <a:p>
            <a:pPr>
              <a:lnSpc>
                <a:spcPct val="90000"/>
              </a:lnSpc>
            </a:pPr>
            <a:r>
              <a:rPr lang="en-US" sz="2000" b="1" dirty="0"/>
              <a:t>Formalism Requirements:</a:t>
            </a:r>
          </a:p>
        </p:txBody>
      </p:sp>
      <p:sp>
        <p:nvSpPr>
          <p:cNvPr id="5" name="TextBox 4"/>
          <p:cNvSpPr txBox="1"/>
          <p:nvPr/>
        </p:nvSpPr>
        <p:spPr>
          <a:xfrm>
            <a:off x="381000" y="674132"/>
            <a:ext cx="8534400" cy="7072705"/>
          </a:xfrm>
          <a:prstGeom prst="rect">
            <a:avLst/>
          </a:prstGeom>
          <a:noFill/>
        </p:spPr>
        <p:txBody>
          <a:bodyPr wrap="square" rtlCol="0">
            <a:spAutoFit/>
          </a:bodyPr>
          <a:lstStyle/>
          <a:p>
            <a:pPr>
              <a:lnSpc>
                <a:spcPct val="90000"/>
              </a:lnSpc>
            </a:pPr>
            <a:r>
              <a:rPr lang="en-US" b="1" dirty="0"/>
              <a:t>Semantics:</a:t>
            </a:r>
          </a:p>
          <a:p>
            <a:pPr>
              <a:lnSpc>
                <a:spcPct val="90000"/>
              </a:lnSpc>
            </a:pPr>
            <a:r>
              <a:rPr lang="en-US" dirty="0"/>
              <a:t>1) </a:t>
            </a:r>
            <a:r>
              <a:rPr lang="en-US" dirty="0" err="1"/>
              <a:t>SysML</a:t>
            </a:r>
            <a:r>
              <a:rPr lang="en-US" dirty="0"/>
              <a:t> v2 shall have at least a declarative semantics expressed in mathematical logic or have a translation to mathematical logic. (</a:t>
            </a:r>
            <a:r>
              <a:rPr lang="en-US" b="1" dirty="0"/>
              <a:t>Definition:</a:t>
            </a:r>
            <a:r>
              <a:rPr lang="en-US" dirty="0"/>
              <a:t> Classically, mathematical logic is considered to be made up of set theory, model theory, recursion theory, proof theory, and construction mathematics (constructivism). In addition, we are also considering category theory and type theory.)  </a:t>
            </a:r>
            <a:r>
              <a:rPr lang="en-US" dirty="0">
                <a:hlinkClick r:id="rId2" action="ppaction://hlinksldjump"/>
              </a:rPr>
              <a:t>Example</a:t>
            </a:r>
            <a:endParaRPr lang="en-US" dirty="0"/>
          </a:p>
          <a:p>
            <a:pPr>
              <a:lnSpc>
                <a:spcPct val="90000"/>
              </a:lnSpc>
            </a:pPr>
            <a:endParaRPr lang="en-US" dirty="0"/>
          </a:p>
          <a:p>
            <a:pPr marL="0" lvl="1">
              <a:lnSpc>
                <a:spcPct val="90000"/>
              </a:lnSpc>
            </a:pPr>
            <a:r>
              <a:rPr lang="en-US" dirty="0"/>
              <a:t>2) Semantics shall be modelled; specifically, </a:t>
            </a:r>
            <a:r>
              <a:rPr lang="en-US" dirty="0" err="1"/>
              <a:t>SysML</a:t>
            </a:r>
            <a:r>
              <a:rPr lang="en-US" dirty="0"/>
              <a:t> v2 shall include domain-independent model libraries, and abstract syntax shall specify patterns of (automatically) using them with instances of abstract syntax. </a:t>
            </a:r>
          </a:p>
          <a:p>
            <a:pPr>
              <a:lnSpc>
                <a:spcPct val="90000"/>
              </a:lnSpc>
            </a:pPr>
            <a:endParaRPr lang="en-US" b="1" dirty="0"/>
          </a:p>
          <a:p>
            <a:pPr>
              <a:lnSpc>
                <a:spcPct val="90000"/>
              </a:lnSpc>
            </a:pPr>
            <a:r>
              <a:rPr lang="en-US" b="1" dirty="0"/>
              <a:t>Abstract Syntax:</a:t>
            </a:r>
          </a:p>
          <a:p>
            <a:pPr>
              <a:lnSpc>
                <a:spcPct val="90000"/>
              </a:lnSpc>
            </a:pPr>
            <a:r>
              <a:rPr lang="en-US" dirty="0"/>
              <a:t>1) The </a:t>
            </a:r>
            <a:r>
              <a:rPr lang="en-US" dirty="0" err="1"/>
              <a:t>SysML</a:t>
            </a:r>
            <a:r>
              <a:rPr lang="en-US" dirty="0"/>
              <a:t> v2 abstract syntax shall be independent of notation. </a:t>
            </a:r>
          </a:p>
          <a:p>
            <a:pPr>
              <a:lnSpc>
                <a:spcPct val="90000"/>
              </a:lnSpc>
            </a:pPr>
            <a:endParaRPr lang="en-US" dirty="0"/>
          </a:p>
          <a:p>
            <a:pPr>
              <a:lnSpc>
                <a:spcPct val="90000"/>
              </a:lnSpc>
            </a:pPr>
            <a:r>
              <a:rPr lang="en-US" b="1" dirty="0"/>
              <a:t>Concrete Syntax:</a:t>
            </a:r>
            <a:br>
              <a:rPr lang="en-US" b="1" dirty="0"/>
            </a:br>
            <a:r>
              <a:rPr lang="en-US" dirty="0"/>
              <a:t>1) Any </a:t>
            </a:r>
            <a:r>
              <a:rPr lang="en-US" dirty="0" err="1"/>
              <a:t>SysML</a:t>
            </a:r>
            <a:r>
              <a:rPr lang="en-US" dirty="0"/>
              <a:t> v2 concrete syntax shall include a model and interchange format/API for diagram/text information that is not included in the abstract syntax, but is linked to the abstract syntax (e.g., DD’s DI/DG).</a:t>
            </a:r>
          </a:p>
          <a:p>
            <a:pPr marL="0" lvl="1">
              <a:lnSpc>
                <a:spcPct val="90000"/>
              </a:lnSpc>
            </a:pPr>
            <a:br>
              <a:rPr lang="en-US" dirty="0"/>
            </a:br>
            <a:r>
              <a:rPr lang="en-US" dirty="0"/>
              <a:t>2) All examples of concrete syntax in the specification shall be accompanied by a model for them, as above.</a:t>
            </a:r>
          </a:p>
          <a:p>
            <a:pPr marL="0" lvl="1">
              <a:lnSpc>
                <a:spcPct val="90000"/>
              </a:lnSpc>
            </a:pPr>
            <a:endParaRPr lang="en-US" dirty="0"/>
          </a:p>
          <a:p>
            <a:pPr marL="0" lvl="1">
              <a:lnSpc>
                <a:spcPct val="90000"/>
              </a:lnSpc>
            </a:pPr>
            <a:r>
              <a:rPr lang="en-US" b="1" dirty="0"/>
              <a:t>Semantics and Syntax:</a:t>
            </a:r>
          </a:p>
          <a:p>
            <a:pPr marL="0" lvl="1">
              <a:lnSpc>
                <a:spcPct val="90000"/>
              </a:lnSpc>
            </a:pPr>
            <a:r>
              <a:rPr lang="en-US" dirty="0"/>
              <a:t>1) If </a:t>
            </a:r>
            <a:r>
              <a:rPr lang="en-US" dirty="0" err="1"/>
              <a:t>SysML</a:t>
            </a:r>
            <a:r>
              <a:rPr lang="en-US" dirty="0"/>
              <a:t> v2 is extensible, the syntax and semantics shall both be extensible. </a:t>
            </a:r>
          </a:p>
          <a:p>
            <a:pPr marL="0" lvl="1">
              <a:lnSpc>
                <a:spcPct val="90000"/>
              </a:lnSpc>
            </a:pPr>
            <a:endParaRPr lang="en-US" dirty="0"/>
          </a:p>
          <a:p>
            <a:pPr>
              <a:lnSpc>
                <a:spcPct val="90000"/>
              </a:lnSpc>
            </a:pPr>
            <a:r>
              <a:rPr lang="en-US" b="1" dirty="0"/>
              <a:t>Formalism Feature:</a:t>
            </a:r>
          </a:p>
          <a:p>
            <a:pPr>
              <a:lnSpc>
                <a:spcPct val="90000"/>
              </a:lnSpc>
            </a:pPr>
            <a:r>
              <a:rPr lang="en-US" dirty="0"/>
              <a:t>1) </a:t>
            </a:r>
            <a:r>
              <a:rPr lang="en-US" dirty="0" err="1"/>
              <a:t>SysML</a:t>
            </a:r>
            <a:r>
              <a:rPr lang="en-US" dirty="0"/>
              <a:t> v2 shall enable model users to define derived properties and relationships in their models without necessarily using a constraint language. </a:t>
            </a:r>
            <a:r>
              <a:rPr lang="en-US" dirty="0">
                <a:hlinkClick r:id="rId3" action="ppaction://hlinksldjump"/>
              </a:rPr>
              <a:t>Example</a:t>
            </a:r>
            <a:endParaRPr lang="en-US" dirty="0"/>
          </a:p>
        </p:txBody>
      </p:sp>
    </p:spTree>
    <p:extLst>
      <p:ext uri="{BB962C8B-B14F-4D97-AF65-F5344CB8AC3E}">
        <p14:creationId xmlns:p14="http://schemas.microsoft.com/office/powerpoint/2010/main" val="4872188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314450" y="2514600"/>
            <a:ext cx="6962419" cy="923330"/>
          </a:xfrm>
          <a:prstGeom prst="rect">
            <a:avLst/>
          </a:prstGeom>
          <a:noFill/>
        </p:spPr>
        <p:txBody>
          <a:bodyPr wrap="none" rtlCol="0">
            <a:spAutoFit/>
          </a:bodyPr>
          <a:lstStyle/>
          <a:p>
            <a:r>
              <a:rPr lang="en-US" sz="5400" dirty="0"/>
              <a:t>Questions / Comments?</a:t>
            </a:r>
          </a:p>
        </p:txBody>
      </p:sp>
    </p:spTree>
    <p:extLst>
      <p:ext uri="{BB962C8B-B14F-4D97-AF65-F5344CB8AC3E}">
        <p14:creationId xmlns:p14="http://schemas.microsoft.com/office/powerpoint/2010/main" val="15138574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Not Used</a:t>
            </a:r>
          </a:p>
        </p:txBody>
      </p:sp>
    </p:spTree>
    <p:extLst>
      <p:ext uri="{BB962C8B-B14F-4D97-AF65-F5344CB8AC3E}">
        <p14:creationId xmlns:p14="http://schemas.microsoft.com/office/powerpoint/2010/main" val="28081964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Formalism Feature</a:t>
            </a:r>
          </a:p>
        </p:txBody>
      </p:sp>
      <p:sp>
        <p:nvSpPr>
          <p:cNvPr id="3" name="Content Placeholder 2"/>
          <p:cNvSpPr>
            <a:spLocks noGrp="1"/>
          </p:cNvSpPr>
          <p:nvPr>
            <p:ph idx="1"/>
          </p:nvPr>
        </p:nvSpPr>
        <p:spPr/>
        <p:txBody>
          <a:bodyPr/>
          <a:lstStyle/>
          <a:p>
            <a:r>
              <a:rPr lang="en-US" dirty="0" err="1"/>
              <a:t>SysML</a:t>
            </a:r>
            <a:r>
              <a:rPr lang="en-US" dirty="0"/>
              <a:t> v2 shall enable modelers to define derived properties and relationships in their models without using a constraint language.</a:t>
            </a:r>
          </a:p>
        </p:txBody>
      </p:sp>
    </p:spTree>
    <p:extLst>
      <p:ext uri="{BB962C8B-B14F-4D97-AF65-F5344CB8AC3E}">
        <p14:creationId xmlns:p14="http://schemas.microsoft.com/office/powerpoint/2010/main" val="11241172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8575"/>
            <a:ext cx="8229600" cy="1143000"/>
          </a:xfrm>
        </p:spPr>
        <p:txBody>
          <a:bodyPr/>
          <a:lstStyle/>
          <a:p>
            <a:r>
              <a:rPr lang="en-US" dirty="0"/>
              <a:t>Mathematical Logic Example</a:t>
            </a:r>
          </a:p>
        </p:txBody>
      </p:sp>
      <p:sp>
        <p:nvSpPr>
          <p:cNvPr id="3" name="Content Placeholder 2"/>
          <p:cNvSpPr>
            <a:spLocks noGrp="1"/>
          </p:cNvSpPr>
          <p:nvPr>
            <p:ph idx="1"/>
          </p:nvPr>
        </p:nvSpPr>
        <p:spPr>
          <a:xfrm>
            <a:off x="457200" y="7010400"/>
            <a:ext cx="8229600" cy="782638"/>
          </a:xfrm>
        </p:spPr>
        <p:txBody>
          <a:bodyPr/>
          <a:lstStyle/>
          <a:p>
            <a:endParaRPr lang="en-US"/>
          </a:p>
        </p:txBody>
      </p:sp>
      <p:sp>
        <p:nvSpPr>
          <p:cNvPr id="13" name="TextBox 12"/>
          <p:cNvSpPr txBox="1"/>
          <p:nvPr/>
        </p:nvSpPr>
        <p:spPr>
          <a:xfrm>
            <a:off x="152400" y="1649849"/>
            <a:ext cx="3168881" cy="400110"/>
          </a:xfrm>
          <a:prstGeom prst="rect">
            <a:avLst/>
          </a:prstGeom>
          <a:noFill/>
        </p:spPr>
        <p:txBody>
          <a:bodyPr wrap="none" rtlCol="0">
            <a:spAutoFit/>
          </a:bodyPr>
          <a:lstStyle/>
          <a:p>
            <a:r>
              <a:rPr lang="en-US" sz="2000" b="1" dirty="0">
                <a:solidFill>
                  <a:schemeClr val="accent1"/>
                </a:solidFill>
              </a:rPr>
              <a:t>From UML 2.5 Specification:</a:t>
            </a:r>
          </a:p>
        </p:txBody>
      </p:sp>
      <p:sp>
        <p:nvSpPr>
          <p:cNvPr id="14" name="TextBox 13"/>
          <p:cNvSpPr txBox="1"/>
          <p:nvPr/>
        </p:nvSpPr>
        <p:spPr>
          <a:xfrm>
            <a:off x="1477402" y="979662"/>
            <a:ext cx="6189195" cy="523220"/>
          </a:xfrm>
          <a:prstGeom prst="rect">
            <a:avLst/>
          </a:prstGeom>
          <a:noFill/>
        </p:spPr>
        <p:txBody>
          <a:bodyPr wrap="none" rtlCol="0">
            <a:spAutoFit/>
          </a:bodyPr>
          <a:lstStyle/>
          <a:p>
            <a:r>
              <a:rPr lang="en-US" sz="2800" b="1" dirty="0"/>
              <a:t>UML Generalization vs. OWL </a:t>
            </a:r>
            <a:r>
              <a:rPr lang="en-US" sz="2800" b="1" dirty="0" err="1"/>
              <a:t>SubClassof</a:t>
            </a:r>
            <a:endParaRPr lang="en-US" sz="2800" b="1" dirty="0"/>
          </a:p>
        </p:txBody>
      </p:sp>
      <p:pic>
        <p:nvPicPr>
          <p:cNvPr id="1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549" y="2038263"/>
            <a:ext cx="8915400" cy="14720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542" y="4217314"/>
            <a:ext cx="9001125" cy="1800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7" name="TextBox 16"/>
          <p:cNvSpPr txBox="1"/>
          <p:nvPr/>
        </p:nvSpPr>
        <p:spPr>
          <a:xfrm>
            <a:off x="127000" y="3784481"/>
            <a:ext cx="3399970" cy="400110"/>
          </a:xfrm>
          <a:prstGeom prst="rect">
            <a:avLst/>
          </a:prstGeom>
          <a:noFill/>
        </p:spPr>
        <p:txBody>
          <a:bodyPr wrap="none" rtlCol="0">
            <a:spAutoFit/>
          </a:bodyPr>
          <a:lstStyle/>
          <a:p>
            <a:r>
              <a:rPr lang="en-US" sz="2000" b="1" dirty="0">
                <a:solidFill>
                  <a:schemeClr val="accent1"/>
                </a:solidFill>
              </a:rPr>
              <a:t>From OWL 2 Direct Semantics:</a:t>
            </a:r>
          </a:p>
        </p:txBody>
      </p:sp>
      <p:sp>
        <p:nvSpPr>
          <p:cNvPr id="18" name="Rectangle 17"/>
          <p:cNvSpPr/>
          <p:nvPr/>
        </p:nvSpPr>
        <p:spPr>
          <a:xfrm>
            <a:off x="76200" y="2019182"/>
            <a:ext cx="8991600" cy="149114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76200" y="4159092"/>
            <a:ext cx="8991600" cy="191666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431800" y="6201308"/>
            <a:ext cx="6558719" cy="523220"/>
          </a:xfrm>
          <a:prstGeom prst="rect">
            <a:avLst/>
          </a:prstGeom>
          <a:noFill/>
        </p:spPr>
        <p:txBody>
          <a:bodyPr wrap="none" rtlCol="0">
            <a:spAutoFit/>
          </a:bodyPr>
          <a:lstStyle/>
          <a:p>
            <a:r>
              <a:rPr lang="en-US" sz="1400" dirty="0"/>
              <a:t>CE denotes a class expression;</a:t>
            </a:r>
            <a:br>
              <a:rPr lang="en-US" sz="1400" dirty="0"/>
            </a:br>
            <a:r>
              <a:rPr lang="en-US" sz="1400" i="1" dirty="0"/>
              <a:t>⋅ </a:t>
            </a:r>
            <a:r>
              <a:rPr lang="en-US" sz="1400" i="1" baseline="30000" dirty="0"/>
              <a:t>C</a:t>
            </a:r>
            <a:r>
              <a:rPr lang="en-US" sz="1400" dirty="0"/>
              <a:t> is the </a:t>
            </a:r>
            <a:r>
              <a:rPr lang="en-US" sz="1400" i="1" dirty="0"/>
              <a:t>class interpretation function</a:t>
            </a:r>
            <a:r>
              <a:rPr lang="en-US" sz="1400" dirty="0"/>
              <a:t> that assigns to each class </a:t>
            </a:r>
            <a:r>
              <a:rPr lang="en-US" sz="1400" i="1" dirty="0"/>
              <a:t>C ∈ V</a:t>
            </a:r>
            <a:r>
              <a:rPr lang="en-US" sz="1400" i="1" baseline="-25000" dirty="0"/>
              <a:t>C</a:t>
            </a:r>
            <a:r>
              <a:rPr lang="en-US" sz="1400" dirty="0"/>
              <a:t> a subset </a:t>
            </a:r>
            <a:r>
              <a:rPr lang="en-US" sz="1400" i="1" dirty="0"/>
              <a:t>(C)</a:t>
            </a:r>
            <a:r>
              <a:rPr lang="en-US" sz="1400" i="1" baseline="30000" dirty="0"/>
              <a:t>C</a:t>
            </a:r>
            <a:r>
              <a:rPr lang="en-US" sz="1400" dirty="0"/>
              <a:t> ⊆ </a:t>
            </a:r>
            <a:r>
              <a:rPr lang="en-US" sz="1400" i="1" dirty="0"/>
              <a:t>Δ</a:t>
            </a:r>
            <a:r>
              <a:rPr lang="en-US" sz="1400" i="1" baseline="-25000" dirty="0"/>
              <a:t>I</a:t>
            </a:r>
            <a:r>
              <a:rPr lang="en-US" sz="1400" dirty="0"/>
              <a:t> </a:t>
            </a:r>
          </a:p>
        </p:txBody>
      </p:sp>
      <p:sp>
        <p:nvSpPr>
          <p:cNvPr id="21" name="TextBox 20"/>
          <p:cNvSpPr txBox="1"/>
          <p:nvPr/>
        </p:nvSpPr>
        <p:spPr>
          <a:xfrm>
            <a:off x="8283387" y="6477000"/>
            <a:ext cx="526106" cy="307777"/>
          </a:xfrm>
          <a:prstGeom prst="rect">
            <a:avLst/>
          </a:prstGeom>
          <a:noFill/>
        </p:spPr>
        <p:txBody>
          <a:bodyPr wrap="none" rtlCol="0">
            <a:spAutoFit/>
          </a:bodyPr>
          <a:lstStyle/>
          <a:p>
            <a:r>
              <a:rPr lang="en-US" sz="1400" dirty="0">
                <a:hlinkClick r:id="rId4" action="ppaction://hlinksldjump"/>
              </a:rPr>
              <a:t>Back</a:t>
            </a:r>
            <a:endParaRPr lang="en-US" sz="1400" dirty="0"/>
          </a:p>
        </p:txBody>
      </p:sp>
    </p:spTree>
    <p:extLst>
      <p:ext uri="{BB962C8B-B14F-4D97-AF65-F5344CB8AC3E}">
        <p14:creationId xmlns:p14="http://schemas.microsoft.com/office/powerpoint/2010/main" val="26037441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62" name="Line 30"/>
          <p:cNvSpPr>
            <a:spLocks noChangeShapeType="1"/>
          </p:cNvSpPr>
          <p:nvPr/>
        </p:nvSpPr>
        <p:spPr bwMode="auto">
          <a:xfrm>
            <a:off x="2047953" y="4290422"/>
            <a:ext cx="6426201" cy="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endParaRPr lang="en-US" sz="1400" b="1"/>
          </a:p>
        </p:txBody>
      </p:sp>
      <p:grpSp>
        <p:nvGrpSpPr>
          <p:cNvPr id="630" name="Group 629"/>
          <p:cNvGrpSpPr/>
          <p:nvPr/>
        </p:nvGrpSpPr>
        <p:grpSpPr>
          <a:xfrm>
            <a:off x="3740452" y="4039628"/>
            <a:ext cx="0" cy="1724162"/>
            <a:chOff x="3549952" y="4030103"/>
            <a:chExt cx="0" cy="1724162"/>
          </a:xfrm>
        </p:grpSpPr>
        <p:sp>
          <p:nvSpPr>
            <p:cNvPr id="607" name="Line 87"/>
            <p:cNvSpPr>
              <a:spLocks noChangeShapeType="1"/>
            </p:cNvSpPr>
            <p:nvPr/>
          </p:nvSpPr>
          <p:spPr bwMode="auto">
            <a:xfrm flipV="1">
              <a:off x="3549952" y="4030103"/>
              <a:ext cx="0" cy="1724162"/>
            </a:xfrm>
            <a:prstGeom prst="line">
              <a:avLst/>
            </a:prstGeom>
            <a:noFill/>
            <a:ln w="63500">
              <a:solidFill>
                <a:schemeClr val="bg1"/>
              </a:solidFill>
              <a:prstDash val="dash"/>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nchorCtr="1"/>
            <a:lstStyle/>
            <a:p>
              <a:endParaRPr lang="en-US" sz="1400" b="1"/>
            </a:p>
          </p:txBody>
        </p:sp>
        <p:sp>
          <p:nvSpPr>
            <p:cNvPr id="569" name="Line 87"/>
            <p:cNvSpPr>
              <a:spLocks noChangeShapeType="1"/>
            </p:cNvSpPr>
            <p:nvPr/>
          </p:nvSpPr>
          <p:spPr bwMode="auto">
            <a:xfrm flipV="1">
              <a:off x="3549952" y="4030103"/>
              <a:ext cx="0" cy="1724162"/>
            </a:xfrm>
            <a:prstGeom prst="line">
              <a:avLst/>
            </a:prstGeom>
            <a:noFill/>
            <a:ln w="25400">
              <a:solidFill>
                <a:schemeClr val="tx1"/>
              </a:solidFill>
              <a:prstDash val="dash"/>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nchorCtr="1"/>
            <a:lstStyle/>
            <a:p>
              <a:endParaRPr lang="en-US" sz="1400" b="1"/>
            </a:p>
          </p:txBody>
        </p:sp>
      </p:grpSp>
      <p:sp>
        <p:nvSpPr>
          <p:cNvPr id="2" name="Title 1"/>
          <p:cNvSpPr>
            <a:spLocks noGrp="1"/>
          </p:cNvSpPr>
          <p:nvPr>
            <p:ph type="title"/>
          </p:nvPr>
        </p:nvSpPr>
        <p:spPr>
          <a:xfrm>
            <a:off x="457200" y="-49212"/>
            <a:ext cx="8229600" cy="1143000"/>
          </a:xfrm>
        </p:spPr>
        <p:txBody>
          <a:bodyPr/>
          <a:lstStyle/>
          <a:p>
            <a:r>
              <a:rPr lang="en-US" dirty="0"/>
              <a:t>Modeling Semantics</a:t>
            </a:r>
          </a:p>
        </p:txBody>
      </p:sp>
      <p:sp>
        <p:nvSpPr>
          <p:cNvPr id="139" name="Rectangle 138"/>
          <p:cNvSpPr/>
          <p:nvPr/>
        </p:nvSpPr>
        <p:spPr>
          <a:xfrm>
            <a:off x="4454102" y="997758"/>
            <a:ext cx="3413820" cy="1397621"/>
          </a:xfrm>
          <a:prstGeom prst="rect">
            <a:avLst/>
          </a:prstGeom>
          <a:noFill/>
          <a:ln w="25400" cap="flat" cmpd="sng" algn="ctr">
            <a:solidFill>
              <a:sysClr val="windowText" lastClr="000000"/>
            </a:solidFill>
            <a:prstDash val="solid"/>
          </a:ln>
          <a:effectLst/>
        </p:spPr>
        <p:txBody>
          <a:bodyPr lIns="45720" tIns="18288" rtlCol="0"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Bef>
                <a:spcPts val="0"/>
              </a:spcBef>
              <a:spcAft>
                <a:spcPts val="0"/>
              </a:spcAft>
            </a:pPr>
            <a:r>
              <a:rPr lang="en-US" sz="1400" b="1" dirty="0">
                <a:solidFill>
                  <a:srgbClr val="000000"/>
                </a:solidFill>
                <a:ea typeface="Times New Roman"/>
                <a:cs typeface="Arial" pitchFamily="34" charset="0"/>
              </a:rPr>
              <a:t>act</a:t>
            </a:r>
            <a:r>
              <a:rPr lang="en-US" sz="1400" b="0" dirty="0">
                <a:solidFill>
                  <a:srgbClr val="000000"/>
                </a:solidFill>
                <a:ea typeface="Times New Roman"/>
                <a:cs typeface="Arial" pitchFamily="34" charset="0"/>
              </a:rPr>
              <a:t> </a:t>
            </a:r>
            <a:r>
              <a:rPr lang="en-US" sz="1400" b="0" dirty="0" err="1">
                <a:solidFill>
                  <a:srgbClr val="000000"/>
                </a:solidFill>
                <a:ea typeface="Times New Roman"/>
                <a:cs typeface="Arial" pitchFamily="34" charset="0"/>
              </a:rPr>
              <a:t>TakePicture</a:t>
            </a:r>
            <a:endParaRPr lang="en-US" sz="1400" b="0" dirty="0">
              <a:ea typeface="Times New Roman"/>
              <a:cs typeface="Arial" pitchFamily="34" charset="0"/>
            </a:endParaRPr>
          </a:p>
        </p:txBody>
      </p:sp>
      <p:sp>
        <p:nvSpPr>
          <p:cNvPr id="140" name="Snip Single Corner Rectangle 139"/>
          <p:cNvSpPr/>
          <p:nvPr/>
        </p:nvSpPr>
        <p:spPr bwMode="auto">
          <a:xfrm flipV="1">
            <a:off x="4454102" y="997757"/>
            <a:ext cx="1263610" cy="238514"/>
          </a:xfrm>
          <a:prstGeom prst="snip1Rect">
            <a:avLst>
              <a:gd name="adj" fmla="val 35170"/>
            </a:avLst>
          </a:prstGeom>
          <a:noFill/>
          <a:ln w="2540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r" defTabSz="914400" rtl="0" eaLnBrk="1" fontAlgn="base" latinLnBrk="0" hangingPunct="1">
              <a:lnSpc>
                <a:spcPct val="100000"/>
              </a:lnSpc>
              <a:spcBef>
                <a:spcPct val="0"/>
              </a:spcBef>
              <a:spcAft>
                <a:spcPct val="0"/>
              </a:spcAft>
              <a:buClrTx/>
              <a:buSzTx/>
              <a:buFontTx/>
              <a:buNone/>
              <a:tabLst/>
            </a:pPr>
            <a:endParaRPr kumimoji="0" lang="en-US" sz="3200" b="1" i="0" u="none" strike="noStrike" cap="none" normalizeH="0" baseline="0">
              <a:ln>
                <a:noFill/>
              </a:ln>
              <a:solidFill>
                <a:schemeClr val="accent2"/>
              </a:solidFill>
              <a:effectLst/>
              <a:latin typeface="Arial" charset="0"/>
            </a:endParaRPr>
          </a:p>
        </p:txBody>
      </p:sp>
      <p:sp>
        <p:nvSpPr>
          <p:cNvPr id="141" name="Rounded Rectangle 140"/>
          <p:cNvSpPr/>
          <p:nvPr/>
        </p:nvSpPr>
        <p:spPr>
          <a:xfrm>
            <a:off x="4955942" y="1505993"/>
            <a:ext cx="804320" cy="499246"/>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Focus</a:t>
            </a:r>
          </a:p>
        </p:txBody>
      </p:sp>
      <p:sp>
        <p:nvSpPr>
          <p:cNvPr id="142" name="Rounded Rectangle 141"/>
          <p:cNvSpPr/>
          <p:nvPr/>
        </p:nvSpPr>
        <p:spPr>
          <a:xfrm>
            <a:off x="6636261" y="1505993"/>
            <a:ext cx="804320" cy="499246"/>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Shoot</a:t>
            </a:r>
          </a:p>
        </p:txBody>
      </p:sp>
      <p:cxnSp>
        <p:nvCxnSpPr>
          <p:cNvPr id="144" name="Straight Arrow Connector 143"/>
          <p:cNvCxnSpPr>
            <a:stCxn id="141" idx="3"/>
            <a:endCxn id="142" idx="1"/>
          </p:cNvCxnSpPr>
          <p:nvPr/>
        </p:nvCxnSpPr>
        <p:spPr>
          <a:xfrm>
            <a:off x="5760262" y="1755616"/>
            <a:ext cx="875999" cy="0"/>
          </a:xfrm>
          <a:prstGeom prst="straightConnector1">
            <a:avLst/>
          </a:prstGeom>
          <a:ln w="2540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197" name="Rectangle 196"/>
          <p:cNvSpPr/>
          <p:nvPr/>
        </p:nvSpPr>
        <p:spPr>
          <a:xfrm>
            <a:off x="2329205" y="1347477"/>
            <a:ext cx="1654966" cy="781752"/>
          </a:xfrm>
          <a:prstGeom prst="rect">
            <a:avLst/>
          </a:prstGeom>
        </p:spPr>
        <p:txBody>
          <a:bodyPr wrap="square">
            <a:spAutoFit/>
          </a:bodyPr>
          <a:lstStyle/>
          <a:p>
            <a:pPr algn="r">
              <a:lnSpc>
                <a:spcPct val="80000"/>
              </a:lnSpc>
            </a:pPr>
            <a:r>
              <a:rPr lang="en-US" sz="2800" b="1" dirty="0">
                <a:solidFill>
                  <a:schemeClr val="accent1"/>
                </a:solidFill>
              </a:rPr>
              <a:t>Modeler sees:</a:t>
            </a:r>
          </a:p>
        </p:txBody>
      </p:sp>
      <p:sp>
        <p:nvSpPr>
          <p:cNvPr id="435" name="Line 55"/>
          <p:cNvSpPr>
            <a:spLocks noChangeShapeType="1"/>
          </p:cNvSpPr>
          <p:nvPr/>
        </p:nvSpPr>
        <p:spPr bwMode="auto">
          <a:xfrm>
            <a:off x="2009365" y="6940501"/>
            <a:ext cx="6946900" cy="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1" name="Rectangle 95"/>
          <p:cNvSpPr>
            <a:spLocks noChangeArrowheads="1"/>
          </p:cNvSpPr>
          <p:nvPr/>
        </p:nvSpPr>
        <p:spPr bwMode="auto">
          <a:xfrm>
            <a:off x="6536915" y="7040514"/>
            <a:ext cx="617538" cy="290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300" b="1" u="sng" dirty="0"/>
              <a:t>step1</a:t>
            </a:r>
          </a:p>
        </p:txBody>
      </p:sp>
      <p:sp>
        <p:nvSpPr>
          <p:cNvPr id="442" name="Rectangle 96"/>
          <p:cNvSpPr>
            <a:spLocks noChangeArrowheads="1"/>
          </p:cNvSpPr>
          <p:nvPr/>
        </p:nvSpPr>
        <p:spPr bwMode="auto">
          <a:xfrm>
            <a:off x="7095715" y="7092901"/>
            <a:ext cx="1600535" cy="508000"/>
          </a:xfrm>
          <a:prstGeom prst="rect">
            <a:avLst/>
          </a:prstGeom>
          <a:solidFill>
            <a:schemeClr val="bg1"/>
          </a:solidFill>
          <a:ln w="25400">
            <a:solidFill>
              <a:schemeClr val="tx1"/>
            </a:solidFill>
            <a:miter lim="800000"/>
            <a:headEnd/>
            <a:tailEnd/>
          </a:ln>
          <a:effectLst/>
          <a:extLst/>
        </p:spPr>
        <p:txBody>
          <a:bodyPr anchor="ctr" anchorCtr="1"/>
          <a:lstStyle/>
          <a:p>
            <a:pPr algn="ctr"/>
            <a:r>
              <a:rPr lang="en-US" altLang="en-US" sz="1600" b="1" u="sng" dirty="0"/>
              <a:t>Focus</a:t>
            </a:r>
          </a:p>
          <a:p>
            <a:pPr algn="ctr"/>
            <a:r>
              <a:rPr lang="en-US" altLang="en-US" sz="1200" b="1" u="sng" dirty="0"/>
              <a:t>3/15/09 10-11amET :</a:t>
            </a:r>
          </a:p>
        </p:txBody>
      </p:sp>
      <p:sp>
        <p:nvSpPr>
          <p:cNvPr id="444" name="Freeform 98"/>
          <p:cNvSpPr>
            <a:spLocks/>
          </p:cNvSpPr>
          <p:nvPr/>
        </p:nvSpPr>
        <p:spPr bwMode="auto">
          <a:xfrm flipV="1">
            <a:off x="5635215" y="7261176"/>
            <a:ext cx="1463675" cy="87313"/>
          </a:xfrm>
          <a:custGeom>
            <a:avLst/>
            <a:gdLst>
              <a:gd name="T0" fmla="*/ 0 w 288"/>
              <a:gd name="T1" fmla="*/ 0 h 1"/>
              <a:gd name="T2" fmla="*/ 288 w 288"/>
              <a:gd name="T3" fmla="*/ 0 h 1"/>
            </a:gdLst>
            <a:ahLst/>
            <a:cxnLst>
              <a:cxn ang="0">
                <a:pos x="T0" y="T1"/>
              </a:cxn>
              <a:cxn ang="0">
                <a:pos x="T2" y="T3"/>
              </a:cxn>
            </a:cxnLst>
            <a:rect l="0" t="0" r="r" b="b"/>
            <a:pathLst>
              <a:path w="288" h="1">
                <a:moveTo>
                  <a:pt x="0" y="0"/>
                </a:moveTo>
                <a:lnTo>
                  <a:pt x="288" y="0"/>
                </a:lnTo>
              </a:path>
            </a:pathLst>
          </a:custGeom>
          <a:solidFill>
            <a:srgbClr val="FFFFFF"/>
          </a:solidFill>
          <a:ln w="25400">
            <a:solidFill>
              <a:srgbClr val="000000"/>
            </a:solidFill>
            <a:round/>
            <a:headEnd/>
            <a:tailEnd type="none" w="lg" len="lg"/>
          </a:ln>
        </p:spPr>
        <p:txBody>
          <a:bodyPr/>
          <a:lstStyle/>
          <a:p>
            <a:endParaRPr lang="en-US"/>
          </a:p>
        </p:txBody>
      </p:sp>
      <p:sp>
        <p:nvSpPr>
          <p:cNvPr id="445" name="Freeform 99"/>
          <p:cNvSpPr>
            <a:spLocks/>
          </p:cNvSpPr>
          <p:nvPr/>
        </p:nvSpPr>
        <p:spPr bwMode="auto">
          <a:xfrm rot="-5402019">
            <a:off x="5676490" y="7242126"/>
            <a:ext cx="117475" cy="219075"/>
          </a:xfrm>
          <a:custGeom>
            <a:avLst/>
            <a:gdLst>
              <a:gd name="T0" fmla="*/ 39 w 78"/>
              <a:gd name="T1" fmla="*/ 0 h 146"/>
              <a:gd name="T2" fmla="*/ 78 w 78"/>
              <a:gd name="T3" fmla="*/ 73 h 146"/>
              <a:gd name="T4" fmla="*/ 39 w 78"/>
              <a:gd name="T5" fmla="*/ 146 h 146"/>
              <a:gd name="T6" fmla="*/ 0 w 78"/>
              <a:gd name="T7" fmla="*/ 73 h 146"/>
              <a:gd name="T8" fmla="*/ 39 w 78"/>
              <a:gd name="T9" fmla="*/ 0 h 146"/>
            </a:gdLst>
            <a:ahLst/>
            <a:cxnLst>
              <a:cxn ang="0">
                <a:pos x="T0" y="T1"/>
              </a:cxn>
              <a:cxn ang="0">
                <a:pos x="T2" y="T3"/>
              </a:cxn>
              <a:cxn ang="0">
                <a:pos x="T4" y="T5"/>
              </a:cxn>
              <a:cxn ang="0">
                <a:pos x="T6" y="T7"/>
              </a:cxn>
              <a:cxn ang="0">
                <a:pos x="T8" y="T9"/>
              </a:cxn>
            </a:cxnLst>
            <a:rect l="0" t="0" r="r" b="b"/>
            <a:pathLst>
              <a:path w="78" h="146">
                <a:moveTo>
                  <a:pt x="39" y="0"/>
                </a:moveTo>
                <a:lnTo>
                  <a:pt x="78" y="73"/>
                </a:lnTo>
                <a:lnTo>
                  <a:pt x="39" y="146"/>
                </a:lnTo>
                <a:lnTo>
                  <a:pt x="0" y="73"/>
                </a:lnTo>
                <a:lnTo>
                  <a:pt x="39" y="0"/>
                </a:lnTo>
                <a:close/>
              </a:path>
            </a:pathLst>
          </a:custGeom>
          <a:solidFill>
            <a:srgbClr val="000000"/>
          </a:solidFill>
          <a:ln w="25400">
            <a:solidFill>
              <a:srgbClr val="000000"/>
            </a:solidFill>
            <a:prstDash val="solid"/>
            <a:round/>
            <a:headEnd/>
            <a:tailEnd/>
          </a:ln>
        </p:spPr>
        <p:txBody>
          <a:bodyPr/>
          <a:lstStyle/>
          <a:p>
            <a:endParaRPr lang="en-US"/>
          </a:p>
        </p:txBody>
      </p:sp>
      <p:sp>
        <p:nvSpPr>
          <p:cNvPr id="446" name="Rectangle 100"/>
          <p:cNvSpPr>
            <a:spLocks noChangeArrowheads="1"/>
          </p:cNvSpPr>
          <p:nvPr/>
        </p:nvSpPr>
        <p:spPr bwMode="auto">
          <a:xfrm>
            <a:off x="6516278" y="7905701"/>
            <a:ext cx="617537" cy="290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300" b="1" u="sng" dirty="0"/>
              <a:t>step2</a:t>
            </a:r>
          </a:p>
        </p:txBody>
      </p:sp>
      <p:sp>
        <p:nvSpPr>
          <p:cNvPr id="447" name="Rectangle 101"/>
          <p:cNvSpPr>
            <a:spLocks noChangeArrowheads="1"/>
          </p:cNvSpPr>
          <p:nvPr/>
        </p:nvSpPr>
        <p:spPr bwMode="auto">
          <a:xfrm>
            <a:off x="7094129" y="7988251"/>
            <a:ext cx="1599066" cy="508000"/>
          </a:xfrm>
          <a:prstGeom prst="rect">
            <a:avLst/>
          </a:prstGeom>
          <a:solidFill>
            <a:schemeClr val="bg1"/>
          </a:solidFill>
          <a:ln w="25400">
            <a:solidFill>
              <a:schemeClr val="tx1"/>
            </a:solidFill>
            <a:miter lim="800000"/>
            <a:headEnd/>
            <a:tailEnd/>
          </a:ln>
          <a:effectLst/>
          <a:extLst/>
        </p:spPr>
        <p:txBody>
          <a:bodyPr anchor="ctr" anchorCtr="1"/>
          <a:lstStyle/>
          <a:p>
            <a:pPr algn="ctr"/>
            <a:r>
              <a:rPr lang="en-US" altLang="en-US" sz="1600" b="1" u="sng" dirty="0"/>
              <a:t>Shoot</a:t>
            </a:r>
          </a:p>
          <a:p>
            <a:pPr algn="ctr"/>
            <a:r>
              <a:rPr lang="en-US" altLang="en-US" sz="1200" b="1" u="sng" dirty="0"/>
              <a:t>3/15/0911-12pmET :</a:t>
            </a:r>
          </a:p>
        </p:txBody>
      </p:sp>
      <p:sp>
        <p:nvSpPr>
          <p:cNvPr id="448" name="Freeform 102"/>
          <p:cNvSpPr>
            <a:spLocks/>
          </p:cNvSpPr>
          <p:nvPr/>
        </p:nvSpPr>
        <p:spPr bwMode="auto">
          <a:xfrm flipV="1">
            <a:off x="5614578" y="8126364"/>
            <a:ext cx="1477962" cy="87312"/>
          </a:xfrm>
          <a:custGeom>
            <a:avLst/>
            <a:gdLst>
              <a:gd name="T0" fmla="*/ 0 w 288"/>
              <a:gd name="T1" fmla="*/ 0 h 1"/>
              <a:gd name="T2" fmla="*/ 288 w 288"/>
              <a:gd name="T3" fmla="*/ 0 h 1"/>
            </a:gdLst>
            <a:ahLst/>
            <a:cxnLst>
              <a:cxn ang="0">
                <a:pos x="T0" y="T1"/>
              </a:cxn>
              <a:cxn ang="0">
                <a:pos x="T2" y="T3"/>
              </a:cxn>
            </a:cxnLst>
            <a:rect l="0" t="0" r="r" b="b"/>
            <a:pathLst>
              <a:path w="288" h="1">
                <a:moveTo>
                  <a:pt x="0" y="0"/>
                </a:moveTo>
                <a:lnTo>
                  <a:pt x="288" y="0"/>
                </a:lnTo>
              </a:path>
            </a:pathLst>
          </a:custGeom>
          <a:solidFill>
            <a:srgbClr val="FFFFFF"/>
          </a:solidFill>
          <a:ln w="25400">
            <a:solidFill>
              <a:srgbClr val="000000"/>
            </a:solidFill>
            <a:round/>
            <a:headEnd/>
            <a:tailEnd type="none" w="lg" len="lg"/>
          </a:ln>
        </p:spPr>
        <p:txBody>
          <a:bodyPr/>
          <a:lstStyle/>
          <a:p>
            <a:endParaRPr lang="en-US"/>
          </a:p>
        </p:txBody>
      </p:sp>
      <p:sp>
        <p:nvSpPr>
          <p:cNvPr id="449" name="Freeform 103"/>
          <p:cNvSpPr>
            <a:spLocks/>
          </p:cNvSpPr>
          <p:nvPr/>
        </p:nvSpPr>
        <p:spPr bwMode="auto">
          <a:xfrm rot="-5402019">
            <a:off x="5671728" y="8107314"/>
            <a:ext cx="117475" cy="219075"/>
          </a:xfrm>
          <a:custGeom>
            <a:avLst/>
            <a:gdLst>
              <a:gd name="T0" fmla="*/ 39 w 78"/>
              <a:gd name="T1" fmla="*/ 0 h 146"/>
              <a:gd name="T2" fmla="*/ 78 w 78"/>
              <a:gd name="T3" fmla="*/ 73 h 146"/>
              <a:gd name="T4" fmla="*/ 39 w 78"/>
              <a:gd name="T5" fmla="*/ 146 h 146"/>
              <a:gd name="T6" fmla="*/ 0 w 78"/>
              <a:gd name="T7" fmla="*/ 73 h 146"/>
              <a:gd name="T8" fmla="*/ 39 w 78"/>
              <a:gd name="T9" fmla="*/ 0 h 146"/>
            </a:gdLst>
            <a:ahLst/>
            <a:cxnLst>
              <a:cxn ang="0">
                <a:pos x="T0" y="T1"/>
              </a:cxn>
              <a:cxn ang="0">
                <a:pos x="T2" y="T3"/>
              </a:cxn>
              <a:cxn ang="0">
                <a:pos x="T4" y="T5"/>
              </a:cxn>
              <a:cxn ang="0">
                <a:pos x="T6" y="T7"/>
              </a:cxn>
              <a:cxn ang="0">
                <a:pos x="T8" y="T9"/>
              </a:cxn>
            </a:cxnLst>
            <a:rect l="0" t="0" r="r" b="b"/>
            <a:pathLst>
              <a:path w="78" h="146">
                <a:moveTo>
                  <a:pt x="39" y="0"/>
                </a:moveTo>
                <a:lnTo>
                  <a:pt x="78" y="73"/>
                </a:lnTo>
                <a:lnTo>
                  <a:pt x="39" y="146"/>
                </a:lnTo>
                <a:lnTo>
                  <a:pt x="0" y="73"/>
                </a:lnTo>
                <a:lnTo>
                  <a:pt x="39" y="0"/>
                </a:lnTo>
                <a:close/>
              </a:path>
            </a:pathLst>
          </a:custGeom>
          <a:solidFill>
            <a:srgbClr val="000000"/>
          </a:solidFill>
          <a:ln w="25400">
            <a:solidFill>
              <a:srgbClr val="000000"/>
            </a:solidFill>
            <a:prstDash val="solid"/>
            <a:round/>
            <a:headEnd/>
            <a:tailEnd/>
          </a:ln>
        </p:spPr>
        <p:txBody>
          <a:bodyPr/>
          <a:lstStyle/>
          <a:p>
            <a:endParaRPr lang="en-US"/>
          </a:p>
        </p:txBody>
      </p:sp>
      <p:cxnSp>
        <p:nvCxnSpPr>
          <p:cNvPr id="450" name="AutoShape 104"/>
          <p:cNvCxnSpPr>
            <a:cxnSpLocks noChangeShapeType="1"/>
          </p:cNvCxnSpPr>
          <p:nvPr/>
        </p:nvCxnSpPr>
        <p:spPr bwMode="auto">
          <a:xfrm>
            <a:off x="4735103" y="6541245"/>
            <a:ext cx="1639661" cy="0"/>
          </a:xfrm>
          <a:prstGeom prst="straightConnector1">
            <a:avLst/>
          </a:prstGeom>
          <a:noFill/>
          <a:ln w="25400">
            <a:solidFill>
              <a:schemeClr val="tx1"/>
            </a:solidFill>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54" name="AutoShape 110"/>
          <p:cNvCxnSpPr>
            <a:cxnSpLocks noChangeShapeType="1"/>
            <a:stCxn id="447" idx="0"/>
            <a:endCxn id="442" idx="2"/>
          </p:cNvCxnSpPr>
          <p:nvPr/>
        </p:nvCxnSpPr>
        <p:spPr bwMode="auto">
          <a:xfrm flipV="1">
            <a:off x="7893662" y="7600901"/>
            <a:ext cx="2321" cy="387350"/>
          </a:xfrm>
          <a:prstGeom prst="straightConnector1">
            <a:avLst/>
          </a:prstGeom>
          <a:noFill/>
          <a:ln w="25400">
            <a:solidFill>
              <a:schemeClr val="tx1"/>
            </a:solidFill>
            <a:round/>
            <a:headEnd type="arrow" w="lg" len="lg"/>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59" name="Rectangle 111"/>
          <p:cNvSpPr>
            <a:spLocks noChangeArrowheads="1"/>
          </p:cNvSpPr>
          <p:nvPr/>
        </p:nvSpPr>
        <p:spPr bwMode="auto">
          <a:xfrm>
            <a:off x="6629444" y="7618364"/>
            <a:ext cx="1505540" cy="292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300" b="1" u="sng" dirty="0"/>
              <a:t>: </a:t>
            </a:r>
            <a:r>
              <a:rPr lang="en-US" altLang="en-US" sz="1300" b="1" u="sng" dirty="0" err="1"/>
              <a:t>happensBefore</a:t>
            </a:r>
            <a:endParaRPr lang="en-US" altLang="en-US" sz="1300" b="1" u="sng" dirty="0"/>
          </a:p>
        </p:txBody>
      </p:sp>
      <p:sp>
        <p:nvSpPr>
          <p:cNvPr id="528" name="Rectangle 56"/>
          <p:cNvSpPr>
            <a:spLocks noChangeArrowheads="1"/>
          </p:cNvSpPr>
          <p:nvPr/>
        </p:nvSpPr>
        <p:spPr bwMode="auto">
          <a:xfrm>
            <a:off x="3376386" y="5667898"/>
            <a:ext cx="4932362" cy="1003300"/>
          </a:xfrm>
          <a:prstGeom prst="rect">
            <a:avLst/>
          </a:prstGeom>
          <a:solidFill>
            <a:schemeClr val="bg1"/>
          </a:solidFill>
          <a:ln w="25400">
            <a:solidFill>
              <a:schemeClr val="tx1"/>
            </a:solidFill>
            <a:miter lim="800000"/>
            <a:headEnd/>
            <a:tailEnd/>
          </a:ln>
          <a:effectLst/>
          <a:extLst/>
        </p:spPr>
        <p:txBody>
          <a:bodyPr wrap="none" tIns="18288"/>
          <a:lstStyle/>
          <a:p>
            <a:pPr algn="ctr"/>
            <a:r>
              <a:rPr lang="en-US" altLang="en-US" b="1" dirty="0" err="1"/>
              <a:t>TakePicture</a:t>
            </a:r>
            <a:r>
              <a:rPr lang="en-US" altLang="en-US" b="1" dirty="0"/>
              <a:t>          </a:t>
            </a:r>
          </a:p>
        </p:txBody>
      </p:sp>
      <p:sp>
        <p:nvSpPr>
          <p:cNvPr id="529" name="Rectangle 57"/>
          <p:cNvSpPr>
            <a:spLocks noChangeArrowheads="1"/>
          </p:cNvSpPr>
          <p:nvPr/>
        </p:nvSpPr>
        <p:spPr bwMode="auto">
          <a:xfrm flipH="1">
            <a:off x="3634467" y="6152086"/>
            <a:ext cx="1438275" cy="347662"/>
          </a:xfrm>
          <a:prstGeom prst="rect">
            <a:avLst/>
          </a:prstGeom>
          <a:noFill/>
          <a:ln w="254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nchorCtr="1"/>
          <a:lstStyle/>
          <a:p>
            <a:pPr algn="l"/>
            <a:r>
              <a:rPr lang="en-US" altLang="en-US" sz="1600" b="1" dirty="0"/>
              <a:t>step1 : Focus</a:t>
            </a:r>
          </a:p>
        </p:txBody>
      </p:sp>
      <p:cxnSp>
        <p:nvCxnSpPr>
          <p:cNvPr id="541" name="AutoShape 104"/>
          <p:cNvCxnSpPr>
            <a:cxnSpLocks noChangeShapeType="1"/>
            <a:stCxn id="529" idx="1"/>
            <a:endCxn id="531" idx="3"/>
          </p:cNvCxnSpPr>
          <p:nvPr/>
        </p:nvCxnSpPr>
        <p:spPr bwMode="auto">
          <a:xfrm>
            <a:off x="5072742" y="6325917"/>
            <a:ext cx="1639661" cy="0"/>
          </a:xfrm>
          <a:prstGeom prst="straightConnector1">
            <a:avLst/>
          </a:prstGeom>
          <a:noFill/>
          <a:ln w="25400">
            <a:solidFill>
              <a:schemeClr val="tx1"/>
            </a:solidFill>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542" name="Rectangle 105"/>
          <p:cNvSpPr>
            <a:spLocks noChangeArrowheads="1"/>
          </p:cNvSpPr>
          <p:nvPr/>
        </p:nvSpPr>
        <p:spPr bwMode="auto">
          <a:xfrm>
            <a:off x="5206208" y="6050887"/>
            <a:ext cx="1492250" cy="290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300" b="1" dirty="0"/>
              <a:t>: </a:t>
            </a:r>
            <a:r>
              <a:rPr lang="en-US" altLang="en-US" sz="1300" b="1" dirty="0" err="1"/>
              <a:t>happensBefore</a:t>
            </a:r>
            <a:endParaRPr lang="en-US" altLang="en-US" sz="1300" b="1" dirty="0"/>
          </a:p>
        </p:txBody>
      </p:sp>
      <p:sp>
        <p:nvSpPr>
          <p:cNvPr id="544" name="Line 109"/>
          <p:cNvSpPr>
            <a:spLocks noChangeShapeType="1"/>
          </p:cNvSpPr>
          <p:nvPr/>
        </p:nvSpPr>
        <p:spPr bwMode="auto">
          <a:xfrm>
            <a:off x="3379780" y="5982223"/>
            <a:ext cx="4925195" cy="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7" name="Line 81"/>
          <p:cNvSpPr>
            <a:spLocks noChangeShapeType="1"/>
          </p:cNvSpPr>
          <p:nvPr/>
        </p:nvSpPr>
        <p:spPr bwMode="auto">
          <a:xfrm flipV="1">
            <a:off x="4083102" y="3066069"/>
            <a:ext cx="0" cy="91438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nchor="ctr" anchorCtr="1"/>
          <a:lstStyle/>
          <a:p>
            <a:endParaRPr lang="en-US" sz="1600" b="1"/>
          </a:p>
        </p:txBody>
      </p:sp>
      <p:sp>
        <p:nvSpPr>
          <p:cNvPr id="548" name="Freeform 82"/>
          <p:cNvSpPr>
            <a:spLocks/>
          </p:cNvSpPr>
          <p:nvPr/>
        </p:nvSpPr>
        <p:spPr bwMode="auto">
          <a:xfrm>
            <a:off x="3965404" y="3152532"/>
            <a:ext cx="235396" cy="210735"/>
          </a:xfrm>
          <a:custGeom>
            <a:avLst/>
            <a:gdLst>
              <a:gd name="T0" fmla="*/ 49 w 108"/>
              <a:gd name="T1" fmla="*/ 0 h 157"/>
              <a:gd name="T2" fmla="*/ 108 w 108"/>
              <a:gd name="T3" fmla="*/ 157 h 157"/>
              <a:gd name="T4" fmla="*/ 0 w 108"/>
              <a:gd name="T5" fmla="*/ 157 h 157"/>
              <a:gd name="T6" fmla="*/ 49 w 108"/>
              <a:gd name="T7" fmla="*/ 0 h 157"/>
              <a:gd name="connsiteX0" fmla="*/ 4966 w 10000"/>
              <a:gd name="connsiteY0" fmla="*/ 0 h 10000"/>
              <a:gd name="connsiteX1" fmla="*/ 10000 w 10000"/>
              <a:gd name="connsiteY1" fmla="*/ 10000 h 10000"/>
              <a:gd name="connsiteX2" fmla="*/ 0 w 10000"/>
              <a:gd name="connsiteY2" fmla="*/ 10000 h 10000"/>
              <a:gd name="connsiteX3" fmla="*/ 4966 w 10000"/>
              <a:gd name="connsiteY3" fmla="*/ 0 h 10000"/>
            </a:gdLst>
            <a:ahLst/>
            <a:cxnLst>
              <a:cxn ang="0">
                <a:pos x="connsiteX0" y="connsiteY0"/>
              </a:cxn>
              <a:cxn ang="0">
                <a:pos x="connsiteX1" y="connsiteY1"/>
              </a:cxn>
              <a:cxn ang="0">
                <a:pos x="connsiteX2" y="connsiteY2"/>
              </a:cxn>
              <a:cxn ang="0">
                <a:pos x="connsiteX3" y="connsiteY3"/>
              </a:cxn>
            </a:cxnLst>
            <a:rect l="l" t="t" r="r" b="b"/>
            <a:pathLst>
              <a:path w="10000" h="10000">
                <a:moveTo>
                  <a:pt x="4966" y="0"/>
                </a:moveTo>
                <a:lnTo>
                  <a:pt x="10000" y="10000"/>
                </a:lnTo>
                <a:lnTo>
                  <a:pt x="0" y="10000"/>
                </a:lnTo>
                <a:lnTo>
                  <a:pt x="4966" y="0"/>
                </a:lnTo>
                <a:close/>
              </a:path>
            </a:pathLst>
          </a:custGeom>
          <a:solidFill>
            <a:srgbClr val="FFFFFF"/>
          </a:solidFill>
          <a:ln w="25400">
            <a:solidFill>
              <a:schemeClr val="tx1"/>
            </a:solidFill>
            <a:prstDash val="solid"/>
            <a:round/>
            <a:headEnd/>
            <a:tailEnd/>
          </a:ln>
        </p:spPr>
        <p:txBody>
          <a:bodyPr anchor="ctr" anchorCtr="1"/>
          <a:lstStyle/>
          <a:p>
            <a:endParaRPr lang="en-US" sz="1600" b="1"/>
          </a:p>
        </p:txBody>
      </p:sp>
      <p:sp>
        <p:nvSpPr>
          <p:cNvPr id="550" name="Diamond 31"/>
          <p:cNvSpPr>
            <a:spLocks noChangeArrowheads="1"/>
          </p:cNvSpPr>
          <p:nvPr/>
        </p:nvSpPr>
        <p:spPr bwMode="auto">
          <a:xfrm rot="10800000">
            <a:off x="4705322" y="2838026"/>
            <a:ext cx="253330" cy="150205"/>
          </a:xfrm>
          <a:prstGeom prst="diamond">
            <a:avLst/>
          </a:prstGeom>
          <a:solidFill>
            <a:schemeClr val="tx1"/>
          </a:solidFill>
          <a:ln w="25400" algn="ctr">
            <a:solidFill>
              <a:schemeClr val="tx1"/>
            </a:solidFill>
            <a:round/>
            <a:headEnd/>
            <a:tailEnd/>
          </a:ln>
        </p:spPr>
        <p:txBody>
          <a:bodyPr/>
          <a:lstStyle>
            <a:lvl1pPr defTabSz="1019175" eaLnBrk="0" hangingPunct="0">
              <a:defRPr sz="3100" b="1">
                <a:solidFill>
                  <a:schemeClr val="accent2"/>
                </a:solidFill>
                <a:latin typeface="Arial" charset="0"/>
              </a:defRPr>
            </a:lvl1pPr>
            <a:lvl2pPr marL="742950" indent="-285750" defTabSz="1019175" eaLnBrk="0" hangingPunct="0">
              <a:defRPr sz="3100" b="1">
                <a:solidFill>
                  <a:schemeClr val="accent2"/>
                </a:solidFill>
                <a:latin typeface="Arial" charset="0"/>
              </a:defRPr>
            </a:lvl2pPr>
            <a:lvl3pPr marL="1143000" indent="-228600" defTabSz="1019175" eaLnBrk="0" hangingPunct="0">
              <a:defRPr sz="3100" b="1">
                <a:solidFill>
                  <a:schemeClr val="accent2"/>
                </a:solidFill>
                <a:latin typeface="Arial" charset="0"/>
              </a:defRPr>
            </a:lvl3pPr>
            <a:lvl4pPr marL="1600200" indent="-228600" defTabSz="1019175" eaLnBrk="0" hangingPunct="0">
              <a:defRPr sz="3100" b="1">
                <a:solidFill>
                  <a:schemeClr val="accent2"/>
                </a:solidFill>
                <a:latin typeface="Arial" charset="0"/>
              </a:defRPr>
            </a:lvl4pPr>
            <a:lvl5pPr marL="2057400" indent="-228600" defTabSz="1019175" eaLnBrk="0" hangingPunct="0">
              <a:defRPr sz="3100" b="1">
                <a:solidFill>
                  <a:schemeClr val="accent2"/>
                </a:solidFill>
                <a:latin typeface="Arial" charset="0"/>
              </a:defRPr>
            </a:lvl5pPr>
            <a:lvl6pPr marL="2514600" indent="-228600" algn="r" defTabSz="1019175" eaLnBrk="0" fontAlgn="base" hangingPunct="0">
              <a:spcBef>
                <a:spcPct val="0"/>
              </a:spcBef>
              <a:spcAft>
                <a:spcPct val="0"/>
              </a:spcAft>
              <a:defRPr sz="3100" b="1">
                <a:solidFill>
                  <a:schemeClr val="accent2"/>
                </a:solidFill>
                <a:latin typeface="Arial" charset="0"/>
              </a:defRPr>
            </a:lvl6pPr>
            <a:lvl7pPr marL="2971800" indent="-228600" algn="r" defTabSz="1019175" eaLnBrk="0" fontAlgn="base" hangingPunct="0">
              <a:spcBef>
                <a:spcPct val="0"/>
              </a:spcBef>
              <a:spcAft>
                <a:spcPct val="0"/>
              </a:spcAft>
              <a:defRPr sz="3100" b="1">
                <a:solidFill>
                  <a:schemeClr val="accent2"/>
                </a:solidFill>
                <a:latin typeface="Arial" charset="0"/>
              </a:defRPr>
            </a:lvl7pPr>
            <a:lvl8pPr marL="3429000" indent="-228600" algn="r" defTabSz="1019175" eaLnBrk="0" fontAlgn="base" hangingPunct="0">
              <a:spcBef>
                <a:spcPct val="0"/>
              </a:spcBef>
              <a:spcAft>
                <a:spcPct val="0"/>
              </a:spcAft>
              <a:defRPr sz="3100" b="1">
                <a:solidFill>
                  <a:schemeClr val="accent2"/>
                </a:solidFill>
                <a:latin typeface="Arial" charset="0"/>
              </a:defRPr>
            </a:lvl8pPr>
            <a:lvl9pPr marL="3886200" indent="-228600" algn="r" defTabSz="1019175" eaLnBrk="0" fontAlgn="base" hangingPunct="0">
              <a:spcBef>
                <a:spcPct val="0"/>
              </a:spcBef>
              <a:spcAft>
                <a:spcPct val="0"/>
              </a:spcAft>
              <a:defRPr sz="3100" b="1">
                <a:solidFill>
                  <a:schemeClr val="accent2"/>
                </a:solidFill>
                <a:latin typeface="Arial" charset="0"/>
              </a:defRPr>
            </a:lvl9pPr>
          </a:lstStyle>
          <a:p>
            <a:pPr eaLnBrk="1" hangingPunct="1"/>
            <a:endParaRPr lang="en-US" altLang="en-US" sz="4000">
              <a:latin typeface="+mn-lt"/>
            </a:endParaRPr>
          </a:p>
        </p:txBody>
      </p:sp>
      <p:sp>
        <p:nvSpPr>
          <p:cNvPr id="551" name="Rectangle 10"/>
          <p:cNvSpPr>
            <a:spLocks noChangeArrowheads="1"/>
          </p:cNvSpPr>
          <p:nvPr/>
        </p:nvSpPr>
        <p:spPr bwMode="auto">
          <a:xfrm>
            <a:off x="6652980" y="2667000"/>
            <a:ext cx="845552" cy="523220"/>
          </a:xfrm>
          <a:prstGeom prst="rect">
            <a:avLst/>
          </a:prstGeom>
          <a:noFill/>
          <a:ln w="25400" algn="ctr">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1019175" eaLnBrk="0" hangingPunct="0">
              <a:defRPr sz="3100" b="1">
                <a:solidFill>
                  <a:schemeClr val="accent2"/>
                </a:solidFill>
                <a:latin typeface="Arial" charset="0"/>
              </a:defRPr>
            </a:lvl1pPr>
            <a:lvl2pPr marL="742950" indent="-285750" defTabSz="1019175" eaLnBrk="0" hangingPunct="0">
              <a:defRPr sz="3100" b="1">
                <a:solidFill>
                  <a:schemeClr val="accent2"/>
                </a:solidFill>
                <a:latin typeface="Arial" charset="0"/>
              </a:defRPr>
            </a:lvl2pPr>
            <a:lvl3pPr marL="1143000" indent="-228600" defTabSz="1019175" eaLnBrk="0" hangingPunct="0">
              <a:defRPr sz="3100" b="1">
                <a:solidFill>
                  <a:schemeClr val="accent2"/>
                </a:solidFill>
                <a:latin typeface="Arial" charset="0"/>
              </a:defRPr>
            </a:lvl3pPr>
            <a:lvl4pPr marL="1600200" indent="-228600" defTabSz="1019175" eaLnBrk="0" hangingPunct="0">
              <a:defRPr sz="3100" b="1">
                <a:solidFill>
                  <a:schemeClr val="accent2"/>
                </a:solidFill>
                <a:latin typeface="Arial" charset="0"/>
              </a:defRPr>
            </a:lvl4pPr>
            <a:lvl5pPr marL="2057400" indent="-228600" defTabSz="1019175" eaLnBrk="0" hangingPunct="0">
              <a:defRPr sz="3100" b="1">
                <a:solidFill>
                  <a:schemeClr val="accent2"/>
                </a:solidFill>
                <a:latin typeface="Arial" charset="0"/>
              </a:defRPr>
            </a:lvl5pPr>
            <a:lvl6pPr marL="2514600" indent="-228600" algn="r" defTabSz="1019175" eaLnBrk="0" fontAlgn="base" hangingPunct="0">
              <a:spcBef>
                <a:spcPct val="0"/>
              </a:spcBef>
              <a:spcAft>
                <a:spcPct val="0"/>
              </a:spcAft>
              <a:defRPr sz="3100" b="1">
                <a:solidFill>
                  <a:schemeClr val="accent2"/>
                </a:solidFill>
                <a:latin typeface="Arial" charset="0"/>
              </a:defRPr>
            </a:lvl6pPr>
            <a:lvl7pPr marL="2971800" indent="-228600" algn="r" defTabSz="1019175" eaLnBrk="0" fontAlgn="base" hangingPunct="0">
              <a:spcBef>
                <a:spcPct val="0"/>
              </a:spcBef>
              <a:spcAft>
                <a:spcPct val="0"/>
              </a:spcAft>
              <a:defRPr sz="3100" b="1">
                <a:solidFill>
                  <a:schemeClr val="accent2"/>
                </a:solidFill>
                <a:latin typeface="Arial" charset="0"/>
              </a:defRPr>
            </a:lvl7pPr>
            <a:lvl8pPr marL="3429000" indent="-228600" algn="r" defTabSz="1019175" eaLnBrk="0" fontAlgn="base" hangingPunct="0">
              <a:spcBef>
                <a:spcPct val="0"/>
              </a:spcBef>
              <a:spcAft>
                <a:spcPct val="0"/>
              </a:spcAft>
              <a:defRPr sz="3100" b="1">
                <a:solidFill>
                  <a:schemeClr val="accent2"/>
                </a:solidFill>
                <a:latin typeface="Arial" charset="0"/>
              </a:defRPr>
            </a:lvl8pPr>
            <a:lvl9pPr marL="3886200" indent="-228600" algn="r" defTabSz="1019175" eaLnBrk="0" fontAlgn="base" hangingPunct="0">
              <a:spcBef>
                <a:spcPct val="0"/>
              </a:spcBef>
              <a:spcAft>
                <a:spcPct val="0"/>
              </a:spcAft>
              <a:defRPr sz="3100" b="1">
                <a:solidFill>
                  <a:schemeClr val="accent2"/>
                </a:solidFill>
                <a:latin typeface="Arial" charset="0"/>
              </a:defRPr>
            </a:lvl9pPr>
          </a:lstStyle>
          <a:p>
            <a:pPr algn="r" eaLnBrk="1" hangingPunct="1"/>
            <a:r>
              <a:rPr lang="en-US" altLang="en-US" sz="1400" dirty="0">
                <a:solidFill>
                  <a:schemeClr val="tx1"/>
                </a:solidFill>
                <a:latin typeface="+mn-lt"/>
              </a:rPr>
              <a:t>owned</a:t>
            </a:r>
          </a:p>
          <a:p>
            <a:pPr algn="r" eaLnBrk="1" hangingPunct="1"/>
            <a:r>
              <a:rPr lang="en-US" altLang="en-US" sz="1400" dirty="0">
                <a:solidFill>
                  <a:schemeClr val="tx1"/>
                </a:solidFill>
                <a:latin typeface="+mn-lt"/>
              </a:rPr>
              <a:t>attribute</a:t>
            </a:r>
          </a:p>
        </p:txBody>
      </p:sp>
      <p:grpSp>
        <p:nvGrpSpPr>
          <p:cNvPr id="609" name="Group 608"/>
          <p:cNvGrpSpPr/>
          <p:nvPr/>
        </p:nvGrpSpPr>
        <p:grpSpPr>
          <a:xfrm>
            <a:off x="4633910" y="2913127"/>
            <a:ext cx="2963956" cy="888634"/>
            <a:chOff x="4953224" y="2913127"/>
            <a:chExt cx="2641864" cy="888634"/>
          </a:xfrm>
        </p:grpSpPr>
        <p:sp>
          <p:nvSpPr>
            <p:cNvPr id="549" name="Line 6"/>
            <p:cNvSpPr>
              <a:spLocks noChangeShapeType="1"/>
            </p:cNvSpPr>
            <p:nvPr/>
          </p:nvSpPr>
          <p:spPr bwMode="auto">
            <a:xfrm rot="5400000" flipV="1">
              <a:off x="6265831" y="1600520"/>
              <a:ext cx="0" cy="2625214"/>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600" b="1"/>
            </a:p>
          </p:txBody>
        </p:sp>
        <p:sp>
          <p:nvSpPr>
            <p:cNvPr id="553" name="Line 6"/>
            <p:cNvSpPr>
              <a:spLocks noChangeShapeType="1"/>
            </p:cNvSpPr>
            <p:nvPr/>
          </p:nvSpPr>
          <p:spPr bwMode="auto">
            <a:xfrm rot="5400000" flipV="1">
              <a:off x="6282481" y="2489154"/>
              <a:ext cx="0" cy="2625214"/>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600" b="1"/>
            </a:p>
          </p:txBody>
        </p:sp>
      </p:grpSp>
      <p:sp>
        <p:nvSpPr>
          <p:cNvPr id="554" name="Diamond 31"/>
          <p:cNvSpPr>
            <a:spLocks noChangeArrowheads="1"/>
          </p:cNvSpPr>
          <p:nvPr/>
        </p:nvSpPr>
        <p:spPr bwMode="auto">
          <a:xfrm rot="10800000">
            <a:off x="4721973" y="3726660"/>
            <a:ext cx="253330" cy="150205"/>
          </a:xfrm>
          <a:prstGeom prst="diamond">
            <a:avLst/>
          </a:prstGeom>
          <a:solidFill>
            <a:schemeClr val="tx1"/>
          </a:solidFill>
          <a:ln w="25400" algn="ctr">
            <a:solidFill>
              <a:schemeClr val="tx1"/>
            </a:solidFill>
            <a:round/>
            <a:headEnd/>
            <a:tailEnd/>
          </a:ln>
        </p:spPr>
        <p:txBody>
          <a:bodyPr/>
          <a:lstStyle>
            <a:lvl1pPr defTabSz="1019175" eaLnBrk="0" hangingPunct="0">
              <a:defRPr sz="3100" b="1">
                <a:solidFill>
                  <a:schemeClr val="accent2"/>
                </a:solidFill>
                <a:latin typeface="Arial" charset="0"/>
              </a:defRPr>
            </a:lvl1pPr>
            <a:lvl2pPr marL="742950" indent="-285750" defTabSz="1019175" eaLnBrk="0" hangingPunct="0">
              <a:defRPr sz="3100" b="1">
                <a:solidFill>
                  <a:schemeClr val="accent2"/>
                </a:solidFill>
                <a:latin typeface="Arial" charset="0"/>
              </a:defRPr>
            </a:lvl2pPr>
            <a:lvl3pPr marL="1143000" indent="-228600" defTabSz="1019175" eaLnBrk="0" hangingPunct="0">
              <a:defRPr sz="3100" b="1">
                <a:solidFill>
                  <a:schemeClr val="accent2"/>
                </a:solidFill>
                <a:latin typeface="Arial" charset="0"/>
              </a:defRPr>
            </a:lvl3pPr>
            <a:lvl4pPr marL="1600200" indent="-228600" defTabSz="1019175" eaLnBrk="0" hangingPunct="0">
              <a:defRPr sz="3100" b="1">
                <a:solidFill>
                  <a:schemeClr val="accent2"/>
                </a:solidFill>
                <a:latin typeface="Arial" charset="0"/>
              </a:defRPr>
            </a:lvl4pPr>
            <a:lvl5pPr marL="2057400" indent="-228600" defTabSz="1019175" eaLnBrk="0" hangingPunct="0">
              <a:defRPr sz="3100" b="1">
                <a:solidFill>
                  <a:schemeClr val="accent2"/>
                </a:solidFill>
                <a:latin typeface="Arial" charset="0"/>
              </a:defRPr>
            </a:lvl5pPr>
            <a:lvl6pPr marL="2514600" indent="-228600" algn="r" defTabSz="1019175" eaLnBrk="0" fontAlgn="base" hangingPunct="0">
              <a:spcBef>
                <a:spcPct val="0"/>
              </a:spcBef>
              <a:spcAft>
                <a:spcPct val="0"/>
              </a:spcAft>
              <a:defRPr sz="3100" b="1">
                <a:solidFill>
                  <a:schemeClr val="accent2"/>
                </a:solidFill>
                <a:latin typeface="Arial" charset="0"/>
              </a:defRPr>
            </a:lvl6pPr>
            <a:lvl7pPr marL="2971800" indent="-228600" algn="r" defTabSz="1019175" eaLnBrk="0" fontAlgn="base" hangingPunct="0">
              <a:spcBef>
                <a:spcPct val="0"/>
              </a:spcBef>
              <a:spcAft>
                <a:spcPct val="0"/>
              </a:spcAft>
              <a:defRPr sz="3100" b="1">
                <a:solidFill>
                  <a:schemeClr val="accent2"/>
                </a:solidFill>
                <a:latin typeface="Arial" charset="0"/>
              </a:defRPr>
            </a:lvl7pPr>
            <a:lvl8pPr marL="3429000" indent="-228600" algn="r" defTabSz="1019175" eaLnBrk="0" fontAlgn="base" hangingPunct="0">
              <a:spcBef>
                <a:spcPct val="0"/>
              </a:spcBef>
              <a:spcAft>
                <a:spcPct val="0"/>
              </a:spcAft>
              <a:defRPr sz="3100" b="1">
                <a:solidFill>
                  <a:schemeClr val="accent2"/>
                </a:solidFill>
                <a:latin typeface="Arial" charset="0"/>
              </a:defRPr>
            </a:lvl8pPr>
            <a:lvl9pPr marL="3886200" indent="-228600" algn="r" defTabSz="1019175" eaLnBrk="0" fontAlgn="base" hangingPunct="0">
              <a:spcBef>
                <a:spcPct val="0"/>
              </a:spcBef>
              <a:spcAft>
                <a:spcPct val="0"/>
              </a:spcAft>
              <a:defRPr sz="3100" b="1">
                <a:solidFill>
                  <a:schemeClr val="accent2"/>
                </a:solidFill>
                <a:latin typeface="Arial" charset="0"/>
              </a:defRPr>
            </a:lvl9pPr>
          </a:lstStyle>
          <a:p>
            <a:pPr eaLnBrk="1" hangingPunct="1"/>
            <a:endParaRPr lang="en-US" altLang="en-US" sz="4000">
              <a:latin typeface="+mn-lt"/>
            </a:endParaRPr>
          </a:p>
        </p:txBody>
      </p:sp>
      <p:sp>
        <p:nvSpPr>
          <p:cNvPr id="555" name="Rectangle 10"/>
          <p:cNvSpPr>
            <a:spLocks noChangeArrowheads="1"/>
          </p:cNvSpPr>
          <p:nvPr/>
        </p:nvSpPr>
        <p:spPr bwMode="auto">
          <a:xfrm>
            <a:off x="6828442" y="3555634"/>
            <a:ext cx="695704" cy="523220"/>
          </a:xfrm>
          <a:prstGeom prst="rect">
            <a:avLst/>
          </a:prstGeom>
          <a:noFill/>
          <a:ln w="25400" algn="ctr">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1019175" eaLnBrk="0" hangingPunct="0">
              <a:defRPr sz="3100" b="1">
                <a:solidFill>
                  <a:schemeClr val="accent2"/>
                </a:solidFill>
                <a:latin typeface="Arial" charset="0"/>
              </a:defRPr>
            </a:lvl1pPr>
            <a:lvl2pPr marL="742950" indent="-285750" defTabSz="1019175" eaLnBrk="0" hangingPunct="0">
              <a:defRPr sz="3100" b="1">
                <a:solidFill>
                  <a:schemeClr val="accent2"/>
                </a:solidFill>
                <a:latin typeface="Arial" charset="0"/>
              </a:defRPr>
            </a:lvl2pPr>
            <a:lvl3pPr marL="1143000" indent="-228600" defTabSz="1019175" eaLnBrk="0" hangingPunct="0">
              <a:defRPr sz="3100" b="1">
                <a:solidFill>
                  <a:schemeClr val="accent2"/>
                </a:solidFill>
                <a:latin typeface="Arial" charset="0"/>
              </a:defRPr>
            </a:lvl3pPr>
            <a:lvl4pPr marL="1600200" indent="-228600" defTabSz="1019175" eaLnBrk="0" hangingPunct="0">
              <a:defRPr sz="3100" b="1">
                <a:solidFill>
                  <a:schemeClr val="accent2"/>
                </a:solidFill>
                <a:latin typeface="Arial" charset="0"/>
              </a:defRPr>
            </a:lvl4pPr>
            <a:lvl5pPr marL="2057400" indent="-228600" defTabSz="1019175" eaLnBrk="0" hangingPunct="0">
              <a:defRPr sz="3100" b="1">
                <a:solidFill>
                  <a:schemeClr val="accent2"/>
                </a:solidFill>
                <a:latin typeface="Arial" charset="0"/>
              </a:defRPr>
            </a:lvl5pPr>
            <a:lvl6pPr marL="2514600" indent="-228600" algn="r" defTabSz="1019175" eaLnBrk="0" fontAlgn="base" hangingPunct="0">
              <a:spcBef>
                <a:spcPct val="0"/>
              </a:spcBef>
              <a:spcAft>
                <a:spcPct val="0"/>
              </a:spcAft>
              <a:defRPr sz="3100" b="1">
                <a:solidFill>
                  <a:schemeClr val="accent2"/>
                </a:solidFill>
                <a:latin typeface="Arial" charset="0"/>
              </a:defRPr>
            </a:lvl6pPr>
            <a:lvl7pPr marL="2971800" indent="-228600" algn="r" defTabSz="1019175" eaLnBrk="0" fontAlgn="base" hangingPunct="0">
              <a:spcBef>
                <a:spcPct val="0"/>
              </a:spcBef>
              <a:spcAft>
                <a:spcPct val="0"/>
              </a:spcAft>
              <a:defRPr sz="3100" b="1">
                <a:solidFill>
                  <a:schemeClr val="accent2"/>
                </a:solidFill>
                <a:latin typeface="Arial" charset="0"/>
              </a:defRPr>
            </a:lvl7pPr>
            <a:lvl8pPr marL="3429000" indent="-228600" algn="r" defTabSz="1019175" eaLnBrk="0" fontAlgn="base" hangingPunct="0">
              <a:spcBef>
                <a:spcPct val="0"/>
              </a:spcBef>
              <a:spcAft>
                <a:spcPct val="0"/>
              </a:spcAft>
              <a:defRPr sz="3100" b="1">
                <a:solidFill>
                  <a:schemeClr val="accent2"/>
                </a:solidFill>
                <a:latin typeface="Arial" charset="0"/>
              </a:defRPr>
            </a:lvl8pPr>
            <a:lvl9pPr marL="3886200" indent="-228600" algn="r" defTabSz="1019175" eaLnBrk="0" fontAlgn="base" hangingPunct="0">
              <a:spcBef>
                <a:spcPct val="0"/>
              </a:spcBef>
              <a:spcAft>
                <a:spcPct val="0"/>
              </a:spcAft>
              <a:defRPr sz="3100" b="1">
                <a:solidFill>
                  <a:schemeClr val="accent2"/>
                </a:solidFill>
                <a:latin typeface="Arial" charset="0"/>
              </a:defRPr>
            </a:lvl9pPr>
          </a:lstStyle>
          <a:p>
            <a:pPr algn="r" eaLnBrk="1" hangingPunct="1"/>
            <a:r>
              <a:rPr lang="en-US" altLang="en-US" sz="1400" dirty="0">
                <a:solidFill>
                  <a:schemeClr val="tx1"/>
                </a:solidFill>
                <a:latin typeface="+mn-lt"/>
              </a:rPr>
              <a:t>owned</a:t>
            </a:r>
          </a:p>
          <a:p>
            <a:pPr algn="r" eaLnBrk="1" hangingPunct="1"/>
            <a:r>
              <a:rPr lang="en-US" altLang="en-US" sz="1400" dirty="0">
                <a:solidFill>
                  <a:schemeClr val="tx1"/>
                </a:solidFill>
                <a:latin typeface="+mn-lt"/>
              </a:rPr>
              <a:t>action</a:t>
            </a:r>
          </a:p>
        </p:txBody>
      </p:sp>
      <p:sp>
        <p:nvSpPr>
          <p:cNvPr id="556" name="Rectangle 20"/>
          <p:cNvSpPr>
            <a:spLocks noChangeArrowheads="1"/>
          </p:cNvSpPr>
          <p:nvPr/>
        </p:nvSpPr>
        <p:spPr bwMode="auto">
          <a:xfrm>
            <a:off x="3449357" y="3577575"/>
            <a:ext cx="1266650" cy="448371"/>
          </a:xfrm>
          <a:prstGeom prst="rect">
            <a:avLst/>
          </a:prstGeom>
          <a:solidFill>
            <a:srgbClr val="FFFFFF"/>
          </a:solidFill>
          <a:ln w="25400">
            <a:solidFill>
              <a:schemeClr val="tx1"/>
            </a:solidFill>
            <a:miter lim="800000"/>
            <a:headEnd/>
            <a:tailEnd/>
          </a:ln>
          <a:effectLst/>
          <a:extLst/>
        </p:spPr>
        <p:txBody>
          <a:bodyPr wrap="none" anchor="ctr" anchorCtr="1"/>
          <a:lstStyle/>
          <a:p>
            <a:pPr algn="l"/>
            <a:r>
              <a:rPr lang="en-US" altLang="en-US" b="1" dirty="0"/>
              <a:t>Activity</a:t>
            </a:r>
          </a:p>
        </p:txBody>
      </p:sp>
      <p:sp>
        <p:nvSpPr>
          <p:cNvPr id="557" name="Line 81"/>
          <p:cNvSpPr>
            <a:spLocks noChangeShapeType="1"/>
          </p:cNvSpPr>
          <p:nvPr/>
        </p:nvSpPr>
        <p:spPr bwMode="auto">
          <a:xfrm flipV="1">
            <a:off x="7961826" y="3066237"/>
            <a:ext cx="0" cy="91438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nchor="ctr" anchorCtr="1"/>
          <a:lstStyle/>
          <a:p>
            <a:endParaRPr lang="en-US" sz="1600" b="1"/>
          </a:p>
        </p:txBody>
      </p:sp>
      <p:sp>
        <p:nvSpPr>
          <p:cNvPr id="558" name="Freeform 82"/>
          <p:cNvSpPr>
            <a:spLocks/>
          </p:cNvSpPr>
          <p:nvPr/>
        </p:nvSpPr>
        <p:spPr bwMode="auto">
          <a:xfrm>
            <a:off x="7844128" y="3161668"/>
            <a:ext cx="235396" cy="210735"/>
          </a:xfrm>
          <a:custGeom>
            <a:avLst/>
            <a:gdLst>
              <a:gd name="T0" fmla="*/ 49 w 108"/>
              <a:gd name="T1" fmla="*/ 0 h 157"/>
              <a:gd name="T2" fmla="*/ 108 w 108"/>
              <a:gd name="T3" fmla="*/ 157 h 157"/>
              <a:gd name="T4" fmla="*/ 0 w 108"/>
              <a:gd name="T5" fmla="*/ 157 h 157"/>
              <a:gd name="T6" fmla="*/ 49 w 108"/>
              <a:gd name="T7" fmla="*/ 0 h 157"/>
              <a:gd name="connsiteX0" fmla="*/ 4966 w 10000"/>
              <a:gd name="connsiteY0" fmla="*/ 0 h 10000"/>
              <a:gd name="connsiteX1" fmla="*/ 10000 w 10000"/>
              <a:gd name="connsiteY1" fmla="*/ 10000 h 10000"/>
              <a:gd name="connsiteX2" fmla="*/ 0 w 10000"/>
              <a:gd name="connsiteY2" fmla="*/ 10000 h 10000"/>
              <a:gd name="connsiteX3" fmla="*/ 4966 w 10000"/>
              <a:gd name="connsiteY3" fmla="*/ 0 h 10000"/>
            </a:gdLst>
            <a:ahLst/>
            <a:cxnLst>
              <a:cxn ang="0">
                <a:pos x="connsiteX0" y="connsiteY0"/>
              </a:cxn>
              <a:cxn ang="0">
                <a:pos x="connsiteX1" y="connsiteY1"/>
              </a:cxn>
              <a:cxn ang="0">
                <a:pos x="connsiteX2" y="connsiteY2"/>
              </a:cxn>
              <a:cxn ang="0">
                <a:pos x="connsiteX3" y="connsiteY3"/>
              </a:cxn>
            </a:cxnLst>
            <a:rect l="l" t="t" r="r" b="b"/>
            <a:pathLst>
              <a:path w="10000" h="10000">
                <a:moveTo>
                  <a:pt x="4966" y="0"/>
                </a:moveTo>
                <a:lnTo>
                  <a:pt x="10000" y="10000"/>
                </a:lnTo>
                <a:lnTo>
                  <a:pt x="0" y="10000"/>
                </a:lnTo>
                <a:lnTo>
                  <a:pt x="4966" y="0"/>
                </a:lnTo>
                <a:close/>
              </a:path>
            </a:pathLst>
          </a:custGeom>
          <a:solidFill>
            <a:srgbClr val="FFFFFF"/>
          </a:solidFill>
          <a:ln w="25400">
            <a:solidFill>
              <a:schemeClr val="tx1"/>
            </a:solidFill>
            <a:prstDash val="solid"/>
            <a:round/>
            <a:headEnd/>
            <a:tailEnd/>
          </a:ln>
        </p:spPr>
        <p:txBody>
          <a:bodyPr anchor="ctr" anchorCtr="1"/>
          <a:lstStyle/>
          <a:p>
            <a:endParaRPr lang="en-US" sz="1600" b="1"/>
          </a:p>
        </p:txBody>
      </p:sp>
      <p:sp>
        <p:nvSpPr>
          <p:cNvPr id="559" name="Rectangle 32"/>
          <p:cNvSpPr>
            <a:spLocks noChangeArrowheads="1"/>
          </p:cNvSpPr>
          <p:nvPr/>
        </p:nvSpPr>
        <p:spPr bwMode="auto">
          <a:xfrm>
            <a:off x="7449261" y="2689069"/>
            <a:ext cx="1130198" cy="468514"/>
          </a:xfrm>
          <a:prstGeom prst="rect">
            <a:avLst/>
          </a:prstGeom>
          <a:solidFill>
            <a:schemeClr val="bg1"/>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eaLnBrk="0" hangingPunct="0">
              <a:defRPr sz="3100" b="1">
                <a:solidFill>
                  <a:schemeClr val="accent2"/>
                </a:solidFill>
                <a:latin typeface="Arial" charset="0"/>
              </a:defRPr>
            </a:lvl1pPr>
            <a:lvl2pPr marL="742950" indent="-285750" eaLnBrk="0" hangingPunct="0">
              <a:defRPr sz="3100" b="1">
                <a:solidFill>
                  <a:schemeClr val="accent2"/>
                </a:solidFill>
                <a:latin typeface="Arial" charset="0"/>
              </a:defRPr>
            </a:lvl2pPr>
            <a:lvl3pPr marL="1143000" indent="-228600" eaLnBrk="0" hangingPunct="0">
              <a:defRPr sz="3100" b="1">
                <a:solidFill>
                  <a:schemeClr val="accent2"/>
                </a:solidFill>
                <a:latin typeface="Arial" charset="0"/>
              </a:defRPr>
            </a:lvl3pPr>
            <a:lvl4pPr marL="1600200" indent="-228600" eaLnBrk="0" hangingPunct="0">
              <a:defRPr sz="3100" b="1">
                <a:solidFill>
                  <a:schemeClr val="accent2"/>
                </a:solidFill>
                <a:latin typeface="Arial" charset="0"/>
              </a:defRPr>
            </a:lvl4pPr>
            <a:lvl5pPr marL="2057400" indent="-228600" eaLnBrk="0" hangingPunct="0">
              <a:defRPr sz="3100" b="1">
                <a:solidFill>
                  <a:schemeClr val="accent2"/>
                </a:solidFill>
                <a:latin typeface="Arial" charset="0"/>
              </a:defRPr>
            </a:lvl5pPr>
            <a:lvl6pPr marL="2514600" indent="-228600" algn="r" eaLnBrk="0" fontAlgn="base" hangingPunct="0">
              <a:spcBef>
                <a:spcPct val="0"/>
              </a:spcBef>
              <a:spcAft>
                <a:spcPct val="0"/>
              </a:spcAft>
              <a:defRPr sz="3100" b="1">
                <a:solidFill>
                  <a:schemeClr val="accent2"/>
                </a:solidFill>
                <a:latin typeface="Arial" charset="0"/>
              </a:defRPr>
            </a:lvl6pPr>
            <a:lvl7pPr marL="2971800" indent="-228600" algn="r" eaLnBrk="0" fontAlgn="base" hangingPunct="0">
              <a:spcBef>
                <a:spcPct val="0"/>
              </a:spcBef>
              <a:spcAft>
                <a:spcPct val="0"/>
              </a:spcAft>
              <a:defRPr sz="3100" b="1">
                <a:solidFill>
                  <a:schemeClr val="accent2"/>
                </a:solidFill>
                <a:latin typeface="Arial" charset="0"/>
              </a:defRPr>
            </a:lvl7pPr>
            <a:lvl8pPr marL="3429000" indent="-228600" algn="r" eaLnBrk="0" fontAlgn="base" hangingPunct="0">
              <a:spcBef>
                <a:spcPct val="0"/>
              </a:spcBef>
              <a:spcAft>
                <a:spcPct val="0"/>
              </a:spcAft>
              <a:defRPr sz="3100" b="1">
                <a:solidFill>
                  <a:schemeClr val="accent2"/>
                </a:solidFill>
                <a:latin typeface="Arial" charset="0"/>
              </a:defRPr>
            </a:lvl8pPr>
            <a:lvl9pPr marL="3886200" indent="-228600" algn="r" eaLnBrk="0" fontAlgn="base" hangingPunct="0">
              <a:spcBef>
                <a:spcPct val="0"/>
              </a:spcBef>
              <a:spcAft>
                <a:spcPct val="0"/>
              </a:spcAft>
              <a:defRPr sz="3100" b="1">
                <a:solidFill>
                  <a:schemeClr val="accent2"/>
                </a:solidFill>
                <a:latin typeface="Arial" charset="0"/>
              </a:defRPr>
            </a:lvl9pPr>
          </a:lstStyle>
          <a:p>
            <a:pPr algn="ctr" eaLnBrk="1" hangingPunct="1"/>
            <a:r>
              <a:rPr lang="en-US" altLang="en-US" sz="1800" dirty="0">
                <a:solidFill>
                  <a:schemeClr val="tx1"/>
                </a:solidFill>
                <a:latin typeface="+mn-lt"/>
              </a:rPr>
              <a:t>Property</a:t>
            </a:r>
          </a:p>
        </p:txBody>
      </p:sp>
      <p:sp>
        <p:nvSpPr>
          <p:cNvPr id="560" name="Rectangle 32"/>
          <p:cNvSpPr>
            <a:spLocks noChangeArrowheads="1"/>
          </p:cNvSpPr>
          <p:nvPr/>
        </p:nvSpPr>
        <p:spPr bwMode="auto">
          <a:xfrm>
            <a:off x="7474877" y="3577703"/>
            <a:ext cx="981278" cy="468514"/>
          </a:xfrm>
          <a:prstGeom prst="rect">
            <a:avLst/>
          </a:prstGeom>
          <a:solidFill>
            <a:schemeClr val="bg1"/>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eaLnBrk="0" hangingPunct="0">
              <a:defRPr sz="3100" b="1">
                <a:solidFill>
                  <a:schemeClr val="accent2"/>
                </a:solidFill>
                <a:latin typeface="Arial" charset="0"/>
              </a:defRPr>
            </a:lvl1pPr>
            <a:lvl2pPr marL="742950" indent="-285750" eaLnBrk="0" hangingPunct="0">
              <a:defRPr sz="3100" b="1">
                <a:solidFill>
                  <a:schemeClr val="accent2"/>
                </a:solidFill>
                <a:latin typeface="Arial" charset="0"/>
              </a:defRPr>
            </a:lvl2pPr>
            <a:lvl3pPr marL="1143000" indent="-228600" eaLnBrk="0" hangingPunct="0">
              <a:defRPr sz="3100" b="1">
                <a:solidFill>
                  <a:schemeClr val="accent2"/>
                </a:solidFill>
                <a:latin typeface="Arial" charset="0"/>
              </a:defRPr>
            </a:lvl3pPr>
            <a:lvl4pPr marL="1600200" indent="-228600" eaLnBrk="0" hangingPunct="0">
              <a:defRPr sz="3100" b="1">
                <a:solidFill>
                  <a:schemeClr val="accent2"/>
                </a:solidFill>
                <a:latin typeface="Arial" charset="0"/>
              </a:defRPr>
            </a:lvl4pPr>
            <a:lvl5pPr marL="2057400" indent="-228600" eaLnBrk="0" hangingPunct="0">
              <a:defRPr sz="3100" b="1">
                <a:solidFill>
                  <a:schemeClr val="accent2"/>
                </a:solidFill>
                <a:latin typeface="Arial" charset="0"/>
              </a:defRPr>
            </a:lvl5pPr>
            <a:lvl6pPr marL="2514600" indent="-228600" algn="r" eaLnBrk="0" fontAlgn="base" hangingPunct="0">
              <a:spcBef>
                <a:spcPct val="0"/>
              </a:spcBef>
              <a:spcAft>
                <a:spcPct val="0"/>
              </a:spcAft>
              <a:defRPr sz="3100" b="1">
                <a:solidFill>
                  <a:schemeClr val="accent2"/>
                </a:solidFill>
                <a:latin typeface="Arial" charset="0"/>
              </a:defRPr>
            </a:lvl6pPr>
            <a:lvl7pPr marL="2971800" indent="-228600" algn="r" eaLnBrk="0" fontAlgn="base" hangingPunct="0">
              <a:spcBef>
                <a:spcPct val="0"/>
              </a:spcBef>
              <a:spcAft>
                <a:spcPct val="0"/>
              </a:spcAft>
              <a:defRPr sz="3100" b="1">
                <a:solidFill>
                  <a:schemeClr val="accent2"/>
                </a:solidFill>
                <a:latin typeface="Arial" charset="0"/>
              </a:defRPr>
            </a:lvl7pPr>
            <a:lvl8pPr marL="3429000" indent="-228600" algn="r" eaLnBrk="0" fontAlgn="base" hangingPunct="0">
              <a:spcBef>
                <a:spcPct val="0"/>
              </a:spcBef>
              <a:spcAft>
                <a:spcPct val="0"/>
              </a:spcAft>
              <a:defRPr sz="3100" b="1">
                <a:solidFill>
                  <a:schemeClr val="accent2"/>
                </a:solidFill>
                <a:latin typeface="Arial" charset="0"/>
              </a:defRPr>
            </a:lvl8pPr>
            <a:lvl9pPr marL="3886200" indent="-228600" algn="r" eaLnBrk="0" fontAlgn="base" hangingPunct="0">
              <a:spcBef>
                <a:spcPct val="0"/>
              </a:spcBef>
              <a:spcAft>
                <a:spcPct val="0"/>
              </a:spcAft>
              <a:defRPr sz="3100" b="1">
                <a:solidFill>
                  <a:schemeClr val="accent2"/>
                </a:solidFill>
                <a:latin typeface="Arial" charset="0"/>
              </a:defRPr>
            </a:lvl9pPr>
          </a:lstStyle>
          <a:p>
            <a:pPr algn="ctr" eaLnBrk="1" hangingPunct="1"/>
            <a:r>
              <a:rPr lang="en-US" altLang="en-US" sz="1800" dirty="0">
                <a:solidFill>
                  <a:schemeClr val="tx1"/>
                </a:solidFill>
                <a:latin typeface="+mn-lt"/>
              </a:rPr>
              <a:t>Action</a:t>
            </a:r>
          </a:p>
        </p:txBody>
      </p:sp>
      <p:sp>
        <p:nvSpPr>
          <p:cNvPr id="561" name="Line 81"/>
          <p:cNvSpPr>
            <a:spLocks noChangeShapeType="1"/>
          </p:cNvSpPr>
          <p:nvPr/>
        </p:nvSpPr>
        <p:spPr bwMode="auto">
          <a:xfrm flipV="1">
            <a:off x="7160771" y="3231835"/>
            <a:ext cx="0" cy="367666"/>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nchor="ctr" anchorCtr="1"/>
          <a:lstStyle/>
          <a:p>
            <a:endParaRPr lang="en-US" sz="1600" b="1"/>
          </a:p>
        </p:txBody>
      </p:sp>
      <p:sp>
        <p:nvSpPr>
          <p:cNvPr id="563" name="Freeform 82"/>
          <p:cNvSpPr>
            <a:spLocks/>
          </p:cNvSpPr>
          <p:nvPr/>
        </p:nvSpPr>
        <p:spPr bwMode="auto">
          <a:xfrm>
            <a:off x="7077440" y="3108695"/>
            <a:ext cx="166664" cy="149204"/>
          </a:xfrm>
          <a:custGeom>
            <a:avLst/>
            <a:gdLst>
              <a:gd name="T0" fmla="*/ 49 w 108"/>
              <a:gd name="T1" fmla="*/ 0 h 157"/>
              <a:gd name="T2" fmla="*/ 108 w 108"/>
              <a:gd name="T3" fmla="*/ 157 h 157"/>
              <a:gd name="T4" fmla="*/ 0 w 108"/>
              <a:gd name="T5" fmla="*/ 157 h 157"/>
              <a:gd name="T6" fmla="*/ 49 w 108"/>
              <a:gd name="T7" fmla="*/ 0 h 157"/>
              <a:gd name="connsiteX0" fmla="*/ 4966 w 10000"/>
              <a:gd name="connsiteY0" fmla="*/ 0 h 10000"/>
              <a:gd name="connsiteX1" fmla="*/ 10000 w 10000"/>
              <a:gd name="connsiteY1" fmla="*/ 10000 h 10000"/>
              <a:gd name="connsiteX2" fmla="*/ 0 w 10000"/>
              <a:gd name="connsiteY2" fmla="*/ 10000 h 10000"/>
              <a:gd name="connsiteX3" fmla="*/ 4966 w 10000"/>
              <a:gd name="connsiteY3" fmla="*/ 0 h 10000"/>
            </a:gdLst>
            <a:ahLst/>
            <a:cxnLst>
              <a:cxn ang="0">
                <a:pos x="connsiteX0" y="connsiteY0"/>
              </a:cxn>
              <a:cxn ang="0">
                <a:pos x="connsiteX1" y="connsiteY1"/>
              </a:cxn>
              <a:cxn ang="0">
                <a:pos x="connsiteX2" y="connsiteY2"/>
              </a:cxn>
              <a:cxn ang="0">
                <a:pos x="connsiteX3" y="connsiteY3"/>
              </a:cxn>
            </a:cxnLst>
            <a:rect l="l" t="t" r="r" b="b"/>
            <a:pathLst>
              <a:path w="10000" h="10000">
                <a:moveTo>
                  <a:pt x="4966" y="0"/>
                </a:moveTo>
                <a:lnTo>
                  <a:pt x="10000" y="10000"/>
                </a:lnTo>
                <a:lnTo>
                  <a:pt x="0" y="10000"/>
                </a:lnTo>
                <a:lnTo>
                  <a:pt x="4966" y="0"/>
                </a:lnTo>
                <a:close/>
              </a:path>
            </a:pathLst>
          </a:custGeom>
          <a:solidFill>
            <a:srgbClr val="FFFFFF"/>
          </a:solidFill>
          <a:ln w="25400">
            <a:solidFill>
              <a:schemeClr val="tx1"/>
            </a:solidFill>
            <a:prstDash val="solid"/>
            <a:round/>
            <a:headEnd/>
            <a:tailEnd/>
          </a:ln>
        </p:spPr>
        <p:txBody>
          <a:bodyPr anchor="ctr" anchorCtr="1"/>
          <a:lstStyle/>
          <a:p>
            <a:endParaRPr lang="en-US" sz="1400" b="1"/>
          </a:p>
        </p:txBody>
      </p:sp>
      <p:sp>
        <p:nvSpPr>
          <p:cNvPr id="564" name="Freeform 35"/>
          <p:cNvSpPr>
            <a:spLocks/>
          </p:cNvSpPr>
          <p:nvPr/>
        </p:nvSpPr>
        <p:spPr bwMode="auto">
          <a:xfrm>
            <a:off x="5155611" y="4902494"/>
            <a:ext cx="423306" cy="522675"/>
          </a:xfrm>
          <a:custGeom>
            <a:avLst/>
            <a:gdLst>
              <a:gd name="T0" fmla="*/ 55 w 264"/>
              <a:gd name="T1" fmla="*/ 0 h 244"/>
              <a:gd name="T2" fmla="*/ 264 w 264"/>
              <a:gd name="T3" fmla="*/ 0 h 244"/>
              <a:gd name="T4" fmla="*/ 264 w 264"/>
              <a:gd name="T5" fmla="*/ 244 h 244"/>
              <a:gd name="T6" fmla="*/ 0 w 264"/>
              <a:gd name="T7" fmla="*/ 244 h 244"/>
              <a:gd name="T8" fmla="*/ 1 w 264"/>
              <a:gd name="T9" fmla="*/ 139 h 244"/>
              <a:gd name="connsiteX0" fmla="*/ 2083 w 10000"/>
              <a:gd name="connsiteY0" fmla="*/ 0 h 10000"/>
              <a:gd name="connsiteX1" fmla="*/ 10000 w 10000"/>
              <a:gd name="connsiteY1" fmla="*/ 0 h 10000"/>
              <a:gd name="connsiteX2" fmla="*/ 10000 w 10000"/>
              <a:gd name="connsiteY2" fmla="*/ 10000 h 10000"/>
              <a:gd name="connsiteX3" fmla="*/ 0 w 10000"/>
              <a:gd name="connsiteY3" fmla="*/ 10000 h 10000"/>
              <a:gd name="connsiteX4" fmla="*/ 38 w 10000"/>
              <a:gd name="connsiteY4" fmla="*/ 4820 h 10000"/>
              <a:gd name="connsiteX0" fmla="*/ 2083 w 10000"/>
              <a:gd name="connsiteY0" fmla="*/ 0 h 10000"/>
              <a:gd name="connsiteX1" fmla="*/ 10000 w 10000"/>
              <a:gd name="connsiteY1" fmla="*/ 0 h 10000"/>
              <a:gd name="connsiteX2" fmla="*/ 10000 w 10000"/>
              <a:gd name="connsiteY2" fmla="*/ 10000 h 10000"/>
              <a:gd name="connsiteX3" fmla="*/ 0 w 10000"/>
              <a:gd name="connsiteY3" fmla="*/ 10000 h 10000"/>
              <a:gd name="connsiteX4" fmla="*/ 38 w 10000"/>
              <a:gd name="connsiteY4" fmla="*/ 4557 h 10000"/>
              <a:gd name="connsiteX0" fmla="*/ 2083 w 10000"/>
              <a:gd name="connsiteY0" fmla="*/ 0 h 10000"/>
              <a:gd name="connsiteX1" fmla="*/ 10000 w 10000"/>
              <a:gd name="connsiteY1" fmla="*/ 0 h 10000"/>
              <a:gd name="connsiteX2" fmla="*/ 10000 w 10000"/>
              <a:gd name="connsiteY2" fmla="*/ 10000 h 10000"/>
              <a:gd name="connsiteX3" fmla="*/ 0 w 10000"/>
              <a:gd name="connsiteY3" fmla="*/ 10000 h 10000"/>
              <a:gd name="connsiteX4" fmla="*/ 38 w 10000"/>
              <a:gd name="connsiteY4" fmla="*/ 4469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0" h="10000">
                <a:moveTo>
                  <a:pt x="2083" y="0"/>
                </a:moveTo>
                <a:lnTo>
                  <a:pt x="10000" y="0"/>
                </a:lnTo>
                <a:lnTo>
                  <a:pt x="10000" y="10000"/>
                </a:lnTo>
                <a:lnTo>
                  <a:pt x="0" y="10000"/>
                </a:lnTo>
                <a:cubicBezTo>
                  <a:pt x="13" y="8566"/>
                  <a:pt x="25" y="5903"/>
                  <a:pt x="38" y="4469"/>
                </a:cubicBezTo>
              </a:path>
            </a:pathLst>
          </a:custGeom>
          <a:noFill/>
          <a:ln w="25400">
            <a:solidFill>
              <a:schemeClr val="tx1"/>
            </a:solidFill>
            <a:round/>
            <a:headEnd/>
            <a:tailEnd type="arrow" w="lg" len="lg"/>
          </a:ln>
          <a:extLst>
            <a:ext uri="{909E8E84-426E-40DD-AFC4-6F175D3DCCD1}">
              <a14:hiddenFill xmlns:a14="http://schemas.microsoft.com/office/drawing/2010/main">
                <a:solidFill>
                  <a:srgbClr val="FFFFFF"/>
                </a:solidFill>
              </a14:hiddenFill>
            </a:ext>
          </a:extLst>
        </p:spPr>
        <p:txBody>
          <a:bodyPr/>
          <a:lstStyle/>
          <a:p>
            <a:endParaRPr lang="en-US" sz="1600" b="1"/>
          </a:p>
        </p:txBody>
      </p:sp>
      <p:sp>
        <p:nvSpPr>
          <p:cNvPr id="565" name="Line 73"/>
          <p:cNvSpPr>
            <a:spLocks noChangeShapeType="1"/>
          </p:cNvSpPr>
          <p:nvPr/>
        </p:nvSpPr>
        <p:spPr bwMode="auto">
          <a:xfrm flipV="1">
            <a:off x="4428851" y="5164217"/>
            <a:ext cx="0" cy="505953"/>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nchor="ctr" anchorCtr="1"/>
          <a:lstStyle/>
          <a:p>
            <a:endParaRPr lang="en-US" sz="1600" b="1"/>
          </a:p>
        </p:txBody>
      </p:sp>
      <p:sp>
        <p:nvSpPr>
          <p:cNvPr id="566" name="Freeform 82"/>
          <p:cNvSpPr>
            <a:spLocks/>
          </p:cNvSpPr>
          <p:nvPr/>
        </p:nvSpPr>
        <p:spPr bwMode="auto">
          <a:xfrm>
            <a:off x="4310929" y="5147420"/>
            <a:ext cx="235396" cy="210735"/>
          </a:xfrm>
          <a:custGeom>
            <a:avLst/>
            <a:gdLst>
              <a:gd name="T0" fmla="*/ 49 w 108"/>
              <a:gd name="T1" fmla="*/ 0 h 157"/>
              <a:gd name="T2" fmla="*/ 108 w 108"/>
              <a:gd name="T3" fmla="*/ 157 h 157"/>
              <a:gd name="T4" fmla="*/ 0 w 108"/>
              <a:gd name="T5" fmla="*/ 157 h 157"/>
              <a:gd name="T6" fmla="*/ 49 w 108"/>
              <a:gd name="T7" fmla="*/ 0 h 157"/>
              <a:gd name="connsiteX0" fmla="*/ 4966 w 10000"/>
              <a:gd name="connsiteY0" fmla="*/ 0 h 10000"/>
              <a:gd name="connsiteX1" fmla="*/ 10000 w 10000"/>
              <a:gd name="connsiteY1" fmla="*/ 10000 h 10000"/>
              <a:gd name="connsiteX2" fmla="*/ 0 w 10000"/>
              <a:gd name="connsiteY2" fmla="*/ 10000 h 10000"/>
              <a:gd name="connsiteX3" fmla="*/ 4966 w 10000"/>
              <a:gd name="connsiteY3" fmla="*/ 0 h 10000"/>
            </a:gdLst>
            <a:ahLst/>
            <a:cxnLst>
              <a:cxn ang="0">
                <a:pos x="connsiteX0" y="connsiteY0"/>
              </a:cxn>
              <a:cxn ang="0">
                <a:pos x="connsiteX1" y="connsiteY1"/>
              </a:cxn>
              <a:cxn ang="0">
                <a:pos x="connsiteX2" y="connsiteY2"/>
              </a:cxn>
              <a:cxn ang="0">
                <a:pos x="connsiteX3" y="connsiteY3"/>
              </a:cxn>
            </a:cxnLst>
            <a:rect l="l" t="t" r="r" b="b"/>
            <a:pathLst>
              <a:path w="10000" h="10000">
                <a:moveTo>
                  <a:pt x="4966" y="0"/>
                </a:moveTo>
                <a:lnTo>
                  <a:pt x="10000" y="10000"/>
                </a:lnTo>
                <a:lnTo>
                  <a:pt x="0" y="10000"/>
                </a:lnTo>
                <a:lnTo>
                  <a:pt x="4966" y="0"/>
                </a:lnTo>
                <a:close/>
              </a:path>
            </a:pathLst>
          </a:custGeom>
          <a:solidFill>
            <a:srgbClr val="FFFFFF"/>
          </a:solidFill>
          <a:ln w="25400">
            <a:solidFill>
              <a:schemeClr val="tx1"/>
            </a:solidFill>
            <a:prstDash val="solid"/>
            <a:round/>
            <a:headEnd/>
            <a:tailEnd/>
          </a:ln>
        </p:spPr>
        <p:txBody>
          <a:bodyPr anchor="ctr" anchorCtr="1"/>
          <a:lstStyle/>
          <a:p>
            <a:endParaRPr lang="en-US" sz="1600" b="1"/>
          </a:p>
        </p:txBody>
      </p:sp>
      <p:sp>
        <p:nvSpPr>
          <p:cNvPr id="567" name="Rectangle 36"/>
          <p:cNvSpPr>
            <a:spLocks noChangeArrowheads="1"/>
          </p:cNvSpPr>
          <p:nvPr/>
        </p:nvSpPr>
        <p:spPr bwMode="auto">
          <a:xfrm flipH="1">
            <a:off x="5574581" y="5122611"/>
            <a:ext cx="1310359" cy="277064"/>
          </a:xfrm>
          <a:prstGeom prst="rect">
            <a:avLst/>
          </a:prstGeom>
          <a:noFill/>
          <a:ln w="25400">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lnSpc>
                <a:spcPct val="85000"/>
              </a:lnSpc>
            </a:pPr>
            <a:r>
              <a:rPr lang="en-US" altLang="en-US" sz="1400" b="1" dirty="0" err="1"/>
              <a:t>happensBefore</a:t>
            </a:r>
            <a:endParaRPr lang="en-US" altLang="en-US" sz="1400" b="1" baseline="30000" dirty="0"/>
          </a:p>
        </p:txBody>
      </p:sp>
      <p:sp>
        <p:nvSpPr>
          <p:cNvPr id="573" name="Rectangle 27"/>
          <p:cNvSpPr>
            <a:spLocks noChangeArrowheads="1"/>
          </p:cNvSpPr>
          <p:nvPr/>
        </p:nvSpPr>
        <p:spPr bwMode="auto">
          <a:xfrm flipH="1">
            <a:off x="6783266" y="4500341"/>
            <a:ext cx="774571"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en-US" sz="1300" b="1" dirty="0"/>
              <a:t>happens</a:t>
            </a:r>
          </a:p>
          <a:p>
            <a:pPr algn="l"/>
            <a:r>
              <a:rPr lang="en-US" altLang="en-US" sz="1300" b="1" dirty="0"/>
              <a:t>During</a:t>
            </a:r>
          </a:p>
        </p:txBody>
      </p:sp>
      <p:sp>
        <p:nvSpPr>
          <p:cNvPr id="574" name="Freeform 33"/>
          <p:cNvSpPr>
            <a:spLocks/>
          </p:cNvSpPr>
          <p:nvPr/>
        </p:nvSpPr>
        <p:spPr bwMode="auto">
          <a:xfrm>
            <a:off x="6497516" y="4665114"/>
            <a:ext cx="307857" cy="333702"/>
          </a:xfrm>
          <a:custGeom>
            <a:avLst/>
            <a:gdLst>
              <a:gd name="T0" fmla="*/ 5 w 214"/>
              <a:gd name="T1" fmla="*/ 0 h 244"/>
              <a:gd name="T2" fmla="*/ 214 w 214"/>
              <a:gd name="T3" fmla="*/ 0 h 244"/>
              <a:gd name="T4" fmla="*/ 214 w 214"/>
              <a:gd name="T5" fmla="*/ 244 h 244"/>
              <a:gd name="T6" fmla="*/ 0 w 214"/>
              <a:gd name="T7" fmla="*/ 244 h 244"/>
            </a:gdLst>
            <a:ahLst/>
            <a:cxnLst>
              <a:cxn ang="0">
                <a:pos x="T0" y="T1"/>
              </a:cxn>
              <a:cxn ang="0">
                <a:pos x="T2" y="T3"/>
              </a:cxn>
              <a:cxn ang="0">
                <a:pos x="T4" y="T5"/>
              </a:cxn>
              <a:cxn ang="0">
                <a:pos x="T6" y="T7"/>
              </a:cxn>
            </a:cxnLst>
            <a:rect l="0" t="0" r="r" b="b"/>
            <a:pathLst>
              <a:path w="214" h="244">
                <a:moveTo>
                  <a:pt x="5" y="0"/>
                </a:moveTo>
                <a:lnTo>
                  <a:pt x="214" y="0"/>
                </a:lnTo>
                <a:lnTo>
                  <a:pt x="214" y="244"/>
                </a:lnTo>
                <a:lnTo>
                  <a:pt x="0" y="244"/>
                </a:lnTo>
              </a:path>
            </a:pathLst>
          </a:custGeom>
          <a:noFill/>
          <a:ln w="25400">
            <a:solidFill>
              <a:schemeClr val="tx1"/>
            </a:solidFill>
            <a:round/>
            <a:headEnd/>
            <a:tailEnd type="arrow" w="lg" len="lg"/>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77" name="Rectangle 4"/>
          <p:cNvSpPr>
            <a:spLocks noChangeArrowheads="1"/>
          </p:cNvSpPr>
          <p:nvPr/>
        </p:nvSpPr>
        <p:spPr bwMode="auto">
          <a:xfrm>
            <a:off x="1926901" y="3051519"/>
            <a:ext cx="1137305" cy="820519"/>
          </a:xfrm>
          <a:prstGeom prst="rect">
            <a:avLst/>
          </a:prstGeom>
          <a:noFill/>
          <a:ln w="25400">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nchorCtr="1"/>
          <a:lstStyle/>
          <a:p>
            <a:pPr algn="l">
              <a:lnSpc>
                <a:spcPct val="80000"/>
              </a:lnSpc>
            </a:pPr>
            <a:r>
              <a:rPr lang="en-US" altLang="en-US" sz="2000" b="1" dirty="0"/>
              <a:t>Meta</a:t>
            </a:r>
          </a:p>
          <a:p>
            <a:pPr algn="l">
              <a:lnSpc>
                <a:spcPct val="80000"/>
              </a:lnSpc>
            </a:pPr>
            <a:r>
              <a:rPr lang="en-US" altLang="en-US" sz="2000" b="1" dirty="0"/>
              <a:t>model</a:t>
            </a:r>
          </a:p>
        </p:txBody>
      </p:sp>
      <p:sp>
        <p:nvSpPr>
          <p:cNvPr id="592" name="Rectangle 591"/>
          <p:cNvSpPr/>
          <p:nvPr/>
        </p:nvSpPr>
        <p:spPr>
          <a:xfrm>
            <a:off x="24930" y="2524948"/>
            <a:ext cx="1607812" cy="781752"/>
          </a:xfrm>
          <a:prstGeom prst="rect">
            <a:avLst/>
          </a:prstGeom>
        </p:spPr>
        <p:txBody>
          <a:bodyPr wrap="none">
            <a:spAutoFit/>
          </a:bodyPr>
          <a:lstStyle/>
          <a:p>
            <a:pPr algn="r">
              <a:lnSpc>
                <a:spcPct val="80000"/>
              </a:lnSpc>
            </a:pPr>
            <a:r>
              <a:rPr lang="en-US" sz="2800" b="1" dirty="0">
                <a:solidFill>
                  <a:schemeClr val="accent1"/>
                </a:solidFill>
              </a:rPr>
              <a:t>Modeling</a:t>
            </a:r>
          </a:p>
          <a:p>
            <a:pPr algn="r">
              <a:lnSpc>
                <a:spcPct val="80000"/>
              </a:lnSpc>
            </a:pPr>
            <a:r>
              <a:rPr lang="en-US" sz="2800" b="1" dirty="0">
                <a:solidFill>
                  <a:schemeClr val="accent1"/>
                </a:solidFill>
              </a:rPr>
              <a:t>tools see:</a:t>
            </a:r>
          </a:p>
        </p:txBody>
      </p:sp>
      <p:sp>
        <p:nvSpPr>
          <p:cNvPr id="602" name="Rectangle 601"/>
          <p:cNvSpPr/>
          <p:nvPr/>
        </p:nvSpPr>
        <p:spPr>
          <a:xfrm>
            <a:off x="1490096" y="4378020"/>
            <a:ext cx="1487394" cy="986104"/>
          </a:xfrm>
          <a:prstGeom prst="rect">
            <a:avLst/>
          </a:prstGeom>
        </p:spPr>
        <p:txBody>
          <a:bodyPr wrap="none">
            <a:spAutoFit/>
          </a:bodyPr>
          <a:lstStyle/>
          <a:p>
            <a:pPr algn="r">
              <a:lnSpc>
                <a:spcPct val="80000"/>
              </a:lnSpc>
            </a:pPr>
            <a:r>
              <a:rPr lang="en-US" sz="2400" dirty="0">
                <a:solidFill>
                  <a:schemeClr val="accent1"/>
                </a:solidFill>
              </a:rPr>
              <a:t>Library of</a:t>
            </a:r>
          </a:p>
          <a:p>
            <a:pPr algn="r">
              <a:lnSpc>
                <a:spcPct val="80000"/>
              </a:lnSpc>
            </a:pPr>
            <a:r>
              <a:rPr lang="en-US" sz="2400" dirty="0">
                <a:solidFill>
                  <a:schemeClr val="accent1"/>
                </a:solidFill>
              </a:rPr>
              <a:t>temporal</a:t>
            </a:r>
          </a:p>
          <a:p>
            <a:pPr algn="r">
              <a:lnSpc>
                <a:spcPct val="80000"/>
              </a:lnSpc>
            </a:pPr>
            <a:r>
              <a:rPr lang="en-US" sz="2400" dirty="0">
                <a:solidFill>
                  <a:schemeClr val="accent1"/>
                </a:solidFill>
              </a:rPr>
              <a:t>relations…</a:t>
            </a:r>
          </a:p>
        </p:txBody>
      </p:sp>
      <p:sp>
        <p:nvSpPr>
          <p:cNvPr id="603" name="Rectangle 602"/>
          <p:cNvSpPr/>
          <p:nvPr/>
        </p:nvSpPr>
        <p:spPr>
          <a:xfrm>
            <a:off x="1366774" y="5784596"/>
            <a:ext cx="1584473" cy="978729"/>
          </a:xfrm>
          <a:prstGeom prst="rect">
            <a:avLst/>
          </a:prstGeom>
        </p:spPr>
        <p:txBody>
          <a:bodyPr wrap="none">
            <a:spAutoFit/>
          </a:bodyPr>
          <a:lstStyle/>
          <a:p>
            <a:pPr algn="r">
              <a:lnSpc>
                <a:spcPct val="80000"/>
              </a:lnSpc>
            </a:pPr>
            <a:r>
              <a:rPr lang="en-US" sz="2400" dirty="0">
                <a:solidFill>
                  <a:schemeClr val="accent1"/>
                </a:solidFill>
              </a:rPr>
              <a:t>... used to</a:t>
            </a:r>
          </a:p>
          <a:p>
            <a:pPr algn="r">
              <a:lnSpc>
                <a:spcPct val="80000"/>
              </a:lnSpc>
            </a:pPr>
            <a:r>
              <a:rPr lang="en-US" sz="2400" dirty="0">
                <a:solidFill>
                  <a:schemeClr val="accent1"/>
                </a:solidFill>
              </a:rPr>
              <a:t>give model</a:t>
            </a:r>
          </a:p>
          <a:p>
            <a:pPr algn="r">
              <a:lnSpc>
                <a:spcPct val="80000"/>
              </a:lnSpc>
            </a:pPr>
            <a:r>
              <a:rPr lang="en-US" sz="2400" dirty="0">
                <a:solidFill>
                  <a:schemeClr val="accent1"/>
                </a:solidFill>
              </a:rPr>
              <a:t>semantics</a:t>
            </a:r>
          </a:p>
        </p:txBody>
      </p:sp>
      <p:grpSp>
        <p:nvGrpSpPr>
          <p:cNvPr id="604" name="Group 603"/>
          <p:cNvGrpSpPr/>
          <p:nvPr/>
        </p:nvGrpSpPr>
        <p:grpSpPr>
          <a:xfrm>
            <a:off x="6531790" y="5343525"/>
            <a:ext cx="107970" cy="958191"/>
            <a:chOff x="5368129" y="2716223"/>
            <a:chExt cx="107970" cy="1749685"/>
          </a:xfrm>
        </p:grpSpPr>
        <p:sp>
          <p:nvSpPr>
            <p:cNvPr id="605" name="Freeform 604"/>
            <p:cNvSpPr>
              <a:spLocks/>
            </p:cNvSpPr>
            <p:nvPr/>
          </p:nvSpPr>
          <p:spPr bwMode="auto">
            <a:xfrm rot="183088">
              <a:off x="5368129" y="2720219"/>
              <a:ext cx="107347" cy="1745689"/>
            </a:xfrm>
            <a:custGeom>
              <a:avLst/>
              <a:gdLst>
                <a:gd name="T0" fmla="*/ 97 w 345"/>
                <a:gd name="T1" fmla="*/ 773 h 773"/>
                <a:gd name="T2" fmla="*/ 329 w 345"/>
                <a:gd name="T3" fmla="*/ 515 h 773"/>
                <a:gd name="T4" fmla="*/ 0 w 345"/>
                <a:gd name="T5" fmla="*/ 0 h 773"/>
                <a:gd name="connsiteX0" fmla="*/ 22153 w 28902"/>
                <a:gd name="connsiteY0" fmla="*/ 9826 h 9826"/>
                <a:gd name="connsiteX1" fmla="*/ 28877 w 28902"/>
                <a:gd name="connsiteY1" fmla="*/ 6488 h 9826"/>
                <a:gd name="connsiteX2" fmla="*/ 0 w 28902"/>
                <a:gd name="connsiteY2" fmla="*/ 0 h 9826"/>
                <a:gd name="connsiteX0" fmla="*/ 7665 w 9999"/>
                <a:gd name="connsiteY0" fmla="*/ 10000 h 10000"/>
                <a:gd name="connsiteX1" fmla="*/ 9991 w 9999"/>
                <a:gd name="connsiteY1" fmla="*/ 6603 h 10000"/>
                <a:gd name="connsiteX2" fmla="*/ 0 w 9999"/>
                <a:gd name="connsiteY2" fmla="*/ 0 h 10000"/>
                <a:gd name="connsiteX0" fmla="*/ 7666 w 10000"/>
                <a:gd name="connsiteY0" fmla="*/ 10000 h 10000"/>
                <a:gd name="connsiteX1" fmla="*/ 9992 w 10000"/>
                <a:gd name="connsiteY1" fmla="*/ 6603 h 10000"/>
                <a:gd name="connsiteX2" fmla="*/ 0 w 10000"/>
                <a:gd name="connsiteY2" fmla="*/ 0 h 10000"/>
                <a:gd name="connsiteX0" fmla="*/ 7666 w 10000"/>
                <a:gd name="connsiteY0" fmla="*/ 10000 h 10000"/>
                <a:gd name="connsiteX1" fmla="*/ 9992 w 10000"/>
                <a:gd name="connsiteY1" fmla="*/ 6603 h 10000"/>
                <a:gd name="connsiteX2" fmla="*/ 0 w 10000"/>
                <a:gd name="connsiteY2" fmla="*/ 0 h 10000"/>
                <a:gd name="connsiteX0" fmla="*/ 7666 w 10002"/>
                <a:gd name="connsiteY0" fmla="*/ 10000 h 10000"/>
                <a:gd name="connsiteX1" fmla="*/ 9992 w 10002"/>
                <a:gd name="connsiteY1" fmla="*/ 6603 h 10000"/>
                <a:gd name="connsiteX2" fmla="*/ 0 w 10002"/>
                <a:gd name="connsiteY2" fmla="*/ 0 h 10000"/>
                <a:gd name="connsiteX0" fmla="*/ 7666 w 10002"/>
                <a:gd name="connsiteY0" fmla="*/ 10000 h 10000"/>
                <a:gd name="connsiteX1" fmla="*/ 9992 w 10002"/>
                <a:gd name="connsiteY1" fmla="*/ 6603 h 10000"/>
                <a:gd name="connsiteX2" fmla="*/ 0 w 10002"/>
                <a:gd name="connsiteY2" fmla="*/ 0 h 10000"/>
                <a:gd name="connsiteX0" fmla="*/ 7666 w 9995"/>
                <a:gd name="connsiteY0" fmla="*/ 10000 h 10000"/>
                <a:gd name="connsiteX1" fmla="*/ 9992 w 9995"/>
                <a:gd name="connsiteY1" fmla="*/ 6603 h 10000"/>
                <a:gd name="connsiteX2" fmla="*/ 0 w 9995"/>
                <a:gd name="connsiteY2" fmla="*/ 0 h 10000"/>
                <a:gd name="connsiteX0" fmla="*/ 7670 w 10067"/>
                <a:gd name="connsiteY0" fmla="*/ 10000 h 10000"/>
                <a:gd name="connsiteX1" fmla="*/ 10065 w 10067"/>
                <a:gd name="connsiteY1" fmla="*/ 5805 h 10000"/>
                <a:gd name="connsiteX2" fmla="*/ 0 w 10067"/>
                <a:gd name="connsiteY2" fmla="*/ 0 h 10000"/>
                <a:gd name="connsiteX0" fmla="*/ 7670 w 9865"/>
                <a:gd name="connsiteY0" fmla="*/ 10000 h 10000"/>
                <a:gd name="connsiteX1" fmla="*/ 9862 w 9865"/>
                <a:gd name="connsiteY1" fmla="*/ 5539 h 10000"/>
                <a:gd name="connsiteX2" fmla="*/ 0 w 9865"/>
                <a:gd name="connsiteY2" fmla="*/ 0 h 10000"/>
                <a:gd name="connsiteX0" fmla="*/ 7775 w 10001"/>
                <a:gd name="connsiteY0" fmla="*/ 10000 h 10000"/>
                <a:gd name="connsiteX1" fmla="*/ 9997 w 10001"/>
                <a:gd name="connsiteY1" fmla="*/ 5539 h 10000"/>
                <a:gd name="connsiteX2" fmla="*/ 0 w 10001"/>
                <a:gd name="connsiteY2" fmla="*/ 0 h 10000"/>
                <a:gd name="connsiteX0" fmla="*/ 7775 w 10001"/>
                <a:gd name="connsiteY0" fmla="*/ 10000 h 10000"/>
                <a:gd name="connsiteX1" fmla="*/ 9997 w 10001"/>
                <a:gd name="connsiteY1" fmla="*/ 5539 h 10000"/>
                <a:gd name="connsiteX2" fmla="*/ 0 w 10001"/>
                <a:gd name="connsiteY2" fmla="*/ 0 h 10000"/>
                <a:gd name="connsiteX0" fmla="*/ 7775 w 10002"/>
                <a:gd name="connsiteY0" fmla="*/ 10000 h 10000"/>
                <a:gd name="connsiteX1" fmla="*/ 9997 w 10002"/>
                <a:gd name="connsiteY1" fmla="*/ 5539 h 10000"/>
                <a:gd name="connsiteX2" fmla="*/ 0 w 10002"/>
                <a:gd name="connsiteY2" fmla="*/ 0 h 10000"/>
                <a:gd name="connsiteX0" fmla="*/ 7569 w 10345"/>
                <a:gd name="connsiteY0" fmla="*/ 10000 h 10000"/>
                <a:gd name="connsiteX1" fmla="*/ 9997 w 10345"/>
                <a:gd name="connsiteY1" fmla="*/ 5539 h 10000"/>
                <a:gd name="connsiteX2" fmla="*/ 0 w 10345"/>
                <a:gd name="connsiteY2" fmla="*/ 0 h 10000"/>
                <a:gd name="connsiteX0" fmla="*/ 0 w 3105"/>
                <a:gd name="connsiteY0" fmla="*/ 10000 h 10000"/>
                <a:gd name="connsiteX1" fmla="*/ 2428 w 3105"/>
                <a:gd name="connsiteY1" fmla="*/ 5539 h 10000"/>
                <a:gd name="connsiteX2" fmla="*/ 830 w 3105"/>
                <a:gd name="connsiteY2" fmla="*/ 0 h 10000"/>
                <a:gd name="connsiteX0" fmla="*/ 0 w 7939"/>
                <a:gd name="connsiteY0" fmla="*/ 10000 h 10000"/>
                <a:gd name="connsiteX1" fmla="*/ 7820 w 7939"/>
                <a:gd name="connsiteY1" fmla="*/ 5539 h 10000"/>
                <a:gd name="connsiteX2" fmla="*/ 2673 w 7939"/>
                <a:gd name="connsiteY2" fmla="*/ 0 h 10000"/>
              </a:gdLst>
              <a:ahLst/>
              <a:cxnLst>
                <a:cxn ang="0">
                  <a:pos x="connsiteX0" y="connsiteY0"/>
                </a:cxn>
                <a:cxn ang="0">
                  <a:pos x="connsiteX1" y="connsiteY1"/>
                </a:cxn>
                <a:cxn ang="0">
                  <a:pos x="connsiteX2" y="connsiteY2"/>
                </a:cxn>
              </a:cxnLst>
              <a:rect l="l" t="t" r="r" b="b"/>
              <a:pathLst>
                <a:path w="7939" h="10000">
                  <a:moveTo>
                    <a:pt x="0" y="10000"/>
                  </a:moveTo>
                  <a:cubicBezTo>
                    <a:pt x="3890" y="8636"/>
                    <a:pt x="7375" y="7206"/>
                    <a:pt x="7820" y="5539"/>
                  </a:cubicBezTo>
                  <a:cubicBezTo>
                    <a:pt x="8264" y="3872"/>
                    <a:pt x="7657" y="2576"/>
                    <a:pt x="2673" y="0"/>
                  </a:cubicBezTo>
                </a:path>
              </a:pathLst>
            </a:custGeom>
            <a:noFill/>
            <a:ln w="63500">
              <a:solidFill>
                <a:schemeClr val="bg1"/>
              </a:solidFill>
              <a:prstDash val="solid"/>
              <a:round/>
              <a:headEnd/>
              <a:tailEnd type="arrow" w="sm" len="sm"/>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600" b="1"/>
            </a:p>
          </p:txBody>
        </p:sp>
        <p:sp>
          <p:nvSpPr>
            <p:cNvPr id="606" name="Freeform 605"/>
            <p:cNvSpPr>
              <a:spLocks/>
            </p:cNvSpPr>
            <p:nvPr/>
          </p:nvSpPr>
          <p:spPr bwMode="auto">
            <a:xfrm rot="183088">
              <a:off x="5368752" y="2716223"/>
              <a:ext cx="107347" cy="1745689"/>
            </a:xfrm>
            <a:custGeom>
              <a:avLst/>
              <a:gdLst>
                <a:gd name="T0" fmla="*/ 97 w 345"/>
                <a:gd name="T1" fmla="*/ 773 h 773"/>
                <a:gd name="T2" fmla="*/ 329 w 345"/>
                <a:gd name="T3" fmla="*/ 515 h 773"/>
                <a:gd name="T4" fmla="*/ 0 w 345"/>
                <a:gd name="T5" fmla="*/ 0 h 773"/>
                <a:gd name="connsiteX0" fmla="*/ 22153 w 28902"/>
                <a:gd name="connsiteY0" fmla="*/ 9826 h 9826"/>
                <a:gd name="connsiteX1" fmla="*/ 28877 w 28902"/>
                <a:gd name="connsiteY1" fmla="*/ 6488 h 9826"/>
                <a:gd name="connsiteX2" fmla="*/ 0 w 28902"/>
                <a:gd name="connsiteY2" fmla="*/ 0 h 9826"/>
                <a:gd name="connsiteX0" fmla="*/ 7665 w 9999"/>
                <a:gd name="connsiteY0" fmla="*/ 10000 h 10000"/>
                <a:gd name="connsiteX1" fmla="*/ 9991 w 9999"/>
                <a:gd name="connsiteY1" fmla="*/ 6603 h 10000"/>
                <a:gd name="connsiteX2" fmla="*/ 0 w 9999"/>
                <a:gd name="connsiteY2" fmla="*/ 0 h 10000"/>
                <a:gd name="connsiteX0" fmla="*/ 7666 w 10000"/>
                <a:gd name="connsiteY0" fmla="*/ 10000 h 10000"/>
                <a:gd name="connsiteX1" fmla="*/ 9992 w 10000"/>
                <a:gd name="connsiteY1" fmla="*/ 6603 h 10000"/>
                <a:gd name="connsiteX2" fmla="*/ 0 w 10000"/>
                <a:gd name="connsiteY2" fmla="*/ 0 h 10000"/>
                <a:gd name="connsiteX0" fmla="*/ 7666 w 10000"/>
                <a:gd name="connsiteY0" fmla="*/ 10000 h 10000"/>
                <a:gd name="connsiteX1" fmla="*/ 9992 w 10000"/>
                <a:gd name="connsiteY1" fmla="*/ 6603 h 10000"/>
                <a:gd name="connsiteX2" fmla="*/ 0 w 10000"/>
                <a:gd name="connsiteY2" fmla="*/ 0 h 10000"/>
                <a:gd name="connsiteX0" fmla="*/ 7666 w 10002"/>
                <a:gd name="connsiteY0" fmla="*/ 10000 h 10000"/>
                <a:gd name="connsiteX1" fmla="*/ 9992 w 10002"/>
                <a:gd name="connsiteY1" fmla="*/ 6603 h 10000"/>
                <a:gd name="connsiteX2" fmla="*/ 0 w 10002"/>
                <a:gd name="connsiteY2" fmla="*/ 0 h 10000"/>
                <a:gd name="connsiteX0" fmla="*/ 7666 w 10002"/>
                <a:gd name="connsiteY0" fmla="*/ 10000 h 10000"/>
                <a:gd name="connsiteX1" fmla="*/ 9992 w 10002"/>
                <a:gd name="connsiteY1" fmla="*/ 6603 h 10000"/>
                <a:gd name="connsiteX2" fmla="*/ 0 w 10002"/>
                <a:gd name="connsiteY2" fmla="*/ 0 h 10000"/>
                <a:gd name="connsiteX0" fmla="*/ 7666 w 9995"/>
                <a:gd name="connsiteY0" fmla="*/ 10000 h 10000"/>
                <a:gd name="connsiteX1" fmla="*/ 9992 w 9995"/>
                <a:gd name="connsiteY1" fmla="*/ 6603 h 10000"/>
                <a:gd name="connsiteX2" fmla="*/ 0 w 9995"/>
                <a:gd name="connsiteY2" fmla="*/ 0 h 10000"/>
                <a:gd name="connsiteX0" fmla="*/ 7670 w 10067"/>
                <a:gd name="connsiteY0" fmla="*/ 10000 h 10000"/>
                <a:gd name="connsiteX1" fmla="*/ 10065 w 10067"/>
                <a:gd name="connsiteY1" fmla="*/ 5805 h 10000"/>
                <a:gd name="connsiteX2" fmla="*/ 0 w 10067"/>
                <a:gd name="connsiteY2" fmla="*/ 0 h 10000"/>
                <a:gd name="connsiteX0" fmla="*/ 7670 w 9865"/>
                <a:gd name="connsiteY0" fmla="*/ 10000 h 10000"/>
                <a:gd name="connsiteX1" fmla="*/ 9862 w 9865"/>
                <a:gd name="connsiteY1" fmla="*/ 5539 h 10000"/>
                <a:gd name="connsiteX2" fmla="*/ 0 w 9865"/>
                <a:gd name="connsiteY2" fmla="*/ 0 h 10000"/>
                <a:gd name="connsiteX0" fmla="*/ 7775 w 10001"/>
                <a:gd name="connsiteY0" fmla="*/ 10000 h 10000"/>
                <a:gd name="connsiteX1" fmla="*/ 9997 w 10001"/>
                <a:gd name="connsiteY1" fmla="*/ 5539 h 10000"/>
                <a:gd name="connsiteX2" fmla="*/ 0 w 10001"/>
                <a:gd name="connsiteY2" fmla="*/ 0 h 10000"/>
                <a:gd name="connsiteX0" fmla="*/ 7775 w 10001"/>
                <a:gd name="connsiteY0" fmla="*/ 10000 h 10000"/>
                <a:gd name="connsiteX1" fmla="*/ 9997 w 10001"/>
                <a:gd name="connsiteY1" fmla="*/ 5539 h 10000"/>
                <a:gd name="connsiteX2" fmla="*/ 0 w 10001"/>
                <a:gd name="connsiteY2" fmla="*/ 0 h 10000"/>
                <a:gd name="connsiteX0" fmla="*/ 7775 w 10002"/>
                <a:gd name="connsiteY0" fmla="*/ 10000 h 10000"/>
                <a:gd name="connsiteX1" fmla="*/ 9997 w 10002"/>
                <a:gd name="connsiteY1" fmla="*/ 5539 h 10000"/>
                <a:gd name="connsiteX2" fmla="*/ 0 w 10002"/>
                <a:gd name="connsiteY2" fmla="*/ 0 h 10000"/>
                <a:gd name="connsiteX0" fmla="*/ 7569 w 10345"/>
                <a:gd name="connsiteY0" fmla="*/ 10000 h 10000"/>
                <a:gd name="connsiteX1" fmla="*/ 9997 w 10345"/>
                <a:gd name="connsiteY1" fmla="*/ 5539 h 10000"/>
                <a:gd name="connsiteX2" fmla="*/ 0 w 10345"/>
                <a:gd name="connsiteY2" fmla="*/ 0 h 10000"/>
                <a:gd name="connsiteX0" fmla="*/ 0 w 3105"/>
                <a:gd name="connsiteY0" fmla="*/ 10000 h 10000"/>
                <a:gd name="connsiteX1" fmla="*/ 2428 w 3105"/>
                <a:gd name="connsiteY1" fmla="*/ 5539 h 10000"/>
                <a:gd name="connsiteX2" fmla="*/ 830 w 3105"/>
                <a:gd name="connsiteY2" fmla="*/ 0 h 10000"/>
                <a:gd name="connsiteX0" fmla="*/ 0 w 7939"/>
                <a:gd name="connsiteY0" fmla="*/ 10000 h 10000"/>
                <a:gd name="connsiteX1" fmla="*/ 7820 w 7939"/>
                <a:gd name="connsiteY1" fmla="*/ 5539 h 10000"/>
                <a:gd name="connsiteX2" fmla="*/ 2673 w 7939"/>
                <a:gd name="connsiteY2" fmla="*/ 0 h 10000"/>
              </a:gdLst>
              <a:ahLst/>
              <a:cxnLst>
                <a:cxn ang="0">
                  <a:pos x="connsiteX0" y="connsiteY0"/>
                </a:cxn>
                <a:cxn ang="0">
                  <a:pos x="connsiteX1" y="connsiteY1"/>
                </a:cxn>
                <a:cxn ang="0">
                  <a:pos x="connsiteX2" y="connsiteY2"/>
                </a:cxn>
              </a:cxnLst>
              <a:rect l="l" t="t" r="r" b="b"/>
              <a:pathLst>
                <a:path w="7939" h="10000">
                  <a:moveTo>
                    <a:pt x="0" y="10000"/>
                  </a:moveTo>
                  <a:cubicBezTo>
                    <a:pt x="3890" y="8636"/>
                    <a:pt x="7375" y="7206"/>
                    <a:pt x="7820" y="5539"/>
                  </a:cubicBezTo>
                  <a:cubicBezTo>
                    <a:pt x="8264" y="3872"/>
                    <a:pt x="7657" y="2576"/>
                    <a:pt x="2673" y="0"/>
                  </a:cubicBezTo>
                </a:path>
              </a:pathLst>
            </a:custGeom>
            <a:noFill/>
            <a:ln w="25400">
              <a:solidFill>
                <a:schemeClr val="tx1"/>
              </a:solidFill>
              <a:prstDash val="dash"/>
              <a:round/>
              <a:headEnd/>
              <a:tailEnd type="arrow" w="lg" len="lg"/>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600" b="1"/>
            </a:p>
          </p:txBody>
        </p:sp>
      </p:grpSp>
      <p:sp>
        <p:nvSpPr>
          <p:cNvPr id="531" name="Rectangle 92"/>
          <p:cNvSpPr>
            <a:spLocks noChangeArrowheads="1"/>
          </p:cNvSpPr>
          <p:nvPr/>
        </p:nvSpPr>
        <p:spPr bwMode="auto">
          <a:xfrm flipH="1">
            <a:off x="6712403" y="6152086"/>
            <a:ext cx="1281112" cy="347662"/>
          </a:xfrm>
          <a:prstGeom prst="rect">
            <a:avLst/>
          </a:prstGeom>
          <a:solidFill>
            <a:schemeClr val="bg1"/>
          </a:solidFill>
          <a:ln w="25400">
            <a:solidFill>
              <a:schemeClr val="tx1"/>
            </a:solidFill>
            <a:miter lim="800000"/>
            <a:headEnd/>
            <a:tailEnd/>
          </a:ln>
          <a:effectLst/>
          <a:extLst/>
        </p:spPr>
        <p:txBody>
          <a:bodyPr wrap="none" lIns="0" rIns="0" anchor="ctr" anchorCtr="1"/>
          <a:lstStyle/>
          <a:p>
            <a:r>
              <a:rPr lang="en-US" altLang="en-US" sz="1600" b="1" dirty="0"/>
              <a:t>step2</a:t>
            </a:r>
            <a:r>
              <a:rPr lang="en-US" altLang="en-US" sz="1000" b="1" dirty="0"/>
              <a:t> </a:t>
            </a:r>
            <a:r>
              <a:rPr lang="en-US" altLang="en-US" sz="1600" b="1" dirty="0"/>
              <a:t>:</a:t>
            </a:r>
            <a:r>
              <a:rPr lang="en-US" altLang="en-US" sz="1000" b="1" dirty="0"/>
              <a:t> </a:t>
            </a:r>
            <a:r>
              <a:rPr lang="en-US" altLang="en-US" sz="1600" b="1" dirty="0"/>
              <a:t>Shoot</a:t>
            </a:r>
          </a:p>
        </p:txBody>
      </p:sp>
      <p:grpSp>
        <p:nvGrpSpPr>
          <p:cNvPr id="626" name="Group 625"/>
          <p:cNvGrpSpPr/>
          <p:nvPr/>
        </p:nvGrpSpPr>
        <p:grpSpPr>
          <a:xfrm>
            <a:off x="7251403" y="4003491"/>
            <a:ext cx="319987" cy="2217842"/>
            <a:chOff x="7251403" y="4003491"/>
            <a:chExt cx="319987" cy="2217842"/>
          </a:xfrm>
        </p:grpSpPr>
        <p:sp>
          <p:nvSpPr>
            <p:cNvPr id="571" name="Freeform 570"/>
            <p:cNvSpPr>
              <a:spLocks/>
            </p:cNvSpPr>
            <p:nvPr/>
          </p:nvSpPr>
          <p:spPr bwMode="auto">
            <a:xfrm rot="45622">
              <a:off x="7251799" y="4003491"/>
              <a:ext cx="319591" cy="2217004"/>
            </a:xfrm>
            <a:custGeom>
              <a:avLst/>
              <a:gdLst>
                <a:gd name="T0" fmla="*/ 97 w 345"/>
                <a:gd name="T1" fmla="*/ 773 h 773"/>
                <a:gd name="T2" fmla="*/ 329 w 345"/>
                <a:gd name="T3" fmla="*/ 515 h 773"/>
                <a:gd name="T4" fmla="*/ 0 w 345"/>
                <a:gd name="T5" fmla="*/ 0 h 773"/>
                <a:gd name="connsiteX0" fmla="*/ 22153 w 28902"/>
                <a:gd name="connsiteY0" fmla="*/ 9826 h 9826"/>
                <a:gd name="connsiteX1" fmla="*/ 28877 w 28902"/>
                <a:gd name="connsiteY1" fmla="*/ 6488 h 9826"/>
                <a:gd name="connsiteX2" fmla="*/ 0 w 28902"/>
                <a:gd name="connsiteY2" fmla="*/ 0 h 9826"/>
                <a:gd name="connsiteX0" fmla="*/ 7665 w 9999"/>
                <a:gd name="connsiteY0" fmla="*/ 10000 h 10000"/>
                <a:gd name="connsiteX1" fmla="*/ 9991 w 9999"/>
                <a:gd name="connsiteY1" fmla="*/ 6603 h 10000"/>
                <a:gd name="connsiteX2" fmla="*/ 0 w 9999"/>
                <a:gd name="connsiteY2" fmla="*/ 0 h 10000"/>
                <a:gd name="connsiteX0" fmla="*/ 7666 w 10000"/>
                <a:gd name="connsiteY0" fmla="*/ 10000 h 10000"/>
                <a:gd name="connsiteX1" fmla="*/ 9992 w 10000"/>
                <a:gd name="connsiteY1" fmla="*/ 6603 h 10000"/>
                <a:gd name="connsiteX2" fmla="*/ 0 w 10000"/>
                <a:gd name="connsiteY2" fmla="*/ 0 h 10000"/>
                <a:gd name="connsiteX0" fmla="*/ 7666 w 10000"/>
                <a:gd name="connsiteY0" fmla="*/ 10000 h 10000"/>
                <a:gd name="connsiteX1" fmla="*/ 9992 w 10000"/>
                <a:gd name="connsiteY1" fmla="*/ 6603 h 10000"/>
                <a:gd name="connsiteX2" fmla="*/ 0 w 10000"/>
                <a:gd name="connsiteY2" fmla="*/ 0 h 10000"/>
                <a:gd name="connsiteX0" fmla="*/ 7666 w 10002"/>
                <a:gd name="connsiteY0" fmla="*/ 10000 h 10000"/>
                <a:gd name="connsiteX1" fmla="*/ 9992 w 10002"/>
                <a:gd name="connsiteY1" fmla="*/ 6603 h 10000"/>
                <a:gd name="connsiteX2" fmla="*/ 0 w 10002"/>
                <a:gd name="connsiteY2" fmla="*/ 0 h 10000"/>
                <a:gd name="connsiteX0" fmla="*/ 7666 w 10002"/>
                <a:gd name="connsiteY0" fmla="*/ 10000 h 10000"/>
                <a:gd name="connsiteX1" fmla="*/ 9992 w 10002"/>
                <a:gd name="connsiteY1" fmla="*/ 6603 h 10000"/>
                <a:gd name="connsiteX2" fmla="*/ 0 w 10002"/>
                <a:gd name="connsiteY2" fmla="*/ 0 h 10000"/>
                <a:gd name="connsiteX0" fmla="*/ 7666 w 9995"/>
                <a:gd name="connsiteY0" fmla="*/ 10000 h 10000"/>
                <a:gd name="connsiteX1" fmla="*/ 9992 w 9995"/>
                <a:gd name="connsiteY1" fmla="*/ 6603 h 10000"/>
                <a:gd name="connsiteX2" fmla="*/ 0 w 9995"/>
                <a:gd name="connsiteY2" fmla="*/ 0 h 10000"/>
                <a:gd name="connsiteX0" fmla="*/ 7670 w 10067"/>
                <a:gd name="connsiteY0" fmla="*/ 10000 h 10000"/>
                <a:gd name="connsiteX1" fmla="*/ 10065 w 10067"/>
                <a:gd name="connsiteY1" fmla="*/ 5805 h 10000"/>
                <a:gd name="connsiteX2" fmla="*/ 0 w 10067"/>
                <a:gd name="connsiteY2" fmla="*/ 0 h 10000"/>
                <a:gd name="connsiteX0" fmla="*/ 7670 w 9865"/>
                <a:gd name="connsiteY0" fmla="*/ 10000 h 10000"/>
                <a:gd name="connsiteX1" fmla="*/ 9862 w 9865"/>
                <a:gd name="connsiteY1" fmla="*/ 5539 h 10000"/>
                <a:gd name="connsiteX2" fmla="*/ 0 w 9865"/>
                <a:gd name="connsiteY2" fmla="*/ 0 h 10000"/>
                <a:gd name="connsiteX0" fmla="*/ 7775 w 10001"/>
                <a:gd name="connsiteY0" fmla="*/ 10000 h 10000"/>
                <a:gd name="connsiteX1" fmla="*/ 9997 w 10001"/>
                <a:gd name="connsiteY1" fmla="*/ 5539 h 10000"/>
                <a:gd name="connsiteX2" fmla="*/ 0 w 10001"/>
                <a:gd name="connsiteY2" fmla="*/ 0 h 10000"/>
                <a:gd name="connsiteX0" fmla="*/ 7775 w 10001"/>
                <a:gd name="connsiteY0" fmla="*/ 10000 h 10000"/>
                <a:gd name="connsiteX1" fmla="*/ 9997 w 10001"/>
                <a:gd name="connsiteY1" fmla="*/ 5539 h 10000"/>
                <a:gd name="connsiteX2" fmla="*/ 0 w 10001"/>
                <a:gd name="connsiteY2" fmla="*/ 0 h 10000"/>
                <a:gd name="connsiteX0" fmla="*/ 7775 w 10002"/>
                <a:gd name="connsiteY0" fmla="*/ 10000 h 10000"/>
                <a:gd name="connsiteX1" fmla="*/ 9997 w 10002"/>
                <a:gd name="connsiteY1" fmla="*/ 5539 h 10000"/>
                <a:gd name="connsiteX2" fmla="*/ 0 w 10002"/>
                <a:gd name="connsiteY2" fmla="*/ 0 h 10000"/>
                <a:gd name="connsiteX0" fmla="*/ 7569 w 10345"/>
                <a:gd name="connsiteY0" fmla="*/ 10000 h 10000"/>
                <a:gd name="connsiteX1" fmla="*/ 9997 w 10345"/>
                <a:gd name="connsiteY1" fmla="*/ 5539 h 10000"/>
                <a:gd name="connsiteX2" fmla="*/ 0 w 10345"/>
                <a:gd name="connsiteY2" fmla="*/ 0 h 10000"/>
                <a:gd name="connsiteX0" fmla="*/ 0 w 3105"/>
                <a:gd name="connsiteY0" fmla="*/ 10000 h 10000"/>
                <a:gd name="connsiteX1" fmla="*/ 2428 w 3105"/>
                <a:gd name="connsiteY1" fmla="*/ 5539 h 10000"/>
                <a:gd name="connsiteX2" fmla="*/ 830 w 3105"/>
                <a:gd name="connsiteY2" fmla="*/ 0 h 10000"/>
                <a:gd name="connsiteX0" fmla="*/ 0 w 7939"/>
                <a:gd name="connsiteY0" fmla="*/ 10000 h 10000"/>
                <a:gd name="connsiteX1" fmla="*/ 7820 w 7939"/>
                <a:gd name="connsiteY1" fmla="*/ 5539 h 10000"/>
                <a:gd name="connsiteX2" fmla="*/ 2673 w 7939"/>
                <a:gd name="connsiteY2" fmla="*/ 0 h 10000"/>
              </a:gdLst>
              <a:ahLst/>
              <a:cxnLst>
                <a:cxn ang="0">
                  <a:pos x="connsiteX0" y="connsiteY0"/>
                </a:cxn>
                <a:cxn ang="0">
                  <a:pos x="connsiteX1" y="connsiteY1"/>
                </a:cxn>
                <a:cxn ang="0">
                  <a:pos x="connsiteX2" y="connsiteY2"/>
                </a:cxn>
              </a:cxnLst>
              <a:rect l="l" t="t" r="r" b="b"/>
              <a:pathLst>
                <a:path w="7939" h="10000">
                  <a:moveTo>
                    <a:pt x="0" y="10000"/>
                  </a:moveTo>
                  <a:cubicBezTo>
                    <a:pt x="3890" y="8636"/>
                    <a:pt x="7375" y="7206"/>
                    <a:pt x="7820" y="5539"/>
                  </a:cubicBezTo>
                  <a:cubicBezTo>
                    <a:pt x="8264" y="3872"/>
                    <a:pt x="7657" y="2576"/>
                    <a:pt x="2673" y="0"/>
                  </a:cubicBezTo>
                </a:path>
              </a:pathLst>
            </a:custGeom>
            <a:noFill/>
            <a:ln w="63500">
              <a:solidFill>
                <a:schemeClr val="bg1"/>
              </a:solidFill>
              <a:prstDash val="solid"/>
              <a:round/>
              <a:headEnd/>
              <a:tailEnd type="arrow" w="sm" len="sm"/>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600" b="1"/>
            </a:p>
          </p:txBody>
        </p:sp>
        <p:sp>
          <p:nvSpPr>
            <p:cNvPr id="572" name="Freeform 571"/>
            <p:cNvSpPr>
              <a:spLocks/>
            </p:cNvSpPr>
            <p:nvPr/>
          </p:nvSpPr>
          <p:spPr bwMode="auto">
            <a:xfrm rot="45622">
              <a:off x="7251403" y="4004329"/>
              <a:ext cx="319591" cy="2217004"/>
            </a:xfrm>
            <a:custGeom>
              <a:avLst/>
              <a:gdLst>
                <a:gd name="T0" fmla="*/ 97 w 345"/>
                <a:gd name="T1" fmla="*/ 773 h 773"/>
                <a:gd name="T2" fmla="*/ 329 w 345"/>
                <a:gd name="T3" fmla="*/ 515 h 773"/>
                <a:gd name="T4" fmla="*/ 0 w 345"/>
                <a:gd name="T5" fmla="*/ 0 h 773"/>
                <a:gd name="connsiteX0" fmla="*/ 22153 w 28902"/>
                <a:gd name="connsiteY0" fmla="*/ 9826 h 9826"/>
                <a:gd name="connsiteX1" fmla="*/ 28877 w 28902"/>
                <a:gd name="connsiteY1" fmla="*/ 6488 h 9826"/>
                <a:gd name="connsiteX2" fmla="*/ 0 w 28902"/>
                <a:gd name="connsiteY2" fmla="*/ 0 h 9826"/>
                <a:gd name="connsiteX0" fmla="*/ 7665 w 9999"/>
                <a:gd name="connsiteY0" fmla="*/ 10000 h 10000"/>
                <a:gd name="connsiteX1" fmla="*/ 9991 w 9999"/>
                <a:gd name="connsiteY1" fmla="*/ 6603 h 10000"/>
                <a:gd name="connsiteX2" fmla="*/ 0 w 9999"/>
                <a:gd name="connsiteY2" fmla="*/ 0 h 10000"/>
                <a:gd name="connsiteX0" fmla="*/ 7666 w 10000"/>
                <a:gd name="connsiteY0" fmla="*/ 10000 h 10000"/>
                <a:gd name="connsiteX1" fmla="*/ 9992 w 10000"/>
                <a:gd name="connsiteY1" fmla="*/ 6603 h 10000"/>
                <a:gd name="connsiteX2" fmla="*/ 0 w 10000"/>
                <a:gd name="connsiteY2" fmla="*/ 0 h 10000"/>
                <a:gd name="connsiteX0" fmla="*/ 7666 w 10000"/>
                <a:gd name="connsiteY0" fmla="*/ 10000 h 10000"/>
                <a:gd name="connsiteX1" fmla="*/ 9992 w 10000"/>
                <a:gd name="connsiteY1" fmla="*/ 6603 h 10000"/>
                <a:gd name="connsiteX2" fmla="*/ 0 w 10000"/>
                <a:gd name="connsiteY2" fmla="*/ 0 h 10000"/>
                <a:gd name="connsiteX0" fmla="*/ 7666 w 10002"/>
                <a:gd name="connsiteY0" fmla="*/ 10000 h 10000"/>
                <a:gd name="connsiteX1" fmla="*/ 9992 w 10002"/>
                <a:gd name="connsiteY1" fmla="*/ 6603 h 10000"/>
                <a:gd name="connsiteX2" fmla="*/ 0 w 10002"/>
                <a:gd name="connsiteY2" fmla="*/ 0 h 10000"/>
                <a:gd name="connsiteX0" fmla="*/ 7666 w 10002"/>
                <a:gd name="connsiteY0" fmla="*/ 10000 h 10000"/>
                <a:gd name="connsiteX1" fmla="*/ 9992 w 10002"/>
                <a:gd name="connsiteY1" fmla="*/ 6603 h 10000"/>
                <a:gd name="connsiteX2" fmla="*/ 0 w 10002"/>
                <a:gd name="connsiteY2" fmla="*/ 0 h 10000"/>
                <a:gd name="connsiteX0" fmla="*/ 7666 w 9995"/>
                <a:gd name="connsiteY0" fmla="*/ 10000 h 10000"/>
                <a:gd name="connsiteX1" fmla="*/ 9992 w 9995"/>
                <a:gd name="connsiteY1" fmla="*/ 6603 h 10000"/>
                <a:gd name="connsiteX2" fmla="*/ 0 w 9995"/>
                <a:gd name="connsiteY2" fmla="*/ 0 h 10000"/>
                <a:gd name="connsiteX0" fmla="*/ 7670 w 10067"/>
                <a:gd name="connsiteY0" fmla="*/ 10000 h 10000"/>
                <a:gd name="connsiteX1" fmla="*/ 10065 w 10067"/>
                <a:gd name="connsiteY1" fmla="*/ 5805 h 10000"/>
                <a:gd name="connsiteX2" fmla="*/ 0 w 10067"/>
                <a:gd name="connsiteY2" fmla="*/ 0 h 10000"/>
                <a:gd name="connsiteX0" fmla="*/ 7670 w 9865"/>
                <a:gd name="connsiteY0" fmla="*/ 10000 h 10000"/>
                <a:gd name="connsiteX1" fmla="*/ 9862 w 9865"/>
                <a:gd name="connsiteY1" fmla="*/ 5539 h 10000"/>
                <a:gd name="connsiteX2" fmla="*/ 0 w 9865"/>
                <a:gd name="connsiteY2" fmla="*/ 0 h 10000"/>
                <a:gd name="connsiteX0" fmla="*/ 7775 w 10001"/>
                <a:gd name="connsiteY0" fmla="*/ 10000 h 10000"/>
                <a:gd name="connsiteX1" fmla="*/ 9997 w 10001"/>
                <a:gd name="connsiteY1" fmla="*/ 5539 h 10000"/>
                <a:gd name="connsiteX2" fmla="*/ 0 w 10001"/>
                <a:gd name="connsiteY2" fmla="*/ 0 h 10000"/>
                <a:gd name="connsiteX0" fmla="*/ 7775 w 10001"/>
                <a:gd name="connsiteY0" fmla="*/ 10000 h 10000"/>
                <a:gd name="connsiteX1" fmla="*/ 9997 w 10001"/>
                <a:gd name="connsiteY1" fmla="*/ 5539 h 10000"/>
                <a:gd name="connsiteX2" fmla="*/ 0 w 10001"/>
                <a:gd name="connsiteY2" fmla="*/ 0 h 10000"/>
                <a:gd name="connsiteX0" fmla="*/ 7775 w 10002"/>
                <a:gd name="connsiteY0" fmla="*/ 10000 h 10000"/>
                <a:gd name="connsiteX1" fmla="*/ 9997 w 10002"/>
                <a:gd name="connsiteY1" fmla="*/ 5539 h 10000"/>
                <a:gd name="connsiteX2" fmla="*/ 0 w 10002"/>
                <a:gd name="connsiteY2" fmla="*/ 0 h 10000"/>
                <a:gd name="connsiteX0" fmla="*/ 7569 w 10345"/>
                <a:gd name="connsiteY0" fmla="*/ 10000 h 10000"/>
                <a:gd name="connsiteX1" fmla="*/ 9997 w 10345"/>
                <a:gd name="connsiteY1" fmla="*/ 5539 h 10000"/>
                <a:gd name="connsiteX2" fmla="*/ 0 w 10345"/>
                <a:gd name="connsiteY2" fmla="*/ 0 h 10000"/>
                <a:gd name="connsiteX0" fmla="*/ 0 w 3105"/>
                <a:gd name="connsiteY0" fmla="*/ 10000 h 10000"/>
                <a:gd name="connsiteX1" fmla="*/ 2428 w 3105"/>
                <a:gd name="connsiteY1" fmla="*/ 5539 h 10000"/>
                <a:gd name="connsiteX2" fmla="*/ 830 w 3105"/>
                <a:gd name="connsiteY2" fmla="*/ 0 h 10000"/>
                <a:gd name="connsiteX0" fmla="*/ 0 w 7939"/>
                <a:gd name="connsiteY0" fmla="*/ 10000 h 10000"/>
                <a:gd name="connsiteX1" fmla="*/ 7820 w 7939"/>
                <a:gd name="connsiteY1" fmla="*/ 5539 h 10000"/>
                <a:gd name="connsiteX2" fmla="*/ 2673 w 7939"/>
                <a:gd name="connsiteY2" fmla="*/ 0 h 10000"/>
              </a:gdLst>
              <a:ahLst/>
              <a:cxnLst>
                <a:cxn ang="0">
                  <a:pos x="connsiteX0" y="connsiteY0"/>
                </a:cxn>
                <a:cxn ang="0">
                  <a:pos x="connsiteX1" y="connsiteY1"/>
                </a:cxn>
                <a:cxn ang="0">
                  <a:pos x="connsiteX2" y="connsiteY2"/>
                </a:cxn>
              </a:cxnLst>
              <a:rect l="l" t="t" r="r" b="b"/>
              <a:pathLst>
                <a:path w="7939" h="10000">
                  <a:moveTo>
                    <a:pt x="0" y="10000"/>
                  </a:moveTo>
                  <a:cubicBezTo>
                    <a:pt x="3890" y="8636"/>
                    <a:pt x="7375" y="7206"/>
                    <a:pt x="7820" y="5539"/>
                  </a:cubicBezTo>
                  <a:cubicBezTo>
                    <a:pt x="8264" y="3872"/>
                    <a:pt x="7657" y="2576"/>
                    <a:pt x="2673" y="0"/>
                  </a:cubicBezTo>
                </a:path>
              </a:pathLst>
            </a:custGeom>
            <a:noFill/>
            <a:ln w="25400">
              <a:solidFill>
                <a:schemeClr val="tx1"/>
              </a:solidFill>
              <a:prstDash val="dash"/>
              <a:round/>
              <a:headEnd/>
              <a:tailEnd type="arrow" w="lg" len="lg"/>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600" b="1"/>
            </a:p>
          </p:txBody>
        </p:sp>
      </p:grpSp>
      <p:grpSp>
        <p:nvGrpSpPr>
          <p:cNvPr id="629" name="Group 628"/>
          <p:cNvGrpSpPr/>
          <p:nvPr/>
        </p:nvGrpSpPr>
        <p:grpSpPr>
          <a:xfrm>
            <a:off x="7067667" y="5095876"/>
            <a:ext cx="45719" cy="1139226"/>
            <a:chOff x="6977180" y="5111993"/>
            <a:chExt cx="0" cy="1113583"/>
          </a:xfrm>
        </p:grpSpPr>
        <p:sp>
          <p:nvSpPr>
            <p:cNvPr id="613" name="Line 81"/>
            <p:cNvSpPr>
              <a:spLocks noChangeShapeType="1"/>
            </p:cNvSpPr>
            <p:nvPr/>
          </p:nvSpPr>
          <p:spPr bwMode="auto">
            <a:xfrm flipV="1">
              <a:off x="6977180" y="5111993"/>
              <a:ext cx="0" cy="1113583"/>
            </a:xfrm>
            <a:prstGeom prst="line">
              <a:avLst/>
            </a:prstGeom>
            <a:noFill/>
            <a:ln w="63500">
              <a:solidFill>
                <a:schemeClr val="bg1"/>
              </a:solidFill>
              <a:round/>
              <a:headEnd/>
              <a:tailEnd w="sm" len="sm"/>
            </a:ln>
            <a:extLst>
              <a:ext uri="{909E8E84-426E-40DD-AFC4-6F175D3DCCD1}">
                <a14:hiddenFill xmlns:a14="http://schemas.microsoft.com/office/drawing/2010/main">
                  <a:noFill/>
                </a14:hiddenFill>
              </a:ext>
            </a:extLst>
          </p:spPr>
          <p:txBody>
            <a:bodyPr anchor="ctr" anchorCtr="1"/>
            <a:lstStyle/>
            <a:p>
              <a:endParaRPr lang="en-US" sz="1600" b="1"/>
            </a:p>
          </p:txBody>
        </p:sp>
        <p:sp>
          <p:nvSpPr>
            <p:cNvPr id="614" name="Line 81"/>
            <p:cNvSpPr>
              <a:spLocks noChangeShapeType="1"/>
            </p:cNvSpPr>
            <p:nvPr/>
          </p:nvSpPr>
          <p:spPr bwMode="auto">
            <a:xfrm flipV="1">
              <a:off x="6977180" y="5111993"/>
              <a:ext cx="0" cy="1113583"/>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nchor="ctr" anchorCtr="1"/>
            <a:lstStyle/>
            <a:p>
              <a:endParaRPr lang="en-US" sz="1600" b="1"/>
            </a:p>
          </p:txBody>
        </p:sp>
      </p:grpSp>
      <p:sp>
        <p:nvSpPr>
          <p:cNvPr id="552" name="Rectangle 63"/>
          <p:cNvSpPr>
            <a:spLocks noChangeArrowheads="1"/>
          </p:cNvSpPr>
          <p:nvPr/>
        </p:nvSpPr>
        <p:spPr bwMode="auto">
          <a:xfrm>
            <a:off x="3485719" y="2691147"/>
            <a:ext cx="1217827" cy="448371"/>
          </a:xfrm>
          <a:prstGeom prst="rect">
            <a:avLst/>
          </a:prstGeom>
          <a:solidFill>
            <a:schemeClr val="bg1"/>
          </a:solidFill>
          <a:ln w="25400">
            <a:solidFill>
              <a:schemeClr val="tx1"/>
            </a:solidFill>
            <a:miter lim="800000"/>
            <a:headEnd/>
            <a:tailEnd/>
          </a:ln>
          <a:effectLst/>
          <a:extLst/>
        </p:spPr>
        <p:txBody>
          <a:bodyPr wrap="none" anchor="ctr" anchorCtr="1"/>
          <a:lstStyle/>
          <a:p>
            <a:pPr algn="l"/>
            <a:r>
              <a:rPr lang="en-US" altLang="en-US" b="1" dirty="0"/>
              <a:t>Class</a:t>
            </a:r>
          </a:p>
        </p:txBody>
      </p:sp>
      <p:grpSp>
        <p:nvGrpSpPr>
          <p:cNvPr id="628" name="Group 627"/>
          <p:cNvGrpSpPr/>
          <p:nvPr/>
        </p:nvGrpSpPr>
        <p:grpSpPr>
          <a:xfrm>
            <a:off x="6312162" y="6504208"/>
            <a:ext cx="528638" cy="1428750"/>
            <a:chOff x="6219036" y="6551103"/>
            <a:chExt cx="528638" cy="1428750"/>
          </a:xfrm>
        </p:grpSpPr>
        <p:sp>
          <p:nvSpPr>
            <p:cNvPr id="620" name="Freeform 108"/>
            <p:cNvSpPr>
              <a:spLocks/>
            </p:cNvSpPr>
            <p:nvPr/>
          </p:nvSpPr>
          <p:spPr bwMode="auto">
            <a:xfrm>
              <a:off x="6219036" y="6551103"/>
              <a:ext cx="528638" cy="1428750"/>
            </a:xfrm>
            <a:custGeom>
              <a:avLst/>
              <a:gdLst>
                <a:gd name="T0" fmla="*/ 166 w 316"/>
                <a:gd name="T1" fmla="*/ 904 h 904"/>
                <a:gd name="T2" fmla="*/ 25 w 316"/>
                <a:gd name="T3" fmla="*/ 592 h 904"/>
                <a:gd name="T4" fmla="*/ 316 w 316"/>
                <a:gd name="T5" fmla="*/ 0 h 904"/>
              </a:gdLst>
              <a:ahLst/>
              <a:cxnLst>
                <a:cxn ang="0">
                  <a:pos x="T0" y="T1"/>
                </a:cxn>
                <a:cxn ang="0">
                  <a:pos x="T2" y="T3"/>
                </a:cxn>
                <a:cxn ang="0">
                  <a:pos x="T4" y="T5"/>
                </a:cxn>
              </a:cxnLst>
              <a:rect l="0" t="0" r="r" b="b"/>
              <a:pathLst>
                <a:path w="316" h="904">
                  <a:moveTo>
                    <a:pt x="166" y="904"/>
                  </a:moveTo>
                  <a:cubicBezTo>
                    <a:pt x="143" y="853"/>
                    <a:pt x="0" y="743"/>
                    <a:pt x="25" y="592"/>
                  </a:cubicBezTo>
                  <a:cubicBezTo>
                    <a:pt x="50" y="441"/>
                    <a:pt x="256" y="123"/>
                    <a:pt x="316" y="0"/>
                  </a:cubicBezTo>
                </a:path>
              </a:pathLst>
            </a:custGeom>
            <a:noFill/>
            <a:ln w="63500">
              <a:solidFill>
                <a:schemeClr val="bg1"/>
              </a:solidFill>
              <a:prstDash val="solid"/>
              <a:round/>
              <a:headEnd/>
              <a:tailEnd type="arrow" w="sm" len="sm"/>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2" name="Freeform 108"/>
            <p:cNvSpPr>
              <a:spLocks/>
            </p:cNvSpPr>
            <p:nvPr/>
          </p:nvSpPr>
          <p:spPr bwMode="auto">
            <a:xfrm>
              <a:off x="6219036" y="6551103"/>
              <a:ext cx="528638" cy="1428750"/>
            </a:xfrm>
            <a:custGeom>
              <a:avLst/>
              <a:gdLst>
                <a:gd name="T0" fmla="*/ 166 w 316"/>
                <a:gd name="T1" fmla="*/ 904 h 904"/>
                <a:gd name="T2" fmla="*/ 25 w 316"/>
                <a:gd name="T3" fmla="*/ 592 h 904"/>
                <a:gd name="T4" fmla="*/ 316 w 316"/>
                <a:gd name="T5" fmla="*/ 0 h 904"/>
              </a:gdLst>
              <a:ahLst/>
              <a:cxnLst>
                <a:cxn ang="0">
                  <a:pos x="T0" y="T1"/>
                </a:cxn>
                <a:cxn ang="0">
                  <a:pos x="T2" y="T3"/>
                </a:cxn>
                <a:cxn ang="0">
                  <a:pos x="T4" y="T5"/>
                </a:cxn>
              </a:cxnLst>
              <a:rect l="0" t="0" r="r" b="b"/>
              <a:pathLst>
                <a:path w="316" h="904">
                  <a:moveTo>
                    <a:pt x="166" y="904"/>
                  </a:moveTo>
                  <a:cubicBezTo>
                    <a:pt x="143" y="853"/>
                    <a:pt x="0" y="743"/>
                    <a:pt x="25" y="592"/>
                  </a:cubicBezTo>
                  <a:cubicBezTo>
                    <a:pt x="50" y="441"/>
                    <a:pt x="256" y="123"/>
                    <a:pt x="316" y="0"/>
                  </a:cubicBezTo>
                </a:path>
              </a:pathLst>
            </a:custGeom>
            <a:noFill/>
            <a:ln w="25400">
              <a:solidFill>
                <a:schemeClr val="tx1"/>
              </a:solidFill>
              <a:prstDash val="dash"/>
              <a:round/>
              <a:headEnd/>
              <a:tailEnd type="arrow" w="lg" len="lg"/>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625" name="Rectangle 624"/>
          <p:cNvSpPr/>
          <p:nvPr/>
        </p:nvSpPr>
        <p:spPr>
          <a:xfrm>
            <a:off x="101600" y="7386971"/>
            <a:ext cx="2845753" cy="781752"/>
          </a:xfrm>
          <a:prstGeom prst="rect">
            <a:avLst/>
          </a:prstGeom>
        </p:spPr>
        <p:txBody>
          <a:bodyPr wrap="square">
            <a:spAutoFit/>
          </a:bodyPr>
          <a:lstStyle/>
          <a:p>
            <a:pPr algn="r">
              <a:lnSpc>
                <a:spcPct val="80000"/>
              </a:lnSpc>
            </a:pPr>
            <a:r>
              <a:rPr lang="en-US" sz="2800" b="1" dirty="0">
                <a:solidFill>
                  <a:schemeClr val="accent1"/>
                </a:solidFill>
              </a:rPr>
              <a:t>Simulation tools</a:t>
            </a:r>
          </a:p>
          <a:p>
            <a:pPr algn="r">
              <a:lnSpc>
                <a:spcPct val="80000"/>
              </a:lnSpc>
            </a:pPr>
            <a:r>
              <a:rPr lang="en-US" sz="2800" b="1" dirty="0">
                <a:solidFill>
                  <a:schemeClr val="accent1"/>
                </a:solidFill>
              </a:rPr>
              <a:t>/ Operators see:</a:t>
            </a:r>
          </a:p>
        </p:txBody>
      </p:sp>
      <p:grpSp>
        <p:nvGrpSpPr>
          <p:cNvPr id="638" name="Group 637"/>
          <p:cNvGrpSpPr/>
          <p:nvPr/>
        </p:nvGrpSpPr>
        <p:grpSpPr>
          <a:xfrm>
            <a:off x="4359749" y="4039628"/>
            <a:ext cx="45719" cy="515703"/>
            <a:chOff x="4359750" y="4039628"/>
            <a:chExt cx="0" cy="557772"/>
          </a:xfrm>
        </p:grpSpPr>
        <p:sp>
          <p:nvSpPr>
            <p:cNvPr id="635" name="Line 87"/>
            <p:cNvSpPr>
              <a:spLocks noChangeShapeType="1"/>
            </p:cNvSpPr>
            <p:nvPr/>
          </p:nvSpPr>
          <p:spPr bwMode="auto">
            <a:xfrm flipV="1">
              <a:off x="4359750" y="4039628"/>
              <a:ext cx="0" cy="557772"/>
            </a:xfrm>
            <a:prstGeom prst="line">
              <a:avLst/>
            </a:prstGeom>
            <a:noFill/>
            <a:ln w="63500">
              <a:solidFill>
                <a:schemeClr val="bg1"/>
              </a:solidFill>
              <a:prstDash val="solid"/>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nchorCtr="1"/>
            <a:lstStyle/>
            <a:p>
              <a:endParaRPr lang="en-US" sz="1400" b="1"/>
            </a:p>
          </p:txBody>
        </p:sp>
        <p:sp>
          <p:nvSpPr>
            <p:cNvPr id="636" name="Line 87"/>
            <p:cNvSpPr>
              <a:spLocks noChangeShapeType="1"/>
            </p:cNvSpPr>
            <p:nvPr/>
          </p:nvSpPr>
          <p:spPr bwMode="auto">
            <a:xfrm flipV="1">
              <a:off x="4359750" y="4039628"/>
              <a:ext cx="0" cy="557772"/>
            </a:xfrm>
            <a:prstGeom prst="line">
              <a:avLst/>
            </a:prstGeom>
            <a:noFill/>
            <a:ln w="25400">
              <a:solidFill>
                <a:schemeClr val="tx1"/>
              </a:solidFill>
              <a:prstDash val="dash"/>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nchorCtr="1"/>
            <a:lstStyle/>
            <a:p>
              <a:endParaRPr lang="en-US" sz="1400" b="1"/>
            </a:p>
          </p:txBody>
        </p:sp>
      </p:grpSp>
      <p:sp>
        <p:nvSpPr>
          <p:cNvPr id="568" name="Rectangle 7"/>
          <p:cNvSpPr>
            <a:spLocks noChangeArrowheads="1"/>
          </p:cNvSpPr>
          <p:nvPr/>
        </p:nvSpPr>
        <p:spPr bwMode="auto">
          <a:xfrm>
            <a:off x="4151086" y="4563514"/>
            <a:ext cx="2341880" cy="569618"/>
          </a:xfrm>
          <a:prstGeom prst="rect">
            <a:avLst/>
          </a:prstGeom>
          <a:solidFill>
            <a:schemeClr val="bg1"/>
          </a:solidFill>
          <a:ln w="25400">
            <a:solidFill>
              <a:schemeClr val="tx1"/>
            </a:solidFill>
            <a:miter lim="800000"/>
            <a:headEnd/>
            <a:tailEnd/>
          </a:ln>
          <a:effectLst/>
          <a:extLst/>
        </p:spPr>
        <p:txBody>
          <a:bodyPr anchor="ctr" anchorCtr="1"/>
          <a:lstStyle/>
          <a:p>
            <a:r>
              <a:rPr lang="en-US" altLang="en-US" b="1" dirty="0"/>
              <a:t>Activity Occurrence</a:t>
            </a:r>
          </a:p>
        </p:txBody>
      </p:sp>
      <p:grpSp>
        <p:nvGrpSpPr>
          <p:cNvPr id="639" name="Group 638"/>
          <p:cNvGrpSpPr/>
          <p:nvPr/>
        </p:nvGrpSpPr>
        <p:grpSpPr>
          <a:xfrm>
            <a:off x="4353604" y="6681569"/>
            <a:ext cx="45719" cy="515703"/>
            <a:chOff x="4359750" y="4039628"/>
            <a:chExt cx="0" cy="557772"/>
          </a:xfrm>
        </p:grpSpPr>
        <p:sp>
          <p:nvSpPr>
            <p:cNvPr id="640" name="Line 87"/>
            <p:cNvSpPr>
              <a:spLocks noChangeShapeType="1"/>
            </p:cNvSpPr>
            <p:nvPr/>
          </p:nvSpPr>
          <p:spPr bwMode="auto">
            <a:xfrm flipV="1">
              <a:off x="4359750" y="4039628"/>
              <a:ext cx="0" cy="557772"/>
            </a:xfrm>
            <a:prstGeom prst="line">
              <a:avLst/>
            </a:prstGeom>
            <a:noFill/>
            <a:ln w="63500">
              <a:solidFill>
                <a:schemeClr val="bg1"/>
              </a:solidFill>
              <a:prstDash val="solid"/>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nchorCtr="1"/>
            <a:lstStyle/>
            <a:p>
              <a:endParaRPr lang="en-US" sz="1400" b="1"/>
            </a:p>
          </p:txBody>
        </p:sp>
        <p:sp>
          <p:nvSpPr>
            <p:cNvPr id="641" name="Line 87"/>
            <p:cNvSpPr>
              <a:spLocks noChangeShapeType="1"/>
            </p:cNvSpPr>
            <p:nvPr/>
          </p:nvSpPr>
          <p:spPr bwMode="auto">
            <a:xfrm flipV="1">
              <a:off x="4359750" y="4039628"/>
              <a:ext cx="0" cy="557772"/>
            </a:xfrm>
            <a:prstGeom prst="line">
              <a:avLst/>
            </a:prstGeom>
            <a:noFill/>
            <a:ln w="25400">
              <a:solidFill>
                <a:schemeClr val="tx1"/>
              </a:solidFill>
              <a:prstDash val="dash"/>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nchorCtr="1"/>
            <a:lstStyle/>
            <a:p>
              <a:endParaRPr lang="en-US" sz="1400" b="1"/>
            </a:p>
          </p:txBody>
        </p:sp>
      </p:grpSp>
      <p:sp>
        <p:nvSpPr>
          <p:cNvPr id="443" name="Rectangle 97"/>
          <p:cNvSpPr>
            <a:spLocks noChangeArrowheads="1"/>
          </p:cNvSpPr>
          <p:nvPr/>
        </p:nvSpPr>
        <p:spPr bwMode="auto">
          <a:xfrm>
            <a:off x="3881028" y="7153226"/>
            <a:ext cx="1733550" cy="1284288"/>
          </a:xfrm>
          <a:prstGeom prst="rect">
            <a:avLst/>
          </a:prstGeom>
          <a:solidFill>
            <a:schemeClr val="bg1"/>
          </a:solidFill>
          <a:ln w="25400">
            <a:solidFill>
              <a:schemeClr val="tx1"/>
            </a:solidFill>
            <a:miter lim="800000"/>
            <a:headEnd/>
            <a:tailEnd/>
          </a:ln>
          <a:effectLst/>
          <a:extLst/>
        </p:spPr>
        <p:txBody>
          <a:bodyPr tIns="0" anchor="ctr" anchorCtr="1"/>
          <a:lstStyle/>
          <a:p>
            <a:pPr algn="ctr"/>
            <a:r>
              <a:rPr lang="en-US" altLang="en-US" sz="1600" b="1" u="sng" dirty="0" err="1"/>
              <a:t>TakePicture</a:t>
            </a:r>
            <a:endParaRPr lang="en-US" altLang="en-US" sz="1600" b="1" u="sng" dirty="0"/>
          </a:p>
          <a:p>
            <a:pPr algn="ctr"/>
            <a:r>
              <a:rPr lang="en-US" altLang="en-US" sz="1200" b="1" u="sng" dirty="0"/>
              <a:t>3/15/09 10-12pmET :</a:t>
            </a:r>
          </a:p>
        </p:txBody>
      </p:sp>
      <p:sp>
        <p:nvSpPr>
          <p:cNvPr id="576" name="Freeform 82"/>
          <p:cNvSpPr>
            <a:spLocks/>
          </p:cNvSpPr>
          <p:nvPr/>
        </p:nvSpPr>
        <p:spPr bwMode="auto">
          <a:xfrm>
            <a:off x="6984336" y="4952771"/>
            <a:ext cx="166664" cy="149204"/>
          </a:xfrm>
          <a:custGeom>
            <a:avLst/>
            <a:gdLst>
              <a:gd name="T0" fmla="*/ 49 w 108"/>
              <a:gd name="T1" fmla="*/ 0 h 157"/>
              <a:gd name="T2" fmla="*/ 108 w 108"/>
              <a:gd name="T3" fmla="*/ 157 h 157"/>
              <a:gd name="T4" fmla="*/ 0 w 108"/>
              <a:gd name="T5" fmla="*/ 157 h 157"/>
              <a:gd name="T6" fmla="*/ 49 w 108"/>
              <a:gd name="T7" fmla="*/ 0 h 157"/>
              <a:gd name="connsiteX0" fmla="*/ 4966 w 10000"/>
              <a:gd name="connsiteY0" fmla="*/ 0 h 10000"/>
              <a:gd name="connsiteX1" fmla="*/ 10000 w 10000"/>
              <a:gd name="connsiteY1" fmla="*/ 10000 h 10000"/>
              <a:gd name="connsiteX2" fmla="*/ 0 w 10000"/>
              <a:gd name="connsiteY2" fmla="*/ 10000 h 10000"/>
              <a:gd name="connsiteX3" fmla="*/ 4966 w 10000"/>
              <a:gd name="connsiteY3" fmla="*/ 0 h 10000"/>
            </a:gdLst>
            <a:ahLst/>
            <a:cxnLst>
              <a:cxn ang="0">
                <a:pos x="connsiteX0" y="connsiteY0"/>
              </a:cxn>
              <a:cxn ang="0">
                <a:pos x="connsiteX1" y="connsiteY1"/>
              </a:cxn>
              <a:cxn ang="0">
                <a:pos x="connsiteX2" y="connsiteY2"/>
              </a:cxn>
              <a:cxn ang="0">
                <a:pos x="connsiteX3" y="connsiteY3"/>
              </a:cxn>
            </a:cxnLst>
            <a:rect l="l" t="t" r="r" b="b"/>
            <a:pathLst>
              <a:path w="10000" h="10000">
                <a:moveTo>
                  <a:pt x="4966" y="0"/>
                </a:moveTo>
                <a:lnTo>
                  <a:pt x="10000" y="10000"/>
                </a:lnTo>
                <a:lnTo>
                  <a:pt x="0" y="10000"/>
                </a:lnTo>
                <a:lnTo>
                  <a:pt x="4966" y="0"/>
                </a:lnTo>
                <a:close/>
              </a:path>
            </a:pathLst>
          </a:custGeom>
          <a:solidFill>
            <a:srgbClr val="FFFFFF"/>
          </a:solidFill>
          <a:ln w="25400">
            <a:solidFill>
              <a:schemeClr val="tx1"/>
            </a:solidFill>
            <a:prstDash val="solid"/>
            <a:round/>
            <a:headEnd/>
            <a:tailEnd/>
          </a:ln>
        </p:spPr>
        <p:txBody>
          <a:bodyPr anchor="ctr" anchorCtr="1"/>
          <a:lstStyle/>
          <a:p>
            <a:endParaRPr lang="en-US" sz="1400" b="1"/>
          </a:p>
        </p:txBody>
      </p:sp>
    </p:spTree>
    <p:extLst>
      <p:ext uri="{BB962C8B-B14F-4D97-AF65-F5344CB8AC3E}">
        <p14:creationId xmlns:p14="http://schemas.microsoft.com/office/powerpoint/2010/main" val="40134529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247304" y="274638"/>
            <a:ext cx="8649393" cy="1143000"/>
          </a:xfrm>
        </p:spPr>
        <p:txBody>
          <a:bodyPr>
            <a:normAutofit/>
          </a:bodyPr>
          <a:lstStyle/>
          <a:p>
            <a:r>
              <a:rPr lang="en-US" dirty="0"/>
              <a:t>Things Being Modeled</a:t>
            </a:r>
          </a:p>
        </p:txBody>
      </p:sp>
      <p:sp>
        <p:nvSpPr>
          <p:cNvPr id="3" name="Content Placeholder 2"/>
          <p:cNvSpPr>
            <a:spLocks noGrp="1"/>
          </p:cNvSpPr>
          <p:nvPr>
            <p:ph idx="1"/>
          </p:nvPr>
        </p:nvSpPr>
        <p:spPr/>
        <p:txBody>
          <a:bodyPr/>
          <a:lstStyle/>
          <a:p>
            <a:r>
              <a:rPr lang="en-US" dirty="0"/>
              <a:t>Things being modeled:</a:t>
            </a:r>
          </a:p>
          <a:p>
            <a:pPr lvl="1"/>
            <a:r>
              <a:rPr lang="en-US" dirty="0"/>
              <a:t>Cars built (structure)</a:t>
            </a:r>
          </a:p>
          <a:p>
            <a:pPr lvl="1"/>
            <a:r>
              <a:rPr lang="en-US" dirty="0"/>
              <a:t>Driven around (behavior).</a:t>
            </a:r>
          </a:p>
          <a:p>
            <a:r>
              <a:rPr lang="en-US" dirty="0"/>
              <a:t>Compare things being modeled to a model, </a:t>
            </a:r>
            <a:r>
              <a:rPr lang="en-US" dirty="0" err="1"/>
              <a:t>eg</a:t>
            </a:r>
            <a:r>
              <a:rPr lang="en-US" dirty="0"/>
              <a:t>, cars might not</a:t>
            </a:r>
          </a:p>
          <a:p>
            <a:pPr lvl="1"/>
            <a:r>
              <a:rPr lang="en-US" dirty="0"/>
              <a:t>Cars might not be built as model directs.</a:t>
            </a:r>
          </a:p>
          <a:p>
            <a:pPr lvl="1"/>
            <a:r>
              <a:rPr lang="en-US" dirty="0"/>
              <a:t>Might not behave as modeled.</a:t>
            </a:r>
          </a:p>
          <a:p>
            <a:endParaRPr lang="en-US" dirty="0"/>
          </a:p>
        </p:txBody>
      </p:sp>
    </p:spTree>
    <p:extLst>
      <p:ext uri="{BB962C8B-B14F-4D97-AF65-F5344CB8AC3E}">
        <p14:creationId xmlns:p14="http://schemas.microsoft.com/office/powerpoint/2010/main" val="666762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247304" y="274638"/>
            <a:ext cx="8649393" cy="1143000"/>
          </a:xfrm>
        </p:spPr>
        <p:txBody>
          <a:bodyPr>
            <a:normAutofit/>
          </a:bodyPr>
          <a:lstStyle/>
          <a:p>
            <a:r>
              <a:rPr lang="en-US" dirty="0"/>
              <a:t>Declarative &amp; Operational Semantics</a:t>
            </a:r>
          </a:p>
        </p:txBody>
      </p:sp>
      <p:sp>
        <p:nvSpPr>
          <p:cNvPr id="3" name="Content Placeholder 2"/>
          <p:cNvSpPr>
            <a:spLocks noGrp="1"/>
          </p:cNvSpPr>
          <p:nvPr>
            <p:ph idx="1"/>
          </p:nvPr>
        </p:nvSpPr>
        <p:spPr/>
        <p:txBody>
          <a:bodyPr/>
          <a:lstStyle/>
          <a:p>
            <a:r>
              <a:rPr lang="en-US" dirty="0"/>
              <a:t>Declarative</a:t>
            </a:r>
          </a:p>
          <a:p>
            <a:pPr lvl="1"/>
            <a:r>
              <a:rPr lang="en-US" dirty="0"/>
              <a:t>Tells whether a thing being modeled actually obeys the model.</a:t>
            </a:r>
          </a:p>
          <a:p>
            <a:r>
              <a:rPr lang="en-US" dirty="0"/>
              <a:t>Operational</a:t>
            </a:r>
          </a:p>
          <a:p>
            <a:pPr lvl="1"/>
            <a:r>
              <a:rPr lang="en-US" dirty="0"/>
              <a:t>Creates a thing being modeled that obeys the models (</a:t>
            </a:r>
            <a:r>
              <a:rPr lang="en-US" dirty="0" err="1"/>
              <a:t>ie</a:t>
            </a:r>
            <a:r>
              <a:rPr lang="en-US" dirty="0"/>
              <a:t>, satisfies declarative semantics).</a:t>
            </a:r>
          </a:p>
        </p:txBody>
      </p:sp>
    </p:spTree>
    <p:extLst>
      <p:ext uri="{BB962C8B-B14F-4D97-AF65-F5344CB8AC3E}">
        <p14:creationId xmlns:p14="http://schemas.microsoft.com/office/powerpoint/2010/main" val="13990712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ight Arrow 1"/>
          <p:cNvSpPr/>
          <p:nvPr/>
        </p:nvSpPr>
        <p:spPr>
          <a:xfrm>
            <a:off x="3623231" y="1114425"/>
            <a:ext cx="609600" cy="381000"/>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Left-Up Arrow 4"/>
          <p:cNvSpPr/>
          <p:nvPr/>
        </p:nvSpPr>
        <p:spPr>
          <a:xfrm>
            <a:off x="5334000" y="3869794"/>
            <a:ext cx="1295400" cy="1566862"/>
          </a:xfrm>
          <a:prstGeom prst="leftUpArrow">
            <a:avLst>
              <a:gd name="adj1" fmla="val 23616"/>
              <a:gd name="adj2" fmla="val 24308"/>
              <a:gd name="adj3" fmla="val 24308"/>
            </a:avLst>
          </a:prstGeom>
          <a:noFill/>
          <a:ln>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77"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05400" y="87225"/>
            <a:ext cx="3757322" cy="340942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8"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895" y="109637"/>
            <a:ext cx="2828925" cy="2095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9"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 y="2821414"/>
            <a:ext cx="4004231" cy="366362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7324235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76200"/>
            <a:ext cx="4619625" cy="27908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57450" y="4267200"/>
            <a:ext cx="4295775" cy="2466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Down Arrow 1"/>
          <p:cNvSpPr/>
          <p:nvPr/>
        </p:nvSpPr>
        <p:spPr>
          <a:xfrm>
            <a:off x="4605337" y="3124200"/>
            <a:ext cx="423863" cy="914400"/>
          </a:xfrm>
          <a:prstGeom prst="down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904317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Overview</a:t>
            </a:r>
          </a:p>
        </p:txBody>
      </p:sp>
      <p:sp>
        <p:nvSpPr>
          <p:cNvPr id="3" name="Content Placeholder 2"/>
          <p:cNvSpPr>
            <a:spLocks noGrp="1"/>
          </p:cNvSpPr>
          <p:nvPr>
            <p:ph idx="1"/>
          </p:nvPr>
        </p:nvSpPr>
        <p:spPr/>
        <p:txBody>
          <a:bodyPr/>
          <a:lstStyle/>
          <a:p>
            <a:r>
              <a:rPr lang="en-US" dirty="0"/>
              <a:t>Driving Requirements</a:t>
            </a:r>
          </a:p>
          <a:p>
            <a:r>
              <a:rPr lang="en-US" dirty="0">
                <a:solidFill>
                  <a:schemeClr val="bg1">
                    <a:lumMod val="65000"/>
                  </a:schemeClr>
                </a:solidFill>
              </a:rPr>
              <a:t>Background on Formalism</a:t>
            </a:r>
          </a:p>
          <a:p>
            <a:r>
              <a:rPr lang="en-US" dirty="0">
                <a:solidFill>
                  <a:schemeClr val="bg1">
                    <a:lumMod val="65000"/>
                  </a:schemeClr>
                </a:solidFill>
              </a:rPr>
              <a:t>Formalism Requirements</a:t>
            </a:r>
          </a:p>
        </p:txBody>
      </p:sp>
    </p:spTree>
    <p:extLst>
      <p:ext uri="{BB962C8B-B14F-4D97-AF65-F5344CB8AC3E}">
        <p14:creationId xmlns:p14="http://schemas.microsoft.com/office/powerpoint/2010/main" val="232289484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extBox 1"/>
          <p:cNvSpPr txBox="1"/>
          <p:nvPr/>
        </p:nvSpPr>
        <p:spPr>
          <a:xfrm>
            <a:off x="762000" y="152400"/>
            <a:ext cx="7657737" cy="369332"/>
          </a:xfrm>
          <a:prstGeom prst="rect">
            <a:avLst/>
          </a:prstGeom>
          <a:noFill/>
        </p:spPr>
        <p:txBody>
          <a:bodyPr wrap="none" rtlCol="0">
            <a:spAutoFit/>
          </a:bodyPr>
          <a:lstStyle/>
          <a:p>
            <a:r>
              <a:rPr lang="en-US" b="1" dirty="0"/>
              <a:t>Consider these potential approaches to the </a:t>
            </a:r>
            <a:r>
              <a:rPr lang="en-US" b="1" dirty="0" err="1"/>
              <a:t>SysML</a:t>
            </a:r>
            <a:r>
              <a:rPr lang="en-US" b="1" dirty="0"/>
              <a:t> v2 </a:t>
            </a:r>
            <a:r>
              <a:rPr lang="en-US" b="1" dirty="0" err="1"/>
              <a:t>metamodel</a:t>
            </a:r>
            <a:r>
              <a:rPr lang="en-US" b="1" dirty="0"/>
              <a:t> foundations:</a:t>
            </a:r>
          </a:p>
        </p:txBody>
      </p:sp>
      <p:sp>
        <p:nvSpPr>
          <p:cNvPr id="3" name="TextBox 2"/>
          <p:cNvSpPr txBox="1"/>
          <p:nvPr/>
        </p:nvSpPr>
        <p:spPr>
          <a:xfrm>
            <a:off x="228600" y="1676400"/>
            <a:ext cx="184731" cy="369332"/>
          </a:xfrm>
          <a:prstGeom prst="rect">
            <a:avLst/>
          </a:prstGeom>
          <a:noFill/>
        </p:spPr>
        <p:txBody>
          <a:bodyPr wrap="none" rtlCol="0">
            <a:spAutoFit/>
          </a:bodyPr>
          <a:lstStyle/>
          <a:p>
            <a:endParaRPr lang="en-US" dirty="0"/>
          </a:p>
        </p:txBody>
      </p:sp>
      <p:sp>
        <p:nvSpPr>
          <p:cNvPr id="4" name="TextBox 3"/>
          <p:cNvSpPr txBox="1"/>
          <p:nvPr/>
        </p:nvSpPr>
        <p:spPr>
          <a:xfrm>
            <a:off x="188259" y="762000"/>
            <a:ext cx="8727141" cy="2954655"/>
          </a:xfrm>
          <a:prstGeom prst="rect">
            <a:avLst/>
          </a:prstGeom>
          <a:noFill/>
        </p:spPr>
        <p:txBody>
          <a:bodyPr wrap="square" rtlCol="0">
            <a:spAutoFit/>
          </a:bodyPr>
          <a:lstStyle/>
          <a:p>
            <a:r>
              <a:rPr lang="en-US" b="1" dirty="0"/>
              <a:t>Approaches that Maintain Connection to UML:</a:t>
            </a:r>
          </a:p>
          <a:p>
            <a:r>
              <a:rPr lang="en-US" sz="1400" dirty="0"/>
              <a:t>Use UML without replacing anything -&gt; Profile + equivalent MOF model (extension-&gt;generalization &amp; </a:t>
            </a:r>
          </a:p>
          <a:p>
            <a:r>
              <a:rPr lang="en-US" sz="1400" dirty="0"/>
              <a:t>stereotypes-&gt;</a:t>
            </a:r>
            <a:r>
              <a:rPr lang="en-US" sz="1400" dirty="0" err="1"/>
              <a:t>metaclasses</a:t>
            </a:r>
            <a:r>
              <a:rPr lang="en-US" sz="1400" dirty="0"/>
              <a:t>). Potentially replace XMI with OWL or RDF (potentially via MOF2RDF). </a:t>
            </a:r>
          </a:p>
          <a:p>
            <a:endParaRPr lang="en-US" sz="1400" dirty="0"/>
          </a:p>
          <a:p>
            <a:r>
              <a:rPr lang="en-US" sz="1400" dirty="0"/>
              <a:t>Use UML without changing the </a:t>
            </a:r>
            <a:r>
              <a:rPr lang="en-US" sz="1400" dirty="0" err="1"/>
              <a:t>metamodel</a:t>
            </a:r>
            <a:r>
              <a:rPr lang="en-US" sz="1400" dirty="0"/>
              <a:t> -&gt; Add additional representation of UML/</a:t>
            </a:r>
            <a:r>
              <a:rPr lang="en-US" sz="1400" dirty="0" err="1"/>
              <a:t>SysML</a:t>
            </a:r>
            <a:r>
              <a:rPr lang="en-US" sz="1400" dirty="0"/>
              <a:t> semantics as a mathematical representation (model theory/type theory/category theory/etc.) Otherwise, same as above. </a:t>
            </a:r>
          </a:p>
          <a:p>
            <a:endParaRPr lang="en-US" sz="1400" dirty="0"/>
          </a:p>
          <a:p>
            <a:r>
              <a:rPr lang="en-US" sz="1400" dirty="0"/>
              <a:t>Use UML without changing the concrete classes -&gt; specialize UML </a:t>
            </a:r>
            <a:r>
              <a:rPr lang="en-US" sz="1400" dirty="0" err="1"/>
              <a:t>metamodel</a:t>
            </a:r>
            <a:r>
              <a:rPr lang="en-US" sz="1400" dirty="0"/>
              <a:t> from formal language (e.g., OWL, IDEAS Foundations). </a:t>
            </a:r>
          </a:p>
          <a:p>
            <a:endParaRPr lang="en-US" sz="1400" dirty="0"/>
          </a:p>
          <a:p>
            <a:r>
              <a:rPr lang="en-US" sz="1400" dirty="0"/>
              <a:t>Treat </a:t>
            </a:r>
            <a:r>
              <a:rPr lang="en-US" sz="1400" dirty="0" err="1"/>
              <a:t>SysML</a:t>
            </a:r>
            <a:r>
              <a:rPr lang="en-US" sz="1400" dirty="0"/>
              <a:t> v2 as a branch of UML -&gt; Similar foundations, but </a:t>
            </a:r>
            <a:r>
              <a:rPr lang="en-US" sz="1400" dirty="0" err="1"/>
              <a:t>SysML</a:t>
            </a:r>
            <a:r>
              <a:rPr lang="en-US" sz="1400" dirty="0"/>
              <a:t> v2 </a:t>
            </a:r>
            <a:r>
              <a:rPr lang="en-US" sz="1400" dirty="0" err="1"/>
              <a:t>metaclasses</a:t>
            </a:r>
            <a:r>
              <a:rPr lang="en-US" sz="1400" dirty="0"/>
              <a:t> replace some UML </a:t>
            </a:r>
            <a:r>
              <a:rPr lang="en-US" sz="1400" dirty="0" err="1"/>
              <a:t>metaclasses</a:t>
            </a:r>
            <a:r>
              <a:rPr lang="en-US" sz="1400" dirty="0"/>
              <a:t>/</a:t>
            </a:r>
            <a:r>
              <a:rPr lang="en-US" sz="1400" dirty="0" err="1"/>
              <a:t>SysML</a:t>
            </a:r>
            <a:r>
              <a:rPr lang="en-US" sz="1400" dirty="0"/>
              <a:t> v1.x stereotypes and open the potential to make changes to the foundations of the UML </a:t>
            </a:r>
            <a:r>
              <a:rPr lang="en-US" sz="1400" dirty="0" err="1"/>
              <a:t>metamodel</a:t>
            </a:r>
            <a:r>
              <a:rPr lang="en-US" sz="1400" dirty="0"/>
              <a:t>. </a:t>
            </a:r>
          </a:p>
        </p:txBody>
      </p:sp>
    </p:spTree>
    <p:extLst>
      <p:ext uri="{BB962C8B-B14F-4D97-AF65-F5344CB8AC3E}">
        <p14:creationId xmlns:p14="http://schemas.microsoft.com/office/powerpoint/2010/main" val="66840380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extBox 1"/>
          <p:cNvSpPr txBox="1"/>
          <p:nvPr/>
        </p:nvSpPr>
        <p:spPr>
          <a:xfrm>
            <a:off x="533400" y="152400"/>
            <a:ext cx="8274829" cy="369332"/>
          </a:xfrm>
          <a:prstGeom prst="rect">
            <a:avLst/>
          </a:prstGeom>
          <a:noFill/>
        </p:spPr>
        <p:txBody>
          <a:bodyPr wrap="none" rtlCol="0">
            <a:spAutoFit/>
          </a:bodyPr>
          <a:lstStyle/>
          <a:p>
            <a:r>
              <a:rPr lang="en-US" b="1" dirty="0"/>
              <a:t>Consider these potential approaches to the </a:t>
            </a:r>
            <a:r>
              <a:rPr lang="en-US" b="1" dirty="0" err="1"/>
              <a:t>SysML</a:t>
            </a:r>
            <a:r>
              <a:rPr lang="en-US" b="1" dirty="0"/>
              <a:t> v2 </a:t>
            </a:r>
            <a:r>
              <a:rPr lang="en-US" b="1" dirty="0" err="1"/>
              <a:t>metamodel</a:t>
            </a:r>
            <a:r>
              <a:rPr lang="en-US" b="1" dirty="0"/>
              <a:t> foundations (</a:t>
            </a:r>
            <a:r>
              <a:rPr lang="en-US" b="1" dirty="0" err="1"/>
              <a:t>cont</a:t>
            </a:r>
            <a:r>
              <a:rPr lang="en-US" b="1" dirty="0"/>
              <a:t>):</a:t>
            </a:r>
          </a:p>
        </p:txBody>
      </p:sp>
      <p:sp>
        <p:nvSpPr>
          <p:cNvPr id="3" name="TextBox 2"/>
          <p:cNvSpPr txBox="1"/>
          <p:nvPr/>
        </p:nvSpPr>
        <p:spPr>
          <a:xfrm>
            <a:off x="685800" y="990600"/>
            <a:ext cx="8229600" cy="2246769"/>
          </a:xfrm>
          <a:prstGeom prst="rect">
            <a:avLst/>
          </a:prstGeom>
          <a:noFill/>
        </p:spPr>
        <p:txBody>
          <a:bodyPr wrap="square" rtlCol="0">
            <a:spAutoFit/>
          </a:bodyPr>
          <a:lstStyle/>
          <a:p>
            <a:r>
              <a:rPr lang="en-US" sz="1400" b="1" dirty="0"/>
              <a:t>Approaches that completely break from UML:</a:t>
            </a:r>
          </a:p>
          <a:p>
            <a:r>
              <a:rPr lang="en-US" sz="1400" dirty="0"/>
              <a:t>Brand new everything-&gt;Go back to 1989 (‘87 if we reinvent state machine diagrams). Develop a language from the ground up that has concrete syntax that will have mappings to implementations (</a:t>
            </a:r>
            <a:r>
              <a:rPr lang="en-US" sz="1400" dirty="0" err="1"/>
              <a:t>SysML</a:t>
            </a:r>
            <a:r>
              <a:rPr lang="en-US" sz="1400" dirty="0"/>
              <a:t> v2 Language-&gt;UML profile, </a:t>
            </a:r>
            <a:r>
              <a:rPr lang="en-US" sz="1400" dirty="0" err="1"/>
              <a:t>SysML</a:t>
            </a:r>
            <a:r>
              <a:rPr lang="en-US" sz="1400" dirty="0"/>
              <a:t> v2 Language-&gt;</a:t>
            </a:r>
            <a:r>
              <a:rPr lang="en-US" sz="1400" dirty="0" err="1"/>
              <a:t>Vitech</a:t>
            </a:r>
            <a:r>
              <a:rPr lang="en-US" sz="1400" dirty="0"/>
              <a:t> schema, etc.)</a:t>
            </a:r>
          </a:p>
          <a:p>
            <a:endParaRPr lang="en-US" sz="1400" dirty="0"/>
          </a:p>
          <a:p>
            <a:r>
              <a:rPr lang="en-US" sz="1400" dirty="0"/>
              <a:t>Mostly brand new everything -&gt; Derive </a:t>
            </a:r>
            <a:r>
              <a:rPr lang="en-US" sz="1400" dirty="0" err="1"/>
              <a:t>SysML</a:t>
            </a:r>
            <a:r>
              <a:rPr lang="en-US" sz="1400" dirty="0"/>
              <a:t> v2 </a:t>
            </a:r>
            <a:r>
              <a:rPr lang="en-US" sz="1400" dirty="0" err="1"/>
              <a:t>metamodel</a:t>
            </a:r>
            <a:r>
              <a:rPr lang="en-US" sz="1400" dirty="0"/>
              <a:t> from pre-existing non-UML foundations (e.g., OWL 2, IDEAS Foundations, etc.)</a:t>
            </a:r>
          </a:p>
          <a:p>
            <a:endParaRPr lang="en-US" sz="1400" dirty="0"/>
          </a:p>
          <a:p>
            <a:r>
              <a:rPr lang="en-US" sz="1400" dirty="0"/>
              <a:t>Focus on abstract syntax/semantics-&gt;Leave implementation (concrete syntax) up to vendors, e.g., UML profile, </a:t>
            </a:r>
            <a:r>
              <a:rPr lang="en-US" sz="1400" dirty="0" err="1"/>
              <a:t>Vitech</a:t>
            </a:r>
            <a:r>
              <a:rPr lang="en-US" sz="1400" dirty="0"/>
              <a:t> schema(s), whatever tools that don’t focus on diagrams do, etc. </a:t>
            </a:r>
          </a:p>
        </p:txBody>
      </p:sp>
    </p:spTree>
    <p:extLst>
      <p:ext uri="{BB962C8B-B14F-4D97-AF65-F5344CB8AC3E}">
        <p14:creationId xmlns:p14="http://schemas.microsoft.com/office/powerpoint/2010/main" val="5730295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Driving Requirements</a:t>
            </a:r>
          </a:p>
        </p:txBody>
      </p:sp>
      <p:sp>
        <p:nvSpPr>
          <p:cNvPr id="3" name="Content Placeholder 2"/>
          <p:cNvSpPr>
            <a:spLocks noGrp="1"/>
          </p:cNvSpPr>
          <p:nvPr>
            <p:ph idx="1"/>
          </p:nvPr>
        </p:nvSpPr>
        <p:spPr>
          <a:xfrm>
            <a:off x="457200" y="1600200"/>
            <a:ext cx="8319156" cy="4525963"/>
          </a:xfrm>
        </p:spPr>
        <p:txBody>
          <a:bodyPr>
            <a:noAutofit/>
          </a:bodyPr>
          <a:lstStyle/>
          <a:p>
            <a:r>
              <a:rPr lang="en-US" dirty="0"/>
              <a:t>Specification shall</a:t>
            </a:r>
          </a:p>
          <a:p>
            <a:pPr lvl="1"/>
            <a:r>
              <a:rPr lang="en-US" dirty="0"/>
              <a:t>Include precise semantics that reduces ambiguity and enables concise representation of the concepts. </a:t>
            </a:r>
          </a:p>
          <a:p>
            <a:pPr lvl="1"/>
            <a:r>
              <a:rPr lang="en-US" dirty="0"/>
              <a:t>Derive language from a well-specified logical formalism that can leverage the model for a broad range of analysis and model checking.</a:t>
            </a:r>
          </a:p>
        </p:txBody>
      </p:sp>
    </p:spTree>
    <p:extLst>
      <p:ext uri="{BB962C8B-B14F-4D97-AF65-F5344CB8AC3E}">
        <p14:creationId xmlns:p14="http://schemas.microsoft.com/office/powerpoint/2010/main" val="21213176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Analysis and Model Checking</a:t>
            </a:r>
          </a:p>
        </p:txBody>
      </p:sp>
      <p:sp>
        <p:nvSpPr>
          <p:cNvPr id="3" name="Content Placeholder 2"/>
          <p:cNvSpPr>
            <a:spLocks noGrp="1"/>
          </p:cNvSpPr>
          <p:nvPr>
            <p:ph idx="1"/>
          </p:nvPr>
        </p:nvSpPr>
        <p:spPr>
          <a:xfrm>
            <a:off x="457199" y="1600200"/>
            <a:ext cx="8601959" cy="4525963"/>
          </a:xfrm>
        </p:spPr>
        <p:txBody>
          <a:bodyPr>
            <a:noAutofit/>
          </a:bodyPr>
          <a:lstStyle/>
          <a:p>
            <a:r>
              <a:rPr lang="en-US" dirty="0"/>
              <a:t>Broad range of analysis and model checking, including:</a:t>
            </a:r>
          </a:p>
          <a:p>
            <a:pPr lvl="1"/>
            <a:r>
              <a:rPr lang="en-US" dirty="0"/>
              <a:t>Validating that the model is logically consistent, answering questions such as the impact of a requirement or design change, or assess how a failure could propagate through a system.</a:t>
            </a:r>
          </a:p>
          <a:p>
            <a:pPr lvl="1"/>
            <a:r>
              <a:rPr lang="en-US" dirty="0"/>
              <a:t>Enabling integration with a diverse range of equation solvers, provers, and execution environments, including for quantitative data.</a:t>
            </a:r>
          </a:p>
          <a:p>
            <a:endParaRPr lang="en-US" dirty="0"/>
          </a:p>
        </p:txBody>
      </p:sp>
    </p:spTree>
    <p:extLst>
      <p:ext uri="{BB962C8B-B14F-4D97-AF65-F5344CB8AC3E}">
        <p14:creationId xmlns:p14="http://schemas.microsoft.com/office/powerpoint/2010/main" val="20675616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Overview</a:t>
            </a:r>
          </a:p>
        </p:txBody>
      </p:sp>
      <p:sp>
        <p:nvSpPr>
          <p:cNvPr id="3" name="Content Placeholder 2"/>
          <p:cNvSpPr>
            <a:spLocks noGrp="1"/>
          </p:cNvSpPr>
          <p:nvPr>
            <p:ph idx="1"/>
          </p:nvPr>
        </p:nvSpPr>
        <p:spPr/>
        <p:txBody>
          <a:bodyPr/>
          <a:lstStyle/>
          <a:p>
            <a:r>
              <a:rPr lang="en-US" dirty="0">
                <a:solidFill>
                  <a:schemeClr val="bg1">
                    <a:lumMod val="65000"/>
                  </a:schemeClr>
                </a:solidFill>
              </a:rPr>
              <a:t>Driving Requirements</a:t>
            </a:r>
          </a:p>
          <a:p>
            <a:r>
              <a:rPr lang="en-US" dirty="0"/>
              <a:t>Background on Formalism</a:t>
            </a:r>
          </a:p>
          <a:p>
            <a:r>
              <a:rPr lang="en-US" dirty="0">
                <a:solidFill>
                  <a:schemeClr val="bg1">
                    <a:lumMod val="65000"/>
                  </a:schemeClr>
                </a:solidFill>
              </a:rPr>
              <a:t>Formalism Requirements</a:t>
            </a:r>
          </a:p>
        </p:txBody>
      </p:sp>
    </p:spTree>
    <p:extLst>
      <p:ext uri="{BB962C8B-B14F-4D97-AF65-F5344CB8AC3E}">
        <p14:creationId xmlns:p14="http://schemas.microsoft.com/office/powerpoint/2010/main" val="34786754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nSpc>
                <a:spcPct val="90000"/>
              </a:lnSpc>
            </a:pPr>
            <a:r>
              <a:rPr lang="en-US" dirty="0"/>
              <a:t>Language =</a:t>
            </a:r>
            <a:br>
              <a:rPr lang="en-US" dirty="0"/>
            </a:br>
            <a:r>
              <a:rPr lang="en-US" dirty="0"/>
              <a:t>Syntax + Semantics + Vocabulary</a:t>
            </a:r>
          </a:p>
        </p:txBody>
      </p:sp>
      <p:sp>
        <p:nvSpPr>
          <p:cNvPr id="3" name="Content Placeholder 2"/>
          <p:cNvSpPr>
            <a:spLocks noGrp="1"/>
          </p:cNvSpPr>
          <p:nvPr>
            <p:ph idx="1"/>
          </p:nvPr>
        </p:nvSpPr>
        <p:spPr>
          <a:xfrm>
            <a:off x="457200" y="1600200"/>
            <a:ext cx="8470490" cy="5056239"/>
          </a:xfrm>
        </p:spPr>
        <p:txBody>
          <a:bodyPr>
            <a:noAutofit/>
          </a:bodyPr>
          <a:lstStyle/>
          <a:p>
            <a:pPr>
              <a:spcBef>
                <a:spcPts val="600"/>
              </a:spcBef>
            </a:pPr>
            <a:r>
              <a:rPr lang="en-US" dirty="0"/>
              <a:t>Syntax</a:t>
            </a:r>
          </a:p>
          <a:p>
            <a:pPr lvl="1">
              <a:spcBef>
                <a:spcPts val="600"/>
              </a:spcBef>
            </a:pPr>
            <a:r>
              <a:rPr lang="en-US" i="1" dirty="0"/>
              <a:t>Concrete</a:t>
            </a:r>
            <a:r>
              <a:rPr lang="en-US" dirty="0"/>
              <a:t>: What you see (rectangles, lines, text).</a:t>
            </a:r>
          </a:p>
          <a:p>
            <a:pPr lvl="1">
              <a:spcBef>
                <a:spcPts val="600"/>
              </a:spcBef>
            </a:pPr>
            <a:r>
              <a:rPr lang="en-US" i="1" dirty="0"/>
              <a:t>Abstract</a:t>
            </a:r>
            <a:r>
              <a:rPr lang="en-US" dirty="0"/>
              <a:t>: What you say (“block”, “item flow”)</a:t>
            </a:r>
          </a:p>
          <a:p>
            <a:pPr lvl="1">
              <a:spcBef>
                <a:spcPts val="600"/>
              </a:spcBef>
            </a:pPr>
            <a:r>
              <a:rPr lang="en-US" i="1" dirty="0"/>
              <a:t>Interchange/API</a:t>
            </a:r>
            <a:r>
              <a:rPr lang="en-US" dirty="0"/>
              <a:t>: What computers read/write.</a:t>
            </a:r>
          </a:p>
          <a:p>
            <a:pPr>
              <a:spcBef>
                <a:spcPts val="600"/>
              </a:spcBef>
            </a:pPr>
            <a:r>
              <a:rPr lang="en-US" dirty="0"/>
              <a:t>Semantics</a:t>
            </a:r>
          </a:p>
          <a:p>
            <a:pPr lvl="1">
              <a:spcBef>
                <a:spcPts val="600"/>
              </a:spcBef>
            </a:pPr>
            <a:r>
              <a:rPr lang="en-US" dirty="0"/>
              <a:t>What’s possible to conclude about the things being modeled when using the syntax.</a:t>
            </a:r>
          </a:p>
          <a:p>
            <a:r>
              <a:rPr lang="en-US" dirty="0"/>
              <a:t>Vocabulary (libraries)</a:t>
            </a:r>
          </a:p>
          <a:p>
            <a:pPr lvl="1"/>
            <a:r>
              <a:rPr lang="en-US" dirty="0"/>
              <a:t>Predefined syntactic (modeling) elements.</a:t>
            </a:r>
          </a:p>
        </p:txBody>
      </p:sp>
      <p:sp>
        <p:nvSpPr>
          <p:cNvPr id="4" name="Slide Number Placeholder 3"/>
          <p:cNvSpPr>
            <a:spLocks noGrp="1"/>
          </p:cNvSpPr>
          <p:nvPr>
            <p:ph type="sldNum" sz="quarter" idx="12"/>
          </p:nvPr>
        </p:nvSpPr>
        <p:spPr/>
        <p:txBody>
          <a:bodyPr/>
          <a:lstStyle/>
          <a:p>
            <a:fld id="{5953B049-D608-434C-95D0-6825E21E4BC0}" type="slidenum">
              <a:rPr lang="en-US" smtClean="0"/>
              <a:t>7</a:t>
            </a:fld>
            <a:endParaRPr lang="en-US"/>
          </a:p>
        </p:txBody>
      </p:sp>
    </p:spTree>
    <p:extLst>
      <p:ext uri="{BB962C8B-B14F-4D97-AF65-F5344CB8AC3E}">
        <p14:creationId xmlns:p14="http://schemas.microsoft.com/office/powerpoint/2010/main" val="5953504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Line 4"/>
          <p:cNvSpPr>
            <a:spLocks noChangeShapeType="1"/>
          </p:cNvSpPr>
          <p:nvPr/>
        </p:nvSpPr>
        <p:spPr bwMode="auto">
          <a:xfrm flipV="1">
            <a:off x="2097105" y="3461622"/>
            <a:ext cx="0" cy="526335"/>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2" name="Line 4"/>
          <p:cNvSpPr>
            <a:spLocks noChangeShapeType="1"/>
          </p:cNvSpPr>
          <p:nvPr/>
        </p:nvSpPr>
        <p:spPr bwMode="auto">
          <a:xfrm flipV="1">
            <a:off x="2904036" y="3461621"/>
            <a:ext cx="0" cy="1252536"/>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 name="Title 1"/>
          <p:cNvSpPr>
            <a:spLocks noGrp="1"/>
          </p:cNvSpPr>
          <p:nvPr>
            <p:ph type="title"/>
          </p:nvPr>
        </p:nvSpPr>
        <p:spPr/>
        <p:txBody>
          <a:bodyPr/>
          <a:lstStyle/>
          <a:p>
            <a:r>
              <a:rPr lang="en-US" dirty="0"/>
              <a:t>Language Specifications</a:t>
            </a:r>
          </a:p>
        </p:txBody>
      </p:sp>
      <p:sp>
        <p:nvSpPr>
          <p:cNvPr id="3" name="Content Placeholder 2"/>
          <p:cNvSpPr>
            <a:spLocks noGrp="1"/>
          </p:cNvSpPr>
          <p:nvPr>
            <p:ph idx="1"/>
          </p:nvPr>
        </p:nvSpPr>
        <p:spPr>
          <a:xfrm>
            <a:off x="457200" y="6990736"/>
            <a:ext cx="8229600" cy="1229698"/>
          </a:xfrm>
        </p:spPr>
        <p:txBody>
          <a:bodyPr/>
          <a:lstStyle/>
          <a:p>
            <a:endParaRPr lang="en-US" dirty="0"/>
          </a:p>
        </p:txBody>
      </p:sp>
      <p:grpSp>
        <p:nvGrpSpPr>
          <p:cNvPr id="14" name="Group 13"/>
          <p:cNvGrpSpPr/>
          <p:nvPr/>
        </p:nvGrpSpPr>
        <p:grpSpPr>
          <a:xfrm rot="16200000" flipH="1">
            <a:off x="2518857" y="2245622"/>
            <a:ext cx="217255" cy="116239"/>
            <a:chOff x="4270986" y="3941866"/>
            <a:chExt cx="217255" cy="116239"/>
          </a:xfrm>
          <a:solidFill>
            <a:schemeClr val="tx1"/>
          </a:solidFill>
        </p:grpSpPr>
        <p:sp>
          <p:nvSpPr>
            <p:cNvPr id="15" name="Freeform 18"/>
            <p:cNvSpPr>
              <a:spLocks/>
            </p:cNvSpPr>
            <p:nvPr/>
          </p:nvSpPr>
          <p:spPr bwMode="auto">
            <a:xfrm rot="5402019" flipH="1">
              <a:off x="4321494" y="3891358"/>
              <a:ext cx="116239" cy="217255"/>
            </a:xfrm>
            <a:custGeom>
              <a:avLst/>
              <a:gdLst>
                <a:gd name="T0" fmla="*/ 39 w 78"/>
                <a:gd name="T1" fmla="*/ 0 h 146"/>
                <a:gd name="T2" fmla="*/ 78 w 78"/>
                <a:gd name="T3" fmla="*/ 73 h 146"/>
                <a:gd name="T4" fmla="*/ 39 w 78"/>
                <a:gd name="T5" fmla="*/ 146 h 146"/>
                <a:gd name="T6" fmla="*/ 0 w 78"/>
                <a:gd name="T7" fmla="*/ 73 h 146"/>
                <a:gd name="T8" fmla="*/ 39 w 78"/>
                <a:gd name="T9" fmla="*/ 0 h 146"/>
              </a:gdLst>
              <a:ahLst/>
              <a:cxnLst>
                <a:cxn ang="0">
                  <a:pos x="T0" y="T1"/>
                </a:cxn>
                <a:cxn ang="0">
                  <a:pos x="T2" y="T3"/>
                </a:cxn>
                <a:cxn ang="0">
                  <a:pos x="T4" y="T5"/>
                </a:cxn>
                <a:cxn ang="0">
                  <a:pos x="T6" y="T7"/>
                </a:cxn>
                <a:cxn ang="0">
                  <a:pos x="T8" y="T9"/>
                </a:cxn>
              </a:cxnLst>
              <a:rect l="0" t="0" r="r" b="b"/>
              <a:pathLst>
                <a:path w="78" h="146">
                  <a:moveTo>
                    <a:pt x="39" y="0"/>
                  </a:moveTo>
                  <a:lnTo>
                    <a:pt x="78" y="73"/>
                  </a:lnTo>
                  <a:lnTo>
                    <a:pt x="39" y="146"/>
                  </a:lnTo>
                  <a:lnTo>
                    <a:pt x="0" y="73"/>
                  </a:lnTo>
                  <a:lnTo>
                    <a:pt x="39" y="0"/>
                  </a:lnTo>
                  <a:close/>
                </a:path>
              </a:pathLst>
            </a:custGeom>
            <a:grpFill/>
            <a:ln w="19050">
              <a:solidFill>
                <a:schemeClr val="tx1"/>
              </a:solidFill>
              <a:prstDash val="solid"/>
              <a:round/>
              <a:headEnd/>
              <a:tailEnd/>
            </a:ln>
          </p:spPr>
          <p:txBody>
            <a:bodyPr vert="vert270" anchor="ctr"/>
            <a:lstStyle/>
            <a:p>
              <a:r>
                <a:rPr lang="en-US" sz="300" b="1" dirty="0"/>
                <a:t> </a:t>
              </a:r>
              <a:endParaRPr lang="en-US" sz="700" b="1" dirty="0"/>
            </a:p>
          </p:txBody>
        </p:sp>
        <p:sp>
          <p:nvSpPr>
            <p:cNvPr id="16" name="Oval 15"/>
            <p:cNvSpPr>
              <a:spLocks noChangeAspect="1"/>
            </p:cNvSpPr>
            <p:nvPr/>
          </p:nvSpPr>
          <p:spPr bwMode="auto">
            <a:xfrm>
              <a:off x="4356153" y="3977125"/>
              <a:ext cx="46920" cy="45720"/>
            </a:xfrm>
            <a:prstGeom prst="ellipse">
              <a:avLst/>
            </a:prstGeom>
            <a:grp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100" b="0" i="0" u="none" strike="noStrike" cap="none" normalizeH="0" baseline="0">
                <a:ln>
                  <a:noFill/>
                </a:ln>
                <a:effectLst/>
                <a:latin typeface="Arial" charset="0"/>
              </a:endParaRPr>
            </a:p>
          </p:txBody>
        </p:sp>
      </p:grpSp>
      <p:sp>
        <p:nvSpPr>
          <p:cNvPr id="19" name="Freeform 29"/>
          <p:cNvSpPr>
            <a:spLocks/>
          </p:cNvSpPr>
          <p:nvPr/>
        </p:nvSpPr>
        <p:spPr bwMode="auto">
          <a:xfrm flipH="1">
            <a:off x="1971743" y="3308940"/>
            <a:ext cx="250723" cy="224457"/>
          </a:xfrm>
          <a:custGeom>
            <a:avLst/>
            <a:gdLst>
              <a:gd name="T0" fmla="*/ 49 w 108"/>
              <a:gd name="T1" fmla="*/ 0 h 157"/>
              <a:gd name="T2" fmla="*/ 108 w 108"/>
              <a:gd name="T3" fmla="*/ 157 h 157"/>
              <a:gd name="T4" fmla="*/ 0 w 108"/>
              <a:gd name="T5" fmla="*/ 157 h 157"/>
              <a:gd name="T6" fmla="*/ 49 w 108"/>
              <a:gd name="T7" fmla="*/ 0 h 157"/>
              <a:gd name="connsiteX0" fmla="*/ 5108 w 10000"/>
              <a:gd name="connsiteY0" fmla="*/ 0 h 10000"/>
              <a:gd name="connsiteX1" fmla="*/ 10000 w 10000"/>
              <a:gd name="connsiteY1" fmla="*/ 10000 h 10000"/>
              <a:gd name="connsiteX2" fmla="*/ 0 w 10000"/>
              <a:gd name="connsiteY2" fmla="*/ 10000 h 10000"/>
              <a:gd name="connsiteX3" fmla="*/ 5108 w 10000"/>
              <a:gd name="connsiteY3" fmla="*/ 0 h 10000"/>
              <a:gd name="connsiteX0" fmla="*/ 4537 w 10000"/>
              <a:gd name="connsiteY0" fmla="*/ 0 h 10000"/>
              <a:gd name="connsiteX1" fmla="*/ 10000 w 10000"/>
              <a:gd name="connsiteY1" fmla="*/ 10000 h 10000"/>
              <a:gd name="connsiteX2" fmla="*/ 0 w 10000"/>
              <a:gd name="connsiteY2" fmla="*/ 10000 h 10000"/>
              <a:gd name="connsiteX3" fmla="*/ 4537 w 10000"/>
              <a:gd name="connsiteY3" fmla="*/ 0 h 10000"/>
              <a:gd name="connsiteX0" fmla="*/ 4966 w 10000"/>
              <a:gd name="connsiteY0" fmla="*/ 0 h 10000"/>
              <a:gd name="connsiteX1" fmla="*/ 10000 w 10000"/>
              <a:gd name="connsiteY1" fmla="*/ 10000 h 10000"/>
              <a:gd name="connsiteX2" fmla="*/ 0 w 10000"/>
              <a:gd name="connsiteY2" fmla="*/ 10000 h 10000"/>
              <a:gd name="connsiteX3" fmla="*/ 4966 w 10000"/>
              <a:gd name="connsiteY3" fmla="*/ 0 h 10000"/>
            </a:gdLst>
            <a:ahLst/>
            <a:cxnLst>
              <a:cxn ang="0">
                <a:pos x="connsiteX0" y="connsiteY0"/>
              </a:cxn>
              <a:cxn ang="0">
                <a:pos x="connsiteX1" y="connsiteY1"/>
              </a:cxn>
              <a:cxn ang="0">
                <a:pos x="connsiteX2" y="connsiteY2"/>
              </a:cxn>
              <a:cxn ang="0">
                <a:pos x="connsiteX3" y="connsiteY3"/>
              </a:cxn>
            </a:cxnLst>
            <a:rect l="l" t="t" r="r" b="b"/>
            <a:pathLst>
              <a:path w="10000" h="10000">
                <a:moveTo>
                  <a:pt x="4966" y="0"/>
                </a:moveTo>
                <a:lnTo>
                  <a:pt x="10000" y="10000"/>
                </a:lnTo>
                <a:lnTo>
                  <a:pt x="0" y="10000"/>
                </a:lnTo>
                <a:lnTo>
                  <a:pt x="4966" y="0"/>
                </a:lnTo>
                <a:close/>
              </a:path>
            </a:pathLst>
          </a:custGeom>
          <a:solidFill>
            <a:srgbClr val="FFFFFF"/>
          </a:solidFill>
          <a:ln w="25400">
            <a:solidFill>
              <a:schemeClr val="tx1"/>
            </a:solidFill>
            <a:prstDash val="solid"/>
            <a:round/>
            <a:headEnd/>
            <a:tailEnd/>
          </a:ln>
        </p:spPr>
        <p:txBody>
          <a:bodyPr/>
          <a:lstStyle/>
          <a:p>
            <a:endParaRPr lang="en-US"/>
          </a:p>
        </p:txBody>
      </p:sp>
      <p:sp>
        <p:nvSpPr>
          <p:cNvPr id="26" name="Rectangle 25"/>
          <p:cNvSpPr/>
          <p:nvPr/>
        </p:nvSpPr>
        <p:spPr>
          <a:xfrm>
            <a:off x="2070099" y="1577491"/>
            <a:ext cx="5905501" cy="58903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Language Specification</a:t>
            </a:r>
          </a:p>
        </p:txBody>
      </p:sp>
      <p:sp>
        <p:nvSpPr>
          <p:cNvPr id="13" name="Line 17"/>
          <p:cNvSpPr>
            <a:spLocks noChangeShapeType="1"/>
          </p:cNvSpPr>
          <p:nvPr/>
        </p:nvSpPr>
        <p:spPr bwMode="auto">
          <a:xfrm rot="16200000" flipH="1" flipV="1">
            <a:off x="2389416" y="2481528"/>
            <a:ext cx="476137" cy="0"/>
          </a:xfrm>
          <a:prstGeom prst="line">
            <a:avLst/>
          </a:prstGeom>
          <a:noFill/>
          <a:ln w="25400">
            <a:solidFill>
              <a:schemeClr val="tx1"/>
            </a:solidFill>
            <a:prstDash val="solid"/>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 name="Line 17"/>
          <p:cNvSpPr>
            <a:spLocks noChangeShapeType="1"/>
          </p:cNvSpPr>
          <p:nvPr/>
        </p:nvSpPr>
        <p:spPr bwMode="auto">
          <a:xfrm rot="16200000" flipH="1" flipV="1">
            <a:off x="5685512" y="2481529"/>
            <a:ext cx="476137" cy="0"/>
          </a:xfrm>
          <a:prstGeom prst="line">
            <a:avLst/>
          </a:prstGeom>
          <a:noFill/>
          <a:ln w="25400">
            <a:solidFill>
              <a:schemeClr val="tx1"/>
            </a:solidFill>
            <a:prstDash val="solid"/>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30" name="Group 29"/>
          <p:cNvGrpSpPr/>
          <p:nvPr/>
        </p:nvGrpSpPr>
        <p:grpSpPr>
          <a:xfrm rot="16200000" flipH="1">
            <a:off x="5814953" y="2245623"/>
            <a:ext cx="217255" cy="116239"/>
            <a:chOff x="4270986" y="3941866"/>
            <a:chExt cx="217255" cy="116239"/>
          </a:xfrm>
          <a:solidFill>
            <a:schemeClr val="tx1"/>
          </a:solidFill>
        </p:grpSpPr>
        <p:sp>
          <p:nvSpPr>
            <p:cNvPr id="31" name="Freeform 18"/>
            <p:cNvSpPr>
              <a:spLocks/>
            </p:cNvSpPr>
            <p:nvPr/>
          </p:nvSpPr>
          <p:spPr bwMode="auto">
            <a:xfrm rot="5402019" flipH="1">
              <a:off x="4321494" y="3891358"/>
              <a:ext cx="116239" cy="217255"/>
            </a:xfrm>
            <a:custGeom>
              <a:avLst/>
              <a:gdLst>
                <a:gd name="T0" fmla="*/ 39 w 78"/>
                <a:gd name="T1" fmla="*/ 0 h 146"/>
                <a:gd name="T2" fmla="*/ 78 w 78"/>
                <a:gd name="T3" fmla="*/ 73 h 146"/>
                <a:gd name="T4" fmla="*/ 39 w 78"/>
                <a:gd name="T5" fmla="*/ 146 h 146"/>
                <a:gd name="T6" fmla="*/ 0 w 78"/>
                <a:gd name="T7" fmla="*/ 73 h 146"/>
                <a:gd name="T8" fmla="*/ 39 w 78"/>
                <a:gd name="T9" fmla="*/ 0 h 146"/>
              </a:gdLst>
              <a:ahLst/>
              <a:cxnLst>
                <a:cxn ang="0">
                  <a:pos x="T0" y="T1"/>
                </a:cxn>
                <a:cxn ang="0">
                  <a:pos x="T2" y="T3"/>
                </a:cxn>
                <a:cxn ang="0">
                  <a:pos x="T4" y="T5"/>
                </a:cxn>
                <a:cxn ang="0">
                  <a:pos x="T6" y="T7"/>
                </a:cxn>
                <a:cxn ang="0">
                  <a:pos x="T8" y="T9"/>
                </a:cxn>
              </a:cxnLst>
              <a:rect l="0" t="0" r="r" b="b"/>
              <a:pathLst>
                <a:path w="78" h="146">
                  <a:moveTo>
                    <a:pt x="39" y="0"/>
                  </a:moveTo>
                  <a:lnTo>
                    <a:pt x="78" y="73"/>
                  </a:lnTo>
                  <a:lnTo>
                    <a:pt x="39" y="146"/>
                  </a:lnTo>
                  <a:lnTo>
                    <a:pt x="0" y="73"/>
                  </a:lnTo>
                  <a:lnTo>
                    <a:pt x="39" y="0"/>
                  </a:lnTo>
                  <a:close/>
                </a:path>
              </a:pathLst>
            </a:custGeom>
            <a:grpFill/>
            <a:ln w="19050">
              <a:solidFill>
                <a:schemeClr val="tx1"/>
              </a:solidFill>
              <a:prstDash val="solid"/>
              <a:round/>
              <a:headEnd/>
              <a:tailEnd/>
            </a:ln>
          </p:spPr>
          <p:txBody>
            <a:bodyPr vert="vert270" anchor="ctr"/>
            <a:lstStyle/>
            <a:p>
              <a:r>
                <a:rPr lang="en-US" sz="300" b="1" dirty="0"/>
                <a:t> </a:t>
              </a:r>
              <a:endParaRPr lang="en-US" sz="700" b="1" dirty="0"/>
            </a:p>
          </p:txBody>
        </p:sp>
        <p:sp>
          <p:nvSpPr>
            <p:cNvPr id="32" name="Oval 31"/>
            <p:cNvSpPr>
              <a:spLocks noChangeAspect="1"/>
            </p:cNvSpPr>
            <p:nvPr/>
          </p:nvSpPr>
          <p:spPr bwMode="auto">
            <a:xfrm>
              <a:off x="4356153" y="3977125"/>
              <a:ext cx="46920" cy="45720"/>
            </a:xfrm>
            <a:prstGeom prst="ellipse">
              <a:avLst/>
            </a:prstGeom>
            <a:grp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100" b="0" i="0" u="none" strike="noStrike" cap="none" normalizeH="0" baseline="0">
                <a:ln>
                  <a:noFill/>
                </a:ln>
                <a:effectLst/>
                <a:latin typeface="Arial" charset="0"/>
              </a:endParaRPr>
            </a:p>
          </p:txBody>
        </p:sp>
      </p:grpSp>
      <p:sp>
        <p:nvSpPr>
          <p:cNvPr id="34" name="Rectangle 33"/>
          <p:cNvSpPr/>
          <p:nvPr/>
        </p:nvSpPr>
        <p:spPr>
          <a:xfrm>
            <a:off x="1905000" y="2704574"/>
            <a:ext cx="2032000" cy="58903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Syntax</a:t>
            </a:r>
          </a:p>
        </p:txBody>
      </p:sp>
      <p:sp>
        <p:nvSpPr>
          <p:cNvPr id="35" name="Rectangle 34"/>
          <p:cNvSpPr/>
          <p:nvPr/>
        </p:nvSpPr>
        <p:spPr>
          <a:xfrm>
            <a:off x="5168900" y="2704574"/>
            <a:ext cx="1545978" cy="58903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Semantics</a:t>
            </a:r>
          </a:p>
        </p:txBody>
      </p:sp>
      <p:sp>
        <p:nvSpPr>
          <p:cNvPr id="43" name="Freeform 29"/>
          <p:cNvSpPr>
            <a:spLocks/>
          </p:cNvSpPr>
          <p:nvPr/>
        </p:nvSpPr>
        <p:spPr bwMode="auto">
          <a:xfrm flipH="1">
            <a:off x="2778674" y="3308940"/>
            <a:ext cx="250723" cy="224457"/>
          </a:xfrm>
          <a:custGeom>
            <a:avLst/>
            <a:gdLst>
              <a:gd name="T0" fmla="*/ 49 w 108"/>
              <a:gd name="T1" fmla="*/ 0 h 157"/>
              <a:gd name="T2" fmla="*/ 108 w 108"/>
              <a:gd name="T3" fmla="*/ 157 h 157"/>
              <a:gd name="T4" fmla="*/ 0 w 108"/>
              <a:gd name="T5" fmla="*/ 157 h 157"/>
              <a:gd name="T6" fmla="*/ 49 w 108"/>
              <a:gd name="T7" fmla="*/ 0 h 157"/>
              <a:gd name="connsiteX0" fmla="*/ 5108 w 10000"/>
              <a:gd name="connsiteY0" fmla="*/ 0 h 10000"/>
              <a:gd name="connsiteX1" fmla="*/ 10000 w 10000"/>
              <a:gd name="connsiteY1" fmla="*/ 10000 h 10000"/>
              <a:gd name="connsiteX2" fmla="*/ 0 w 10000"/>
              <a:gd name="connsiteY2" fmla="*/ 10000 h 10000"/>
              <a:gd name="connsiteX3" fmla="*/ 5108 w 10000"/>
              <a:gd name="connsiteY3" fmla="*/ 0 h 10000"/>
              <a:gd name="connsiteX0" fmla="*/ 4537 w 10000"/>
              <a:gd name="connsiteY0" fmla="*/ 0 h 10000"/>
              <a:gd name="connsiteX1" fmla="*/ 10000 w 10000"/>
              <a:gd name="connsiteY1" fmla="*/ 10000 h 10000"/>
              <a:gd name="connsiteX2" fmla="*/ 0 w 10000"/>
              <a:gd name="connsiteY2" fmla="*/ 10000 h 10000"/>
              <a:gd name="connsiteX3" fmla="*/ 4537 w 10000"/>
              <a:gd name="connsiteY3" fmla="*/ 0 h 10000"/>
              <a:gd name="connsiteX0" fmla="*/ 4966 w 10000"/>
              <a:gd name="connsiteY0" fmla="*/ 0 h 10000"/>
              <a:gd name="connsiteX1" fmla="*/ 10000 w 10000"/>
              <a:gd name="connsiteY1" fmla="*/ 10000 h 10000"/>
              <a:gd name="connsiteX2" fmla="*/ 0 w 10000"/>
              <a:gd name="connsiteY2" fmla="*/ 10000 h 10000"/>
              <a:gd name="connsiteX3" fmla="*/ 4966 w 10000"/>
              <a:gd name="connsiteY3" fmla="*/ 0 h 10000"/>
            </a:gdLst>
            <a:ahLst/>
            <a:cxnLst>
              <a:cxn ang="0">
                <a:pos x="connsiteX0" y="connsiteY0"/>
              </a:cxn>
              <a:cxn ang="0">
                <a:pos x="connsiteX1" y="connsiteY1"/>
              </a:cxn>
              <a:cxn ang="0">
                <a:pos x="connsiteX2" y="connsiteY2"/>
              </a:cxn>
              <a:cxn ang="0">
                <a:pos x="connsiteX3" y="connsiteY3"/>
              </a:cxn>
            </a:cxnLst>
            <a:rect l="l" t="t" r="r" b="b"/>
            <a:pathLst>
              <a:path w="10000" h="10000">
                <a:moveTo>
                  <a:pt x="4966" y="0"/>
                </a:moveTo>
                <a:lnTo>
                  <a:pt x="10000" y="10000"/>
                </a:lnTo>
                <a:lnTo>
                  <a:pt x="0" y="10000"/>
                </a:lnTo>
                <a:lnTo>
                  <a:pt x="4966" y="0"/>
                </a:lnTo>
                <a:close/>
              </a:path>
            </a:pathLst>
          </a:custGeom>
          <a:solidFill>
            <a:srgbClr val="FFFFFF"/>
          </a:solidFill>
          <a:ln w="25400">
            <a:solidFill>
              <a:schemeClr val="tx1"/>
            </a:solidFill>
            <a:prstDash val="solid"/>
            <a:round/>
            <a:headEnd/>
            <a:tailEnd/>
          </a:ln>
        </p:spPr>
        <p:txBody>
          <a:bodyPr/>
          <a:lstStyle/>
          <a:p>
            <a:endParaRPr lang="en-US"/>
          </a:p>
        </p:txBody>
      </p:sp>
      <p:sp>
        <p:nvSpPr>
          <p:cNvPr id="44" name="Rectangle 43"/>
          <p:cNvSpPr/>
          <p:nvPr/>
        </p:nvSpPr>
        <p:spPr>
          <a:xfrm>
            <a:off x="740603" y="3779535"/>
            <a:ext cx="1527201" cy="58903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Concrete</a:t>
            </a:r>
          </a:p>
        </p:txBody>
      </p:sp>
      <p:sp>
        <p:nvSpPr>
          <p:cNvPr id="46" name="Rectangle 45"/>
          <p:cNvSpPr/>
          <p:nvPr/>
        </p:nvSpPr>
        <p:spPr>
          <a:xfrm>
            <a:off x="2621121" y="4553464"/>
            <a:ext cx="1773079" cy="58521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91440" rIns="0" bIns="27432" rtlCol="0" anchor="ctr"/>
          <a:lstStyle/>
          <a:p>
            <a:pPr algn="ctr">
              <a:lnSpc>
                <a:spcPct val="75000"/>
              </a:lnSpc>
            </a:pPr>
            <a:r>
              <a:rPr lang="en-US" sz="2400" b="1" dirty="0">
                <a:solidFill>
                  <a:schemeClr val="tx1"/>
                </a:solidFill>
              </a:rPr>
              <a:t>Interchange/ API</a:t>
            </a:r>
          </a:p>
        </p:txBody>
      </p:sp>
      <p:grpSp>
        <p:nvGrpSpPr>
          <p:cNvPr id="49" name="Group 48"/>
          <p:cNvGrpSpPr/>
          <p:nvPr/>
        </p:nvGrpSpPr>
        <p:grpSpPr>
          <a:xfrm>
            <a:off x="875480" y="4393503"/>
            <a:ext cx="250723" cy="911604"/>
            <a:chOff x="8077199" y="2913144"/>
            <a:chExt cx="250723" cy="911604"/>
          </a:xfrm>
        </p:grpSpPr>
        <p:sp>
          <p:nvSpPr>
            <p:cNvPr id="50" name="Line 4"/>
            <p:cNvSpPr>
              <a:spLocks noChangeShapeType="1"/>
            </p:cNvSpPr>
            <p:nvPr/>
          </p:nvSpPr>
          <p:spPr bwMode="auto">
            <a:xfrm flipV="1">
              <a:off x="8202561" y="3065826"/>
              <a:ext cx="0" cy="75892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 name="Freeform 29"/>
            <p:cNvSpPr>
              <a:spLocks/>
            </p:cNvSpPr>
            <p:nvPr/>
          </p:nvSpPr>
          <p:spPr bwMode="auto">
            <a:xfrm flipH="1">
              <a:off x="8077199" y="2913144"/>
              <a:ext cx="250723" cy="224457"/>
            </a:xfrm>
            <a:custGeom>
              <a:avLst/>
              <a:gdLst>
                <a:gd name="T0" fmla="*/ 49 w 108"/>
                <a:gd name="T1" fmla="*/ 0 h 157"/>
                <a:gd name="T2" fmla="*/ 108 w 108"/>
                <a:gd name="T3" fmla="*/ 157 h 157"/>
                <a:gd name="T4" fmla="*/ 0 w 108"/>
                <a:gd name="T5" fmla="*/ 157 h 157"/>
                <a:gd name="T6" fmla="*/ 49 w 108"/>
                <a:gd name="T7" fmla="*/ 0 h 157"/>
                <a:gd name="connsiteX0" fmla="*/ 5108 w 10000"/>
                <a:gd name="connsiteY0" fmla="*/ 0 h 10000"/>
                <a:gd name="connsiteX1" fmla="*/ 10000 w 10000"/>
                <a:gd name="connsiteY1" fmla="*/ 10000 h 10000"/>
                <a:gd name="connsiteX2" fmla="*/ 0 w 10000"/>
                <a:gd name="connsiteY2" fmla="*/ 10000 h 10000"/>
                <a:gd name="connsiteX3" fmla="*/ 5108 w 10000"/>
                <a:gd name="connsiteY3" fmla="*/ 0 h 10000"/>
                <a:gd name="connsiteX0" fmla="*/ 4537 w 10000"/>
                <a:gd name="connsiteY0" fmla="*/ 0 h 10000"/>
                <a:gd name="connsiteX1" fmla="*/ 10000 w 10000"/>
                <a:gd name="connsiteY1" fmla="*/ 10000 h 10000"/>
                <a:gd name="connsiteX2" fmla="*/ 0 w 10000"/>
                <a:gd name="connsiteY2" fmla="*/ 10000 h 10000"/>
                <a:gd name="connsiteX3" fmla="*/ 4537 w 10000"/>
                <a:gd name="connsiteY3" fmla="*/ 0 h 10000"/>
                <a:gd name="connsiteX0" fmla="*/ 4966 w 10000"/>
                <a:gd name="connsiteY0" fmla="*/ 0 h 10000"/>
                <a:gd name="connsiteX1" fmla="*/ 10000 w 10000"/>
                <a:gd name="connsiteY1" fmla="*/ 10000 h 10000"/>
                <a:gd name="connsiteX2" fmla="*/ 0 w 10000"/>
                <a:gd name="connsiteY2" fmla="*/ 10000 h 10000"/>
                <a:gd name="connsiteX3" fmla="*/ 4966 w 10000"/>
                <a:gd name="connsiteY3" fmla="*/ 0 h 10000"/>
              </a:gdLst>
              <a:ahLst/>
              <a:cxnLst>
                <a:cxn ang="0">
                  <a:pos x="connsiteX0" y="connsiteY0"/>
                </a:cxn>
                <a:cxn ang="0">
                  <a:pos x="connsiteX1" y="connsiteY1"/>
                </a:cxn>
                <a:cxn ang="0">
                  <a:pos x="connsiteX2" y="connsiteY2"/>
                </a:cxn>
                <a:cxn ang="0">
                  <a:pos x="connsiteX3" y="connsiteY3"/>
                </a:cxn>
              </a:cxnLst>
              <a:rect l="l" t="t" r="r" b="b"/>
              <a:pathLst>
                <a:path w="10000" h="10000">
                  <a:moveTo>
                    <a:pt x="4966" y="0"/>
                  </a:moveTo>
                  <a:lnTo>
                    <a:pt x="10000" y="10000"/>
                  </a:lnTo>
                  <a:lnTo>
                    <a:pt x="0" y="10000"/>
                  </a:lnTo>
                  <a:lnTo>
                    <a:pt x="4966" y="0"/>
                  </a:lnTo>
                  <a:close/>
                </a:path>
              </a:pathLst>
            </a:custGeom>
            <a:solidFill>
              <a:srgbClr val="FFFFFF"/>
            </a:solidFill>
            <a:ln w="25400">
              <a:solidFill>
                <a:schemeClr val="tx1"/>
              </a:solidFill>
              <a:prstDash val="solid"/>
              <a:round/>
              <a:headEnd/>
              <a:tailEnd/>
            </a:ln>
          </p:spPr>
          <p:txBody>
            <a:bodyPr/>
            <a:lstStyle/>
            <a:p>
              <a:endParaRPr lang="en-US"/>
            </a:p>
          </p:txBody>
        </p:sp>
      </p:grpSp>
      <p:grpSp>
        <p:nvGrpSpPr>
          <p:cNvPr id="52" name="Group 51"/>
          <p:cNvGrpSpPr/>
          <p:nvPr/>
        </p:nvGrpSpPr>
        <p:grpSpPr>
          <a:xfrm>
            <a:off x="1873459" y="4393503"/>
            <a:ext cx="250723" cy="911604"/>
            <a:chOff x="8077199" y="2913144"/>
            <a:chExt cx="250723" cy="911604"/>
          </a:xfrm>
        </p:grpSpPr>
        <p:sp>
          <p:nvSpPr>
            <p:cNvPr id="53" name="Line 4"/>
            <p:cNvSpPr>
              <a:spLocks noChangeShapeType="1"/>
            </p:cNvSpPr>
            <p:nvPr/>
          </p:nvSpPr>
          <p:spPr bwMode="auto">
            <a:xfrm flipV="1">
              <a:off x="8202561" y="3065826"/>
              <a:ext cx="0" cy="75892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4" name="Freeform 29"/>
            <p:cNvSpPr>
              <a:spLocks/>
            </p:cNvSpPr>
            <p:nvPr/>
          </p:nvSpPr>
          <p:spPr bwMode="auto">
            <a:xfrm flipH="1">
              <a:off x="8077199" y="2913144"/>
              <a:ext cx="250723" cy="224457"/>
            </a:xfrm>
            <a:custGeom>
              <a:avLst/>
              <a:gdLst>
                <a:gd name="T0" fmla="*/ 49 w 108"/>
                <a:gd name="T1" fmla="*/ 0 h 157"/>
                <a:gd name="T2" fmla="*/ 108 w 108"/>
                <a:gd name="T3" fmla="*/ 157 h 157"/>
                <a:gd name="T4" fmla="*/ 0 w 108"/>
                <a:gd name="T5" fmla="*/ 157 h 157"/>
                <a:gd name="T6" fmla="*/ 49 w 108"/>
                <a:gd name="T7" fmla="*/ 0 h 157"/>
                <a:gd name="connsiteX0" fmla="*/ 5108 w 10000"/>
                <a:gd name="connsiteY0" fmla="*/ 0 h 10000"/>
                <a:gd name="connsiteX1" fmla="*/ 10000 w 10000"/>
                <a:gd name="connsiteY1" fmla="*/ 10000 h 10000"/>
                <a:gd name="connsiteX2" fmla="*/ 0 w 10000"/>
                <a:gd name="connsiteY2" fmla="*/ 10000 h 10000"/>
                <a:gd name="connsiteX3" fmla="*/ 5108 w 10000"/>
                <a:gd name="connsiteY3" fmla="*/ 0 h 10000"/>
                <a:gd name="connsiteX0" fmla="*/ 4537 w 10000"/>
                <a:gd name="connsiteY0" fmla="*/ 0 h 10000"/>
                <a:gd name="connsiteX1" fmla="*/ 10000 w 10000"/>
                <a:gd name="connsiteY1" fmla="*/ 10000 h 10000"/>
                <a:gd name="connsiteX2" fmla="*/ 0 w 10000"/>
                <a:gd name="connsiteY2" fmla="*/ 10000 h 10000"/>
                <a:gd name="connsiteX3" fmla="*/ 4537 w 10000"/>
                <a:gd name="connsiteY3" fmla="*/ 0 h 10000"/>
                <a:gd name="connsiteX0" fmla="*/ 4966 w 10000"/>
                <a:gd name="connsiteY0" fmla="*/ 0 h 10000"/>
                <a:gd name="connsiteX1" fmla="*/ 10000 w 10000"/>
                <a:gd name="connsiteY1" fmla="*/ 10000 h 10000"/>
                <a:gd name="connsiteX2" fmla="*/ 0 w 10000"/>
                <a:gd name="connsiteY2" fmla="*/ 10000 h 10000"/>
                <a:gd name="connsiteX3" fmla="*/ 4966 w 10000"/>
                <a:gd name="connsiteY3" fmla="*/ 0 h 10000"/>
              </a:gdLst>
              <a:ahLst/>
              <a:cxnLst>
                <a:cxn ang="0">
                  <a:pos x="connsiteX0" y="connsiteY0"/>
                </a:cxn>
                <a:cxn ang="0">
                  <a:pos x="connsiteX1" y="connsiteY1"/>
                </a:cxn>
                <a:cxn ang="0">
                  <a:pos x="connsiteX2" y="connsiteY2"/>
                </a:cxn>
                <a:cxn ang="0">
                  <a:pos x="connsiteX3" y="connsiteY3"/>
                </a:cxn>
              </a:cxnLst>
              <a:rect l="l" t="t" r="r" b="b"/>
              <a:pathLst>
                <a:path w="10000" h="10000">
                  <a:moveTo>
                    <a:pt x="4966" y="0"/>
                  </a:moveTo>
                  <a:lnTo>
                    <a:pt x="10000" y="10000"/>
                  </a:lnTo>
                  <a:lnTo>
                    <a:pt x="0" y="10000"/>
                  </a:lnTo>
                  <a:lnTo>
                    <a:pt x="4966" y="0"/>
                  </a:lnTo>
                  <a:close/>
                </a:path>
              </a:pathLst>
            </a:custGeom>
            <a:solidFill>
              <a:srgbClr val="FFFFFF"/>
            </a:solidFill>
            <a:ln w="25400">
              <a:solidFill>
                <a:schemeClr val="tx1"/>
              </a:solidFill>
              <a:prstDash val="solid"/>
              <a:round/>
              <a:headEnd/>
              <a:tailEnd/>
            </a:ln>
          </p:spPr>
          <p:txBody>
            <a:bodyPr/>
            <a:lstStyle/>
            <a:p>
              <a:endParaRPr lang="en-US"/>
            </a:p>
          </p:txBody>
        </p:sp>
      </p:grpSp>
      <p:sp>
        <p:nvSpPr>
          <p:cNvPr id="47" name="Rectangle 46"/>
          <p:cNvSpPr/>
          <p:nvPr/>
        </p:nvSpPr>
        <p:spPr>
          <a:xfrm>
            <a:off x="94424" y="4860045"/>
            <a:ext cx="1315275" cy="58903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2400" b="1" dirty="0">
                <a:solidFill>
                  <a:schemeClr val="tx1"/>
                </a:solidFill>
              </a:rPr>
              <a:t>Graphical</a:t>
            </a:r>
          </a:p>
        </p:txBody>
      </p:sp>
      <p:sp>
        <p:nvSpPr>
          <p:cNvPr id="48" name="Rectangle 47"/>
          <p:cNvSpPr/>
          <p:nvPr/>
        </p:nvSpPr>
        <p:spPr>
          <a:xfrm>
            <a:off x="1509665" y="4866597"/>
            <a:ext cx="992236" cy="58903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2400" b="1" dirty="0">
                <a:solidFill>
                  <a:schemeClr val="tx1"/>
                </a:solidFill>
              </a:rPr>
              <a:t>Textual</a:t>
            </a:r>
          </a:p>
        </p:txBody>
      </p:sp>
      <p:sp>
        <p:nvSpPr>
          <p:cNvPr id="56" name="Line 4"/>
          <p:cNvSpPr>
            <a:spLocks noChangeShapeType="1"/>
          </p:cNvSpPr>
          <p:nvPr/>
        </p:nvSpPr>
        <p:spPr bwMode="auto">
          <a:xfrm flipV="1">
            <a:off x="5424539" y="3468810"/>
            <a:ext cx="0" cy="526335"/>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7" name="Line 4"/>
          <p:cNvSpPr>
            <a:spLocks noChangeShapeType="1"/>
          </p:cNvSpPr>
          <p:nvPr/>
        </p:nvSpPr>
        <p:spPr bwMode="auto">
          <a:xfrm flipV="1">
            <a:off x="5739087" y="5282249"/>
            <a:ext cx="0" cy="70146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 name="Line 4"/>
          <p:cNvSpPr>
            <a:spLocks noChangeShapeType="1"/>
          </p:cNvSpPr>
          <p:nvPr/>
        </p:nvSpPr>
        <p:spPr bwMode="auto">
          <a:xfrm flipV="1">
            <a:off x="6433980" y="3440627"/>
            <a:ext cx="0" cy="106787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 name="Freeform 29"/>
          <p:cNvSpPr>
            <a:spLocks/>
          </p:cNvSpPr>
          <p:nvPr/>
        </p:nvSpPr>
        <p:spPr bwMode="auto">
          <a:xfrm flipH="1">
            <a:off x="5299177" y="3316128"/>
            <a:ext cx="250723" cy="224457"/>
          </a:xfrm>
          <a:custGeom>
            <a:avLst/>
            <a:gdLst>
              <a:gd name="T0" fmla="*/ 49 w 108"/>
              <a:gd name="T1" fmla="*/ 0 h 157"/>
              <a:gd name="T2" fmla="*/ 108 w 108"/>
              <a:gd name="T3" fmla="*/ 157 h 157"/>
              <a:gd name="T4" fmla="*/ 0 w 108"/>
              <a:gd name="T5" fmla="*/ 157 h 157"/>
              <a:gd name="T6" fmla="*/ 49 w 108"/>
              <a:gd name="T7" fmla="*/ 0 h 157"/>
              <a:gd name="connsiteX0" fmla="*/ 5108 w 10000"/>
              <a:gd name="connsiteY0" fmla="*/ 0 h 10000"/>
              <a:gd name="connsiteX1" fmla="*/ 10000 w 10000"/>
              <a:gd name="connsiteY1" fmla="*/ 10000 h 10000"/>
              <a:gd name="connsiteX2" fmla="*/ 0 w 10000"/>
              <a:gd name="connsiteY2" fmla="*/ 10000 h 10000"/>
              <a:gd name="connsiteX3" fmla="*/ 5108 w 10000"/>
              <a:gd name="connsiteY3" fmla="*/ 0 h 10000"/>
              <a:gd name="connsiteX0" fmla="*/ 4537 w 10000"/>
              <a:gd name="connsiteY0" fmla="*/ 0 h 10000"/>
              <a:gd name="connsiteX1" fmla="*/ 10000 w 10000"/>
              <a:gd name="connsiteY1" fmla="*/ 10000 h 10000"/>
              <a:gd name="connsiteX2" fmla="*/ 0 w 10000"/>
              <a:gd name="connsiteY2" fmla="*/ 10000 h 10000"/>
              <a:gd name="connsiteX3" fmla="*/ 4537 w 10000"/>
              <a:gd name="connsiteY3" fmla="*/ 0 h 10000"/>
              <a:gd name="connsiteX0" fmla="*/ 4966 w 10000"/>
              <a:gd name="connsiteY0" fmla="*/ 0 h 10000"/>
              <a:gd name="connsiteX1" fmla="*/ 10000 w 10000"/>
              <a:gd name="connsiteY1" fmla="*/ 10000 h 10000"/>
              <a:gd name="connsiteX2" fmla="*/ 0 w 10000"/>
              <a:gd name="connsiteY2" fmla="*/ 10000 h 10000"/>
              <a:gd name="connsiteX3" fmla="*/ 4966 w 10000"/>
              <a:gd name="connsiteY3" fmla="*/ 0 h 10000"/>
            </a:gdLst>
            <a:ahLst/>
            <a:cxnLst>
              <a:cxn ang="0">
                <a:pos x="connsiteX0" y="connsiteY0"/>
              </a:cxn>
              <a:cxn ang="0">
                <a:pos x="connsiteX1" y="connsiteY1"/>
              </a:cxn>
              <a:cxn ang="0">
                <a:pos x="connsiteX2" y="connsiteY2"/>
              </a:cxn>
              <a:cxn ang="0">
                <a:pos x="connsiteX3" y="connsiteY3"/>
              </a:cxn>
            </a:cxnLst>
            <a:rect l="l" t="t" r="r" b="b"/>
            <a:pathLst>
              <a:path w="10000" h="10000">
                <a:moveTo>
                  <a:pt x="4966" y="0"/>
                </a:moveTo>
                <a:lnTo>
                  <a:pt x="10000" y="10000"/>
                </a:lnTo>
                <a:lnTo>
                  <a:pt x="0" y="10000"/>
                </a:lnTo>
                <a:lnTo>
                  <a:pt x="4966" y="0"/>
                </a:lnTo>
                <a:close/>
              </a:path>
            </a:pathLst>
          </a:custGeom>
          <a:solidFill>
            <a:srgbClr val="FFFFFF"/>
          </a:solidFill>
          <a:ln w="25400">
            <a:solidFill>
              <a:schemeClr val="tx1"/>
            </a:solidFill>
            <a:prstDash val="solid"/>
            <a:round/>
            <a:headEnd/>
            <a:tailEnd/>
          </a:ln>
        </p:spPr>
        <p:txBody>
          <a:bodyPr/>
          <a:lstStyle/>
          <a:p>
            <a:endParaRPr lang="en-US"/>
          </a:p>
        </p:txBody>
      </p:sp>
      <p:sp>
        <p:nvSpPr>
          <p:cNvPr id="60" name="Freeform 29"/>
          <p:cNvSpPr>
            <a:spLocks/>
          </p:cNvSpPr>
          <p:nvPr/>
        </p:nvSpPr>
        <p:spPr bwMode="auto">
          <a:xfrm flipH="1">
            <a:off x="5613725" y="5129568"/>
            <a:ext cx="250723" cy="224457"/>
          </a:xfrm>
          <a:custGeom>
            <a:avLst/>
            <a:gdLst>
              <a:gd name="T0" fmla="*/ 49 w 108"/>
              <a:gd name="T1" fmla="*/ 0 h 157"/>
              <a:gd name="T2" fmla="*/ 108 w 108"/>
              <a:gd name="T3" fmla="*/ 157 h 157"/>
              <a:gd name="T4" fmla="*/ 0 w 108"/>
              <a:gd name="T5" fmla="*/ 157 h 157"/>
              <a:gd name="T6" fmla="*/ 49 w 108"/>
              <a:gd name="T7" fmla="*/ 0 h 157"/>
              <a:gd name="connsiteX0" fmla="*/ 5108 w 10000"/>
              <a:gd name="connsiteY0" fmla="*/ 0 h 10000"/>
              <a:gd name="connsiteX1" fmla="*/ 10000 w 10000"/>
              <a:gd name="connsiteY1" fmla="*/ 10000 h 10000"/>
              <a:gd name="connsiteX2" fmla="*/ 0 w 10000"/>
              <a:gd name="connsiteY2" fmla="*/ 10000 h 10000"/>
              <a:gd name="connsiteX3" fmla="*/ 5108 w 10000"/>
              <a:gd name="connsiteY3" fmla="*/ 0 h 10000"/>
              <a:gd name="connsiteX0" fmla="*/ 4537 w 10000"/>
              <a:gd name="connsiteY0" fmla="*/ 0 h 10000"/>
              <a:gd name="connsiteX1" fmla="*/ 10000 w 10000"/>
              <a:gd name="connsiteY1" fmla="*/ 10000 h 10000"/>
              <a:gd name="connsiteX2" fmla="*/ 0 w 10000"/>
              <a:gd name="connsiteY2" fmla="*/ 10000 h 10000"/>
              <a:gd name="connsiteX3" fmla="*/ 4537 w 10000"/>
              <a:gd name="connsiteY3" fmla="*/ 0 h 10000"/>
              <a:gd name="connsiteX0" fmla="*/ 4966 w 10000"/>
              <a:gd name="connsiteY0" fmla="*/ 0 h 10000"/>
              <a:gd name="connsiteX1" fmla="*/ 10000 w 10000"/>
              <a:gd name="connsiteY1" fmla="*/ 10000 h 10000"/>
              <a:gd name="connsiteX2" fmla="*/ 0 w 10000"/>
              <a:gd name="connsiteY2" fmla="*/ 10000 h 10000"/>
              <a:gd name="connsiteX3" fmla="*/ 4966 w 10000"/>
              <a:gd name="connsiteY3" fmla="*/ 0 h 10000"/>
            </a:gdLst>
            <a:ahLst/>
            <a:cxnLst>
              <a:cxn ang="0">
                <a:pos x="connsiteX0" y="connsiteY0"/>
              </a:cxn>
              <a:cxn ang="0">
                <a:pos x="connsiteX1" y="connsiteY1"/>
              </a:cxn>
              <a:cxn ang="0">
                <a:pos x="connsiteX2" y="connsiteY2"/>
              </a:cxn>
              <a:cxn ang="0">
                <a:pos x="connsiteX3" y="connsiteY3"/>
              </a:cxn>
            </a:cxnLst>
            <a:rect l="l" t="t" r="r" b="b"/>
            <a:pathLst>
              <a:path w="10000" h="10000">
                <a:moveTo>
                  <a:pt x="4966" y="0"/>
                </a:moveTo>
                <a:lnTo>
                  <a:pt x="10000" y="10000"/>
                </a:lnTo>
                <a:lnTo>
                  <a:pt x="0" y="10000"/>
                </a:lnTo>
                <a:lnTo>
                  <a:pt x="4966" y="0"/>
                </a:lnTo>
                <a:close/>
              </a:path>
            </a:pathLst>
          </a:custGeom>
          <a:solidFill>
            <a:srgbClr val="FFFFFF"/>
          </a:solidFill>
          <a:ln w="25400">
            <a:solidFill>
              <a:schemeClr val="tx1"/>
            </a:solidFill>
            <a:prstDash val="solid"/>
            <a:round/>
            <a:headEnd/>
            <a:tailEnd/>
          </a:ln>
        </p:spPr>
        <p:txBody>
          <a:bodyPr/>
          <a:lstStyle/>
          <a:p>
            <a:endParaRPr lang="en-US"/>
          </a:p>
        </p:txBody>
      </p:sp>
      <p:sp>
        <p:nvSpPr>
          <p:cNvPr id="61" name="Freeform 29"/>
          <p:cNvSpPr>
            <a:spLocks/>
          </p:cNvSpPr>
          <p:nvPr/>
        </p:nvSpPr>
        <p:spPr bwMode="auto">
          <a:xfrm flipH="1">
            <a:off x="6308618" y="3300646"/>
            <a:ext cx="250723" cy="224457"/>
          </a:xfrm>
          <a:custGeom>
            <a:avLst/>
            <a:gdLst>
              <a:gd name="T0" fmla="*/ 49 w 108"/>
              <a:gd name="T1" fmla="*/ 0 h 157"/>
              <a:gd name="T2" fmla="*/ 108 w 108"/>
              <a:gd name="T3" fmla="*/ 157 h 157"/>
              <a:gd name="T4" fmla="*/ 0 w 108"/>
              <a:gd name="T5" fmla="*/ 157 h 157"/>
              <a:gd name="T6" fmla="*/ 49 w 108"/>
              <a:gd name="T7" fmla="*/ 0 h 157"/>
              <a:gd name="connsiteX0" fmla="*/ 5108 w 10000"/>
              <a:gd name="connsiteY0" fmla="*/ 0 h 10000"/>
              <a:gd name="connsiteX1" fmla="*/ 10000 w 10000"/>
              <a:gd name="connsiteY1" fmla="*/ 10000 h 10000"/>
              <a:gd name="connsiteX2" fmla="*/ 0 w 10000"/>
              <a:gd name="connsiteY2" fmla="*/ 10000 h 10000"/>
              <a:gd name="connsiteX3" fmla="*/ 5108 w 10000"/>
              <a:gd name="connsiteY3" fmla="*/ 0 h 10000"/>
              <a:gd name="connsiteX0" fmla="*/ 4537 w 10000"/>
              <a:gd name="connsiteY0" fmla="*/ 0 h 10000"/>
              <a:gd name="connsiteX1" fmla="*/ 10000 w 10000"/>
              <a:gd name="connsiteY1" fmla="*/ 10000 h 10000"/>
              <a:gd name="connsiteX2" fmla="*/ 0 w 10000"/>
              <a:gd name="connsiteY2" fmla="*/ 10000 h 10000"/>
              <a:gd name="connsiteX3" fmla="*/ 4537 w 10000"/>
              <a:gd name="connsiteY3" fmla="*/ 0 h 10000"/>
              <a:gd name="connsiteX0" fmla="*/ 4966 w 10000"/>
              <a:gd name="connsiteY0" fmla="*/ 0 h 10000"/>
              <a:gd name="connsiteX1" fmla="*/ 10000 w 10000"/>
              <a:gd name="connsiteY1" fmla="*/ 10000 h 10000"/>
              <a:gd name="connsiteX2" fmla="*/ 0 w 10000"/>
              <a:gd name="connsiteY2" fmla="*/ 10000 h 10000"/>
              <a:gd name="connsiteX3" fmla="*/ 4966 w 10000"/>
              <a:gd name="connsiteY3" fmla="*/ 0 h 10000"/>
            </a:gdLst>
            <a:ahLst/>
            <a:cxnLst>
              <a:cxn ang="0">
                <a:pos x="connsiteX0" y="connsiteY0"/>
              </a:cxn>
              <a:cxn ang="0">
                <a:pos x="connsiteX1" y="connsiteY1"/>
              </a:cxn>
              <a:cxn ang="0">
                <a:pos x="connsiteX2" y="connsiteY2"/>
              </a:cxn>
              <a:cxn ang="0">
                <a:pos x="connsiteX3" y="connsiteY3"/>
              </a:cxn>
            </a:cxnLst>
            <a:rect l="l" t="t" r="r" b="b"/>
            <a:pathLst>
              <a:path w="10000" h="10000">
                <a:moveTo>
                  <a:pt x="4966" y="0"/>
                </a:moveTo>
                <a:lnTo>
                  <a:pt x="10000" y="10000"/>
                </a:lnTo>
                <a:lnTo>
                  <a:pt x="0" y="10000"/>
                </a:lnTo>
                <a:lnTo>
                  <a:pt x="4966" y="0"/>
                </a:lnTo>
                <a:close/>
              </a:path>
            </a:pathLst>
          </a:custGeom>
          <a:solidFill>
            <a:srgbClr val="FFFFFF"/>
          </a:solidFill>
          <a:ln w="25400">
            <a:solidFill>
              <a:schemeClr val="tx1"/>
            </a:solidFill>
            <a:prstDash val="solid"/>
            <a:round/>
            <a:headEnd/>
            <a:tailEnd/>
          </a:ln>
        </p:spPr>
        <p:txBody>
          <a:bodyPr/>
          <a:lstStyle/>
          <a:p>
            <a:endParaRPr lang="en-US"/>
          </a:p>
        </p:txBody>
      </p:sp>
      <p:sp>
        <p:nvSpPr>
          <p:cNvPr id="62" name="Rectangle 61"/>
          <p:cNvSpPr/>
          <p:nvPr/>
        </p:nvSpPr>
        <p:spPr>
          <a:xfrm>
            <a:off x="4611886" y="3791999"/>
            <a:ext cx="1611114" cy="58903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2400" b="1" dirty="0">
                <a:solidFill>
                  <a:schemeClr val="tx1"/>
                </a:solidFill>
              </a:rPr>
              <a:t>Operational</a:t>
            </a:r>
          </a:p>
        </p:txBody>
      </p:sp>
      <p:sp>
        <p:nvSpPr>
          <p:cNvPr id="63" name="Rectangle 62"/>
          <p:cNvSpPr/>
          <p:nvPr/>
        </p:nvSpPr>
        <p:spPr>
          <a:xfrm>
            <a:off x="4957717" y="4520784"/>
            <a:ext cx="1641694" cy="58903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Declarative</a:t>
            </a:r>
          </a:p>
        </p:txBody>
      </p:sp>
      <p:sp>
        <p:nvSpPr>
          <p:cNvPr id="64" name="Line 4"/>
          <p:cNvSpPr>
            <a:spLocks noChangeShapeType="1"/>
          </p:cNvSpPr>
          <p:nvPr/>
        </p:nvSpPr>
        <p:spPr bwMode="auto">
          <a:xfrm flipV="1">
            <a:off x="3785093" y="3475790"/>
            <a:ext cx="0" cy="579607"/>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5" name="Freeform 29"/>
          <p:cNvSpPr>
            <a:spLocks/>
          </p:cNvSpPr>
          <p:nvPr/>
        </p:nvSpPr>
        <p:spPr bwMode="auto">
          <a:xfrm flipH="1">
            <a:off x="3659731" y="3310409"/>
            <a:ext cx="250723" cy="224457"/>
          </a:xfrm>
          <a:custGeom>
            <a:avLst/>
            <a:gdLst>
              <a:gd name="T0" fmla="*/ 49 w 108"/>
              <a:gd name="T1" fmla="*/ 0 h 157"/>
              <a:gd name="T2" fmla="*/ 108 w 108"/>
              <a:gd name="T3" fmla="*/ 157 h 157"/>
              <a:gd name="T4" fmla="*/ 0 w 108"/>
              <a:gd name="T5" fmla="*/ 157 h 157"/>
              <a:gd name="T6" fmla="*/ 49 w 108"/>
              <a:gd name="T7" fmla="*/ 0 h 157"/>
              <a:gd name="connsiteX0" fmla="*/ 5108 w 10000"/>
              <a:gd name="connsiteY0" fmla="*/ 0 h 10000"/>
              <a:gd name="connsiteX1" fmla="*/ 10000 w 10000"/>
              <a:gd name="connsiteY1" fmla="*/ 10000 h 10000"/>
              <a:gd name="connsiteX2" fmla="*/ 0 w 10000"/>
              <a:gd name="connsiteY2" fmla="*/ 10000 h 10000"/>
              <a:gd name="connsiteX3" fmla="*/ 5108 w 10000"/>
              <a:gd name="connsiteY3" fmla="*/ 0 h 10000"/>
              <a:gd name="connsiteX0" fmla="*/ 4537 w 10000"/>
              <a:gd name="connsiteY0" fmla="*/ 0 h 10000"/>
              <a:gd name="connsiteX1" fmla="*/ 10000 w 10000"/>
              <a:gd name="connsiteY1" fmla="*/ 10000 h 10000"/>
              <a:gd name="connsiteX2" fmla="*/ 0 w 10000"/>
              <a:gd name="connsiteY2" fmla="*/ 10000 h 10000"/>
              <a:gd name="connsiteX3" fmla="*/ 4537 w 10000"/>
              <a:gd name="connsiteY3" fmla="*/ 0 h 10000"/>
              <a:gd name="connsiteX0" fmla="*/ 4966 w 10000"/>
              <a:gd name="connsiteY0" fmla="*/ 0 h 10000"/>
              <a:gd name="connsiteX1" fmla="*/ 10000 w 10000"/>
              <a:gd name="connsiteY1" fmla="*/ 10000 h 10000"/>
              <a:gd name="connsiteX2" fmla="*/ 0 w 10000"/>
              <a:gd name="connsiteY2" fmla="*/ 10000 h 10000"/>
              <a:gd name="connsiteX3" fmla="*/ 4966 w 10000"/>
              <a:gd name="connsiteY3" fmla="*/ 0 h 10000"/>
            </a:gdLst>
            <a:ahLst/>
            <a:cxnLst>
              <a:cxn ang="0">
                <a:pos x="connsiteX0" y="connsiteY0"/>
              </a:cxn>
              <a:cxn ang="0">
                <a:pos x="connsiteX1" y="connsiteY1"/>
              </a:cxn>
              <a:cxn ang="0">
                <a:pos x="connsiteX2" y="connsiteY2"/>
              </a:cxn>
              <a:cxn ang="0">
                <a:pos x="connsiteX3" y="connsiteY3"/>
              </a:cxn>
            </a:cxnLst>
            <a:rect l="l" t="t" r="r" b="b"/>
            <a:pathLst>
              <a:path w="10000" h="10000">
                <a:moveTo>
                  <a:pt x="4966" y="0"/>
                </a:moveTo>
                <a:lnTo>
                  <a:pt x="10000" y="10000"/>
                </a:lnTo>
                <a:lnTo>
                  <a:pt x="0" y="10000"/>
                </a:lnTo>
                <a:lnTo>
                  <a:pt x="4966" y="0"/>
                </a:lnTo>
                <a:close/>
              </a:path>
            </a:pathLst>
          </a:custGeom>
          <a:solidFill>
            <a:srgbClr val="FFFFFF"/>
          </a:solidFill>
          <a:ln w="25400">
            <a:solidFill>
              <a:schemeClr val="tx1"/>
            </a:solidFill>
            <a:prstDash val="solid"/>
            <a:round/>
            <a:headEnd/>
            <a:tailEnd/>
          </a:ln>
        </p:spPr>
        <p:txBody>
          <a:bodyPr/>
          <a:lstStyle/>
          <a:p>
            <a:endParaRPr lang="en-US"/>
          </a:p>
        </p:txBody>
      </p:sp>
      <p:sp>
        <p:nvSpPr>
          <p:cNvPr id="45" name="Rectangle 44"/>
          <p:cNvSpPr/>
          <p:nvPr/>
        </p:nvSpPr>
        <p:spPr>
          <a:xfrm>
            <a:off x="3063977" y="3779535"/>
            <a:ext cx="1254023" cy="58903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Abstract</a:t>
            </a:r>
          </a:p>
        </p:txBody>
      </p:sp>
      <p:sp>
        <p:nvSpPr>
          <p:cNvPr id="66" name="Rectangle 65"/>
          <p:cNvSpPr/>
          <p:nvPr/>
        </p:nvSpPr>
        <p:spPr>
          <a:xfrm>
            <a:off x="4414219" y="5551918"/>
            <a:ext cx="2506384" cy="58903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91440" rtlCol="0" anchor="ctr"/>
          <a:lstStyle/>
          <a:p>
            <a:pPr algn="ctr">
              <a:lnSpc>
                <a:spcPct val="75000"/>
              </a:lnSpc>
            </a:pPr>
            <a:r>
              <a:rPr lang="en-US" sz="2400" b="1" dirty="0">
                <a:solidFill>
                  <a:schemeClr val="tx1"/>
                </a:solidFill>
              </a:rPr>
              <a:t>Model Theoretic / Denotational</a:t>
            </a:r>
          </a:p>
        </p:txBody>
      </p:sp>
      <p:sp>
        <p:nvSpPr>
          <p:cNvPr id="41" name="Line 17"/>
          <p:cNvSpPr>
            <a:spLocks noChangeShapeType="1"/>
          </p:cNvSpPr>
          <p:nvPr/>
        </p:nvSpPr>
        <p:spPr bwMode="auto">
          <a:xfrm rot="16200000" flipH="1" flipV="1">
            <a:off x="7478497" y="2487484"/>
            <a:ext cx="476137" cy="0"/>
          </a:xfrm>
          <a:prstGeom prst="line">
            <a:avLst/>
          </a:prstGeom>
          <a:noFill/>
          <a:ln w="25400">
            <a:solidFill>
              <a:schemeClr val="tx1"/>
            </a:solidFill>
            <a:prstDash val="solid"/>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55" name="Group 54"/>
          <p:cNvGrpSpPr/>
          <p:nvPr/>
        </p:nvGrpSpPr>
        <p:grpSpPr>
          <a:xfrm rot="16200000" flipH="1">
            <a:off x="7607938" y="2238878"/>
            <a:ext cx="217255" cy="116239"/>
            <a:chOff x="4270986" y="3941866"/>
            <a:chExt cx="217255" cy="116239"/>
          </a:xfrm>
          <a:solidFill>
            <a:schemeClr val="tx1"/>
          </a:solidFill>
        </p:grpSpPr>
        <p:sp>
          <p:nvSpPr>
            <p:cNvPr id="67" name="Freeform 18"/>
            <p:cNvSpPr>
              <a:spLocks/>
            </p:cNvSpPr>
            <p:nvPr/>
          </p:nvSpPr>
          <p:spPr bwMode="auto">
            <a:xfrm rot="5402019" flipH="1">
              <a:off x="4321494" y="3891358"/>
              <a:ext cx="116239" cy="217255"/>
            </a:xfrm>
            <a:custGeom>
              <a:avLst/>
              <a:gdLst>
                <a:gd name="T0" fmla="*/ 39 w 78"/>
                <a:gd name="T1" fmla="*/ 0 h 146"/>
                <a:gd name="T2" fmla="*/ 78 w 78"/>
                <a:gd name="T3" fmla="*/ 73 h 146"/>
                <a:gd name="T4" fmla="*/ 39 w 78"/>
                <a:gd name="T5" fmla="*/ 146 h 146"/>
                <a:gd name="T6" fmla="*/ 0 w 78"/>
                <a:gd name="T7" fmla="*/ 73 h 146"/>
                <a:gd name="T8" fmla="*/ 39 w 78"/>
                <a:gd name="T9" fmla="*/ 0 h 146"/>
              </a:gdLst>
              <a:ahLst/>
              <a:cxnLst>
                <a:cxn ang="0">
                  <a:pos x="T0" y="T1"/>
                </a:cxn>
                <a:cxn ang="0">
                  <a:pos x="T2" y="T3"/>
                </a:cxn>
                <a:cxn ang="0">
                  <a:pos x="T4" y="T5"/>
                </a:cxn>
                <a:cxn ang="0">
                  <a:pos x="T6" y="T7"/>
                </a:cxn>
                <a:cxn ang="0">
                  <a:pos x="T8" y="T9"/>
                </a:cxn>
              </a:cxnLst>
              <a:rect l="0" t="0" r="r" b="b"/>
              <a:pathLst>
                <a:path w="78" h="146">
                  <a:moveTo>
                    <a:pt x="39" y="0"/>
                  </a:moveTo>
                  <a:lnTo>
                    <a:pt x="78" y="73"/>
                  </a:lnTo>
                  <a:lnTo>
                    <a:pt x="39" y="146"/>
                  </a:lnTo>
                  <a:lnTo>
                    <a:pt x="0" y="73"/>
                  </a:lnTo>
                  <a:lnTo>
                    <a:pt x="39" y="0"/>
                  </a:lnTo>
                  <a:close/>
                </a:path>
              </a:pathLst>
            </a:custGeom>
            <a:grpFill/>
            <a:ln w="19050">
              <a:solidFill>
                <a:schemeClr val="tx1"/>
              </a:solidFill>
              <a:prstDash val="solid"/>
              <a:round/>
              <a:headEnd/>
              <a:tailEnd/>
            </a:ln>
          </p:spPr>
          <p:txBody>
            <a:bodyPr vert="vert270" anchor="ctr"/>
            <a:lstStyle/>
            <a:p>
              <a:r>
                <a:rPr lang="en-US" sz="300" b="1" dirty="0"/>
                <a:t> </a:t>
              </a:r>
              <a:endParaRPr lang="en-US" sz="700" b="1" dirty="0"/>
            </a:p>
          </p:txBody>
        </p:sp>
        <p:sp>
          <p:nvSpPr>
            <p:cNvPr id="68" name="Oval 67"/>
            <p:cNvSpPr>
              <a:spLocks noChangeAspect="1"/>
            </p:cNvSpPr>
            <p:nvPr/>
          </p:nvSpPr>
          <p:spPr bwMode="auto">
            <a:xfrm>
              <a:off x="4356153" y="3977125"/>
              <a:ext cx="46920" cy="45720"/>
            </a:xfrm>
            <a:prstGeom prst="ellipse">
              <a:avLst/>
            </a:prstGeom>
            <a:grp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100" b="0" i="0" u="none" strike="noStrike" cap="none" normalizeH="0" baseline="0">
                <a:ln>
                  <a:noFill/>
                </a:ln>
                <a:effectLst/>
                <a:latin typeface="Arial" charset="0"/>
              </a:endParaRPr>
            </a:p>
          </p:txBody>
        </p:sp>
      </p:grpSp>
      <p:sp>
        <p:nvSpPr>
          <p:cNvPr id="69" name="Rectangle 68"/>
          <p:cNvSpPr/>
          <p:nvPr/>
        </p:nvSpPr>
        <p:spPr>
          <a:xfrm>
            <a:off x="7152328" y="2710530"/>
            <a:ext cx="1863478" cy="58903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91440" bIns="27432" rtlCol="0" anchor="ctr"/>
          <a:lstStyle/>
          <a:p>
            <a:pPr algn="ctr">
              <a:lnSpc>
                <a:spcPct val="80000"/>
              </a:lnSpc>
            </a:pPr>
            <a:r>
              <a:rPr lang="en-US" sz="2400" b="1" dirty="0">
                <a:solidFill>
                  <a:schemeClr val="tx1"/>
                </a:solidFill>
              </a:rPr>
              <a:t>Vocabulary / Libraries </a:t>
            </a:r>
          </a:p>
        </p:txBody>
      </p:sp>
      <p:sp>
        <p:nvSpPr>
          <p:cNvPr id="70" name="Line 4"/>
          <p:cNvSpPr>
            <a:spLocks noChangeShapeType="1"/>
          </p:cNvSpPr>
          <p:nvPr/>
        </p:nvSpPr>
        <p:spPr bwMode="auto">
          <a:xfrm flipV="1">
            <a:off x="7749111" y="3494211"/>
            <a:ext cx="0" cy="526335"/>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1" name="Line 4"/>
          <p:cNvSpPr>
            <a:spLocks noChangeShapeType="1"/>
          </p:cNvSpPr>
          <p:nvPr/>
        </p:nvSpPr>
        <p:spPr bwMode="auto">
          <a:xfrm flipV="1">
            <a:off x="8796652" y="3466028"/>
            <a:ext cx="0" cy="116947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 name="Freeform 29"/>
          <p:cNvSpPr>
            <a:spLocks/>
          </p:cNvSpPr>
          <p:nvPr/>
        </p:nvSpPr>
        <p:spPr bwMode="auto">
          <a:xfrm flipH="1">
            <a:off x="7623749" y="3328829"/>
            <a:ext cx="250723" cy="224457"/>
          </a:xfrm>
          <a:custGeom>
            <a:avLst/>
            <a:gdLst>
              <a:gd name="T0" fmla="*/ 49 w 108"/>
              <a:gd name="T1" fmla="*/ 0 h 157"/>
              <a:gd name="T2" fmla="*/ 108 w 108"/>
              <a:gd name="T3" fmla="*/ 157 h 157"/>
              <a:gd name="T4" fmla="*/ 0 w 108"/>
              <a:gd name="T5" fmla="*/ 157 h 157"/>
              <a:gd name="T6" fmla="*/ 49 w 108"/>
              <a:gd name="T7" fmla="*/ 0 h 157"/>
              <a:gd name="connsiteX0" fmla="*/ 5108 w 10000"/>
              <a:gd name="connsiteY0" fmla="*/ 0 h 10000"/>
              <a:gd name="connsiteX1" fmla="*/ 10000 w 10000"/>
              <a:gd name="connsiteY1" fmla="*/ 10000 h 10000"/>
              <a:gd name="connsiteX2" fmla="*/ 0 w 10000"/>
              <a:gd name="connsiteY2" fmla="*/ 10000 h 10000"/>
              <a:gd name="connsiteX3" fmla="*/ 5108 w 10000"/>
              <a:gd name="connsiteY3" fmla="*/ 0 h 10000"/>
              <a:gd name="connsiteX0" fmla="*/ 4537 w 10000"/>
              <a:gd name="connsiteY0" fmla="*/ 0 h 10000"/>
              <a:gd name="connsiteX1" fmla="*/ 10000 w 10000"/>
              <a:gd name="connsiteY1" fmla="*/ 10000 h 10000"/>
              <a:gd name="connsiteX2" fmla="*/ 0 w 10000"/>
              <a:gd name="connsiteY2" fmla="*/ 10000 h 10000"/>
              <a:gd name="connsiteX3" fmla="*/ 4537 w 10000"/>
              <a:gd name="connsiteY3" fmla="*/ 0 h 10000"/>
              <a:gd name="connsiteX0" fmla="*/ 4966 w 10000"/>
              <a:gd name="connsiteY0" fmla="*/ 0 h 10000"/>
              <a:gd name="connsiteX1" fmla="*/ 10000 w 10000"/>
              <a:gd name="connsiteY1" fmla="*/ 10000 h 10000"/>
              <a:gd name="connsiteX2" fmla="*/ 0 w 10000"/>
              <a:gd name="connsiteY2" fmla="*/ 10000 h 10000"/>
              <a:gd name="connsiteX3" fmla="*/ 4966 w 10000"/>
              <a:gd name="connsiteY3" fmla="*/ 0 h 10000"/>
            </a:gdLst>
            <a:ahLst/>
            <a:cxnLst>
              <a:cxn ang="0">
                <a:pos x="connsiteX0" y="connsiteY0"/>
              </a:cxn>
              <a:cxn ang="0">
                <a:pos x="connsiteX1" y="connsiteY1"/>
              </a:cxn>
              <a:cxn ang="0">
                <a:pos x="connsiteX2" y="connsiteY2"/>
              </a:cxn>
              <a:cxn ang="0">
                <a:pos x="connsiteX3" y="connsiteY3"/>
              </a:cxn>
            </a:cxnLst>
            <a:rect l="l" t="t" r="r" b="b"/>
            <a:pathLst>
              <a:path w="10000" h="10000">
                <a:moveTo>
                  <a:pt x="4966" y="0"/>
                </a:moveTo>
                <a:lnTo>
                  <a:pt x="10000" y="10000"/>
                </a:lnTo>
                <a:lnTo>
                  <a:pt x="0" y="10000"/>
                </a:lnTo>
                <a:lnTo>
                  <a:pt x="4966" y="0"/>
                </a:lnTo>
                <a:close/>
              </a:path>
            </a:pathLst>
          </a:custGeom>
          <a:solidFill>
            <a:srgbClr val="FFFFFF"/>
          </a:solidFill>
          <a:ln w="25400">
            <a:solidFill>
              <a:schemeClr val="tx1"/>
            </a:solidFill>
            <a:prstDash val="solid"/>
            <a:round/>
            <a:headEnd/>
            <a:tailEnd/>
          </a:ln>
        </p:spPr>
        <p:txBody>
          <a:bodyPr/>
          <a:lstStyle/>
          <a:p>
            <a:endParaRPr lang="en-US"/>
          </a:p>
        </p:txBody>
      </p:sp>
      <p:sp>
        <p:nvSpPr>
          <p:cNvPr id="73" name="Freeform 29"/>
          <p:cNvSpPr>
            <a:spLocks/>
          </p:cNvSpPr>
          <p:nvPr/>
        </p:nvSpPr>
        <p:spPr bwMode="auto">
          <a:xfrm flipH="1">
            <a:off x="8671290" y="3326047"/>
            <a:ext cx="250723" cy="224457"/>
          </a:xfrm>
          <a:custGeom>
            <a:avLst/>
            <a:gdLst>
              <a:gd name="T0" fmla="*/ 49 w 108"/>
              <a:gd name="T1" fmla="*/ 0 h 157"/>
              <a:gd name="T2" fmla="*/ 108 w 108"/>
              <a:gd name="T3" fmla="*/ 157 h 157"/>
              <a:gd name="T4" fmla="*/ 0 w 108"/>
              <a:gd name="T5" fmla="*/ 157 h 157"/>
              <a:gd name="T6" fmla="*/ 49 w 108"/>
              <a:gd name="T7" fmla="*/ 0 h 157"/>
              <a:gd name="connsiteX0" fmla="*/ 5108 w 10000"/>
              <a:gd name="connsiteY0" fmla="*/ 0 h 10000"/>
              <a:gd name="connsiteX1" fmla="*/ 10000 w 10000"/>
              <a:gd name="connsiteY1" fmla="*/ 10000 h 10000"/>
              <a:gd name="connsiteX2" fmla="*/ 0 w 10000"/>
              <a:gd name="connsiteY2" fmla="*/ 10000 h 10000"/>
              <a:gd name="connsiteX3" fmla="*/ 5108 w 10000"/>
              <a:gd name="connsiteY3" fmla="*/ 0 h 10000"/>
              <a:gd name="connsiteX0" fmla="*/ 4537 w 10000"/>
              <a:gd name="connsiteY0" fmla="*/ 0 h 10000"/>
              <a:gd name="connsiteX1" fmla="*/ 10000 w 10000"/>
              <a:gd name="connsiteY1" fmla="*/ 10000 h 10000"/>
              <a:gd name="connsiteX2" fmla="*/ 0 w 10000"/>
              <a:gd name="connsiteY2" fmla="*/ 10000 h 10000"/>
              <a:gd name="connsiteX3" fmla="*/ 4537 w 10000"/>
              <a:gd name="connsiteY3" fmla="*/ 0 h 10000"/>
              <a:gd name="connsiteX0" fmla="*/ 4966 w 10000"/>
              <a:gd name="connsiteY0" fmla="*/ 0 h 10000"/>
              <a:gd name="connsiteX1" fmla="*/ 10000 w 10000"/>
              <a:gd name="connsiteY1" fmla="*/ 10000 h 10000"/>
              <a:gd name="connsiteX2" fmla="*/ 0 w 10000"/>
              <a:gd name="connsiteY2" fmla="*/ 10000 h 10000"/>
              <a:gd name="connsiteX3" fmla="*/ 4966 w 10000"/>
              <a:gd name="connsiteY3" fmla="*/ 0 h 10000"/>
            </a:gdLst>
            <a:ahLst/>
            <a:cxnLst>
              <a:cxn ang="0">
                <a:pos x="connsiteX0" y="connsiteY0"/>
              </a:cxn>
              <a:cxn ang="0">
                <a:pos x="connsiteX1" y="connsiteY1"/>
              </a:cxn>
              <a:cxn ang="0">
                <a:pos x="connsiteX2" y="connsiteY2"/>
              </a:cxn>
              <a:cxn ang="0">
                <a:pos x="connsiteX3" y="connsiteY3"/>
              </a:cxn>
            </a:cxnLst>
            <a:rect l="l" t="t" r="r" b="b"/>
            <a:pathLst>
              <a:path w="10000" h="10000">
                <a:moveTo>
                  <a:pt x="4966" y="0"/>
                </a:moveTo>
                <a:lnTo>
                  <a:pt x="10000" y="10000"/>
                </a:lnTo>
                <a:lnTo>
                  <a:pt x="0" y="10000"/>
                </a:lnTo>
                <a:lnTo>
                  <a:pt x="4966" y="0"/>
                </a:lnTo>
                <a:close/>
              </a:path>
            </a:pathLst>
          </a:custGeom>
          <a:solidFill>
            <a:srgbClr val="FFFFFF"/>
          </a:solidFill>
          <a:ln w="25400">
            <a:solidFill>
              <a:schemeClr val="tx1"/>
            </a:solidFill>
            <a:prstDash val="solid"/>
            <a:round/>
            <a:headEnd/>
            <a:tailEnd/>
          </a:ln>
        </p:spPr>
        <p:txBody>
          <a:bodyPr/>
          <a:lstStyle/>
          <a:p>
            <a:endParaRPr lang="en-US"/>
          </a:p>
        </p:txBody>
      </p:sp>
      <p:sp>
        <p:nvSpPr>
          <p:cNvPr id="74" name="Rectangle 73"/>
          <p:cNvSpPr/>
          <p:nvPr/>
        </p:nvSpPr>
        <p:spPr>
          <a:xfrm>
            <a:off x="6870700" y="3792000"/>
            <a:ext cx="1739900" cy="58903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91440" rIns="0" bIns="27432" rtlCol="0" anchor="ctr"/>
          <a:lstStyle/>
          <a:p>
            <a:pPr algn="ctr">
              <a:lnSpc>
                <a:spcPct val="75000"/>
              </a:lnSpc>
            </a:pPr>
            <a:r>
              <a:rPr lang="en-US" sz="2400" b="1" dirty="0">
                <a:solidFill>
                  <a:schemeClr val="tx1"/>
                </a:solidFill>
              </a:rPr>
              <a:t>Application Independent</a:t>
            </a:r>
          </a:p>
        </p:txBody>
      </p:sp>
      <p:sp>
        <p:nvSpPr>
          <p:cNvPr id="75" name="Rectangle 74"/>
          <p:cNvSpPr/>
          <p:nvPr/>
        </p:nvSpPr>
        <p:spPr>
          <a:xfrm>
            <a:off x="7159594" y="4558885"/>
            <a:ext cx="1887085" cy="58903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91440" bIns="27432" rtlCol="0" anchor="ctr"/>
          <a:lstStyle/>
          <a:p>
            <a:pPr algn="ctr">
              <a:lnSpc>
                <a:spcPct val="75000"/>
              </a:lnSpc>
            </a:pPr>
            <a:r>
              <a:rPr lang="en-US" sz="2400" b="1" dirty="0">
                <a:solidFill>
                  <a:schemeClr val="tx1"/>
                </a:solidFill>
              </a:rPr>
              <a:t>Application</a:t>
            </a:r>
          </a:p>
          <a:p>
            <a:pPr algn="ctr">
              <a:lnSpc>
                <a:spcPct val="75000"/>
              </a:lnSpc>
            </a:pPr>
            <a:r>
              <a:rPr lang="en-US" sz="2400" b="1" dirty="0">
                <a:solidFill>
                  <a:schemeClr val="tx1"/>
                </a:solidFill>
              </a:rPr>
              <a:t>Dependent</a:t>
            </a:r>
          </a:p>
        </p:txBody>
      </p:sp>
      <p:sp>
        <p:nvSpPr>
          <p:cNvPr id="5" name="Slide Number Placeholder 4"/>
          <p:cNvSpPr>
            <a:spLocks noGrp="1"/>
          </p:cNvSpPr>
          <p:nvPr>
            <p:ph type="sldNum" sz="quarter" idx="12"/>
          </p:nvPr>
        </p:nvSpPr>
        <p:spPr/>
        <p:txBody>
          <a:bodyPr/>
          <a:lstStyle/>
          <a:p>
            <a:fld id="{5953B049-D608-434C-95D0-6825E21E4BC0}" type="slidenum">
              <a:rPr lang="en-US" smtClean="0"/>
              <a:t>8</a:t>
            </a:fld>
            <a:endParaRPr lang="en-US"/>
          </a:p>
        </p:txBody>
      </p:sp>
    </p:spTree>
    <p:extLst>
      <p:ext uri="{BB962C8B-B14F-4D97-AF65-F5344CB8AC3E}">
        <p14:creationId xmlns:p14="http://schemas.microsoft.com/office/powerpoint/2010/main" val="40562333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Overview</a:t>
            </a:r>
          </a:p>
        </p:txBody>
      </p:sp>
      <p:sp>
        <p:nvSpPr>
          <p:cNvPr id="3" name="Content Placeholder 2"/>
          <p:cNvSpPr>
            <a:spLocks noGrp="1"/>
          </p:cNvSpPr>
          <p:nvPr>
            <p:ph idx="1"/>
          </p:nvPr>
        </p:nvSpPr>
        <p:spPr/>
        <p:txBody>
          <a:bodyPr/>
          <a:lstStyle/>
          <a:p>
            <a:r>
              <a:rPr lang="en-US" dirty="0">
                <a:solidFill>
                  <a:schemeClr val="bg1">
                    <a:lumMod val="65000"/>
                  </a:schemeClr>
                </a:solidFill>
              </a:rPr>
              <a:t>Driving Requirements</a:t>
            </a:r>
          </a:p>
          <a:p>
            <a:r>
              <a:rPr lang="en-US" dirty="0">
                <a:solidFill>
                  <a:schemeClr val="bg1">
                    <a:lumMod val="65000"/>
                  </a:schemeClr>
                </a:solidFill>
              </a:rPr>
              <a:t>Background on Formalism</a:t>
            </a:r>
          </a:p>
          <a:p>
            <a:r>
              <a:rPr lang="en-US" dirty="0"/>
              <a:t>Formalism Requirements</a:t>
            </a:r>
          </a:p>
        </p:txBody>
      </p:sp>
    </p:spTree>
    <p:extLst>
      <p:ext uri="{BB962C8B-B14F-4D97-AF65-F5344CB8AC3E}">
        <p14:creationId xmlns:p14="http://schemas.microsoft.com/office/powerpoint/2010/main" val="39748041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1732</TotalTime>
  <Words>1323</Words>
  <Application>Microsoft Office PowerPoint</Application>
  <PresentationFormat>On-screen Show (4:3)</PresentationFormat>
  <Paragraphs>302</Paragraphs>
  <Slides>31</Slides>
  <Notes>0</Notes>
  <HiddenSlides>11</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31</vt:i4>
      </vt:variant>
    </vt:vector>
  </HeadingPairs>
  <TitlesOfParts>
    <vt:vector size="35" baseType="lpstr">
      <vt:lpstr>Arial</vt:lpstr>
      <vt:lpstr>Calibri</vt:lpstr>
      <vt:lpstr>Times New Roman</vt:lpstr>
      <vt:lpstr>Office Theme</vt:lpstr>
      <vt:lpstr>SysML v2 Formalism Requirements</vt:lpstr>
      <vt:lpstr>Overview</vt:lpstr>
      <vt:lpstr>Overview</vt:lpstr>
      <vt:lpstr>Driving Requirements</vt:lpstr>
      <vt:lpstr>Analysis and Model Checking</vt:lpstr>
      <vt:lpstr>Overview</vt:lpstr>
      <vt:lpstr>Language = Syntax + Semantics + Vocabulary</vt:lpstr>
      <vt:lpstr>Language Specifications</vt:lpstr>
      <vt:lpstr>Overview</vt:lpstr>
      <vt:lpstr>Requirements (General)</vt:lpstr>
      <vt:lpstr>Who’s “Everyone”?</vt:lpstr>
      <vt:lpstr>Syntactic Requirements (Specific)</vt:lpstr>
      <vt:lpstr>Semantic Requirements (Specific)</vt:lpstr>
      <vt:lpstr>Mathematical Logic Example</vt:lpstr>
      <vt:lpstr>Mathematical Logic Example</vt:lpstr>
      <vt:lpstr>Modeling Semantics Example</vt:lpstr>
      <vt:lpstr>Modeling Semantics Example</vt:lpstr>
      <vt:lpstr>Modeling Semantics</vt:lpstr>
      <vt:lpstr>Semantic and Syntactic Requirements (Specific) </vt:lpstr>
      <vt:lpstr>PowerPoint Presentation</vt:lpstr>
      <vt:lpstr>PowerPoint Presentation</vt:lpstr>
      <vt:lpstr>Not Used</vt:lpstr>
      <vt:lpstr>Formalism Feature</vt:lpstr>
      <vt:lpstr>Mathematical Logic Example</vt:lpstr>
      <vt:lpstr>Modeling Semantics</vt:lpstr>
      <vt:lpstr>Things Being Modeled</vt:lpstr>
      <vt:lpstr>Declarative &amp; Operational Semantics</vt:lpstr>
      <vt:lpstr>PowerPoint Presentation</vt:lpstr>
      <vt:lpstr>PowerPoint Presentation</vt:lpstr>
      <vt:lpstr>PowerPoint Presentation</vt:lpstr>
      <vt:lpstr>PowerPoint Presentation</vt:lpstr>
    </vt:vector>
  </TitlesOfParts>
  <Company>MTSI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SysML v2 Formalism Requirements</dc:title>
  <dc:creator>Jonathan Patrick</dc:creator>
  <cp:lastModifiedBy>Bock, Conrad (Fed)</cp:lastModifiedBy>
  <cp:revision>118</cp:revision>
  <dcterms:created xsi:type="dcterms:W3CDTF">2016-09-12T13:49:30Z</dcterms:created>
  <dcterms:modified xsi:type="dcterms:W3CDTF">2016-09-15T13:57:55Z</dcterms:modified>
</cp:coreProperties>
</file>