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5"/>
  </p:notesMasterIdLst>
  <p:handoutMasterIdLst>
    <p:handoutMasterId r:id="rId6"/>
  </p:handoutMasterIdLst>
  <p:sldIdLst>
    <p:sldId id="256" r:id="rId2"/>
    <p:sldId id="340" r:id="rId3"/>
    <p:sldId id="34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76959A"/>
    <a:srgbClr val="CBFFFF"/>
    <a:srgbClr val="009DD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77" autoAdjust="0"/>
    <p:restoredTop sz="95262" autoAdjust="0"/>
  </p:normalViewPr>
  <p:slideViewPr>
    <p:cSldViewPr snapToGrid="0">
      <p:cViewPr varScale="1">
        <p:scale>
          <a:sx n="104" d="100"/>
          <a:sy n="104" d="100"/>
        </p:scale>
        <p:origin x="69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BE408-8D3D-4666-A153-C103417AD18F}" type="datetime1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DE7BF-AD39-42CD-9773-F23B314DD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7838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8F5ED-9129-4274-AC93-8E4F401E532C}" type="datetime1">
              <a:rPr lang="en-US" smtClean="0"/>
              <a:t>11/17/2015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78591-DAD7-4746-A0B6-765276782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780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78591-DAD7-4746-A0B6-76527678255D}" type="slidenum">
              <a:rPr lang="en-US" smtClean="0"/>
              <a:t>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6D71C645-5950-4873-B552-0F1A7B3FBF9A}" type="datetime1">
              <a:rPr lang="en-US" smtClean="0"/>
              <a:t>11/17/2015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1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129C-1068-4D1B-AC83-0FE85681FD99}" type="datetime1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39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2396F-0984-4827-AB13-BC881898C030}" type="datetime1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8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78A9-0299-4999-A740-50C7D0A48664}" type="datetime1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3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2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C306-C2DB-4ED2-89A2-18CA8C3F6AC1}" type="datetime1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8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8B756-91E7-4CDF-A6C3-C017DA4E8E93}" type="datetime1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93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EA8E-6400-41A5-83C1-47E9530EF050}" type="datetime1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42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E88F-F32E-4364-9FB6-722AECE996CD}" type="datetime1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43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43C8-7E5B-4B76-9561-075DFAF39E22}" type="datetime1">
              <a:rPr lang="en-US" smtClean="0"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6E34-505F-4AD0-9D6B-C128FBD0C1CC}" type="datetime1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3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5A1-50BB-489C-9FC3-E26A19703BD6}" type="datetime1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0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05E30-6D35-4BD9-8BE5-B2CDCB58879A}" type="datetime1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2C556-8333-4E45-9D5C-7E939D26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5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211291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Systems Engineering  Workflow Use Cases </a:t>
            </a:r>
            <a:br>
              <a:rPr lang="en-US" dirty="0" smtClean="0"/>
            </a:br>
            <a:r>
              <a:rPr lang="en-US" dirty="0" smtClean="0"/>
              <a:t>Process Change Request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Watson </a:t>
            </a:r>
          </a:p>
          <a:p>
            <a:r>
              <a:rPr lang="en-US" dirty="0" smtClean="0"/>
              <a:t>11/18/2015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2B86-E6C1-463F-A8BC-1911A5D33E70}" type="datetime1">
              <a:rPr lang="en-US" smtClean="0"/>
              <a:t>11/17/2015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Change Request </a:t>
            </a:r>
            <a:br>
              <a:rPr lang="en-US" dirty="0" smtClean="0"/>
            </a:br>
            <a:r>
              <a:rPr lang="en-US" dirty="0" smtClean="0"/>
              <a:t>Preconditions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624012"/>
            <a:ext cx="8229600" cy="4525963"/>
          </a:xfrm>
        </p:spPr>
        <p:txBody>
          <a:bodyPr/>
          <a:lstStyle/>
          <a:p>
            <a:r>
              <a:rPr lang="en-US" dirty="0"/>
              <a:t>A baseline exists for a release of the system </a:t>
            </a:r>
          </a:p>
          <a:p>
            <a:r>
              <a:rPr lang="en-US" dirty="0"/>
              <a:t>Systems are operating in the field and more are being manufactured</a:t>
            </a:r>
          </a:p>
          <a:p>
            <a:r>
              <a:rPr lang="en-US" dirty="0"/>
              <a:t>The next release of the system has been planned, implementation has started and has finished a detailed design review</a:t>
            </a:r>
          </a:p>
          <a:p>
            <a:r>
              <a:rPr lang="en-US" dirty="0"/>
              <a:t>A Change Requested is </a:t>
            </a:r>
            <a:r>
              <a:rPr lang="en-US" dirty="0" smtClean="0"/>
              <a:t>then initiated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C306-C2DB-4ED2-89A2-18CA8C3F6AC1}" type="datetime1">
              <a:rPr lang="en-US" smtClean="0"/>
              <a:t>11/17/2015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2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417" y="848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 Change Request</a:t>
            </a:r>
            <a:br>
              <a:rPr lang="en-US" dirty="0" smtClean="0"/>
            </a:br>
            <a:r>
              <a:rPr lang="en-US" dirty="0" smtClean="0"/>
              <a:t>Information 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265E-1436-4F47-9CBA-0F248D4C3733}" type="datetime1">
              <a:rPr lang="en-US" smtClean="0"/>
              <a:t>11/17/2015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C556-8333-4E45-9D5C-7E939D26936E}" type="slidenum">
              <a:rPr lang="en-US" smtClean="0"/>
              <a:t>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25812" y="3732815"/>
            <a:ext cx="992020" cy="671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Archive and Close Branch</a:t>
            </a:r>
            <a:endParaRPr lang="en-US" sz="1400" dirty="0"/>
          </a:p>
        </p:txBody>
      </p:sp>
      <p:sp>
        <p:nvSpPr>
          <p:cNvPr id="13" name="Right Arrow 12"/>
          <p:cNvSpPr/>
          <p:nvPr/>
        </p:nvSpPr>
        <p:spPr>
          <a:xfrm>
            <a:off x="0" y="4995580"/>
            <a:ext cx="9026434" cy="65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Active Release </a:t>
            </a:r>
            <a:r>
              <a:rPr lang="en-US" dirty="0" smtClean="0"/>
              <a:t>Branch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966734" y="3059199"/>
            <a:ext cx="0" cy="220322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9" idx="0"/>
          </p:cNvCxnSpPr>
          <p:nvPr/>
        </p:nvCxnSpPr>
        <p:spPr>
          <a:xfrm>
            <a:off x="4158052" y="3049362"/>
            <a:ext cx="163770" cy="68345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/>
          <a:srcRect l="467" r="4930"/>
          <a:stretch/>
        </p:blipFill>
        <p:spPr>
          <a:xfrm>
            <a:off x="822960" y="1314116"/>
            <a:ext cx="7223760" cy="1514475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>
            <a:off x="7427859" y="3059199"/>
            <a:ext cx="25208" cy="21157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971020" y="2787300"/>
            <a:ext cx="5482047" cy="271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Change Request Branch 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397659" y="3049362"/>
            <a:ext cx="444681" cy="63317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66734" y="1959174"/>
            <a:ext cx="9979" cy="3517990"/>
          </a:xfrm>
          <a:prstGeom prst="line">
            <a:avLst/>
          </a:prstGeom>
          <a:ln w="25400" cmpd="sng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6151683" y="2295529"/>
            <a:ext cx="968535" cy="1443103"/>
            <a:chOff x="6151683" y="2434964"/>
            <a:chExt cx="968535" cy="1197048"/>
          </a:xfrm>
        </p:grpSpPr>
        <p:cxnSp>
          <p:nvCxnSpPr>
            <p:cNvPr id="37" name="Straight Connector 36"/>
            <p:cNvCxnSpPr>
              <a:endCxn id="44" idx="0"/>
            </p:cNvCxnSpPr>
            <p:nvPr/>
          </p:nvCxnSpPr>
          <p:spPr>
            <a:xfrm>
              <a:off x="6634565" y="2434964"/>
              <a:ext cx="1386" cy="858494"/>
            </a:xfrm>
            <a:prstGeom prst="line">
              <a:avLst/>
            </a:prstGeom>
            <a:ln w="25400" cmpd="sng">
              <a:prstDash val="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6151683" y="3293458"/>
              <a:ext cx="9685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B050"/>
                  </a:solidFill>
                </a:rPr>
                <a:t>Baseline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4245491" y="3225076"/>
            <a:ext cx="638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Reject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665740" y="3161615"/>
            <a:ext cx="638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Reject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626338" y="4524181"/>
            <a:ext cx="79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Merge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173505" y="4602502"/>
            <a:ext cx="83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Branch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818631" y="3650063"/>
            <a:ext cx="992020" cy="671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Archive and Close Branch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6588967" y="3725708"/>
            <a:ext cx="895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Approved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2987723" y="2360646"/>
            <a:ext cx="968535" cy="1430039"/>
            <a:chOff x="6151683" y="2434964"/>
            <a:chExt cx="968535" cy="1197048"/>
          </a:xfrm>
        </p:grpSpPr>
        <p:cxnSp>
          <p:nvCxnSpPr>
            <p:cNvPr id="88" name="Straight Connector 87"/>
            <p:cNvCxnSpPr>
              <a:endCxn id="89" idx="0"/>
            </p:cNvCxnSpPr>
            <p:nvPr/>
          </p:nvCxnSpPr>
          <p:spPr>
            <a:xfrm>
              <a:off x="6634565" y="2434964"/>
              <a:ext cx="1386" cy="858494"/>
            </a:xfrm>
            <a:prstGeom prst="line">
              <a:avLst/>
            </a:prstGeom>
            <a:ln w="25400" cmpd="sng">
              <a:prstDash val="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6151683" y="3293458"/>
              <a:ext cx="9685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B050"/>
                  </a:solidFill>
                </a:rPr>
                <a:t>Baseline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1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95245</TotalTime>
  <Words>89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Custom Design</vt:lpstr>
      <vt:lpstr>Systems Engineering  Workflow Use Cases  Process Change Request</vt:lpstr>
      <vt:lpstr>Process Change Request  Preconditions</vt:lpstr>
      <vt:lpstr>Process Change Request Information Flow</vt:lpstr>
    </vt:vector>
  </TitlesOfParts>
  <Company>Lockheed Martin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Use Cases First Pass</dc:title>
  <dc:creator>John C Watson</dc:creator>
  <cp:lastModifiedBy>John Watson</cp:lastModifiedBy>
  <cp:revision>260</cp:revision>
  <dcterms:created xsi:type="dcterms:W3CDTF">2014-01-13T15:33:34Z</dcterms:created>
  <dcterms:modified xsi:type="dcterms:W3CDTF">2015-11-17T23:13:23Z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-1453808456</vt:i4>
  </property>
  <property fmtid="{D5CDD505-2E9C-101B-9397-08002B2CF9AE}" pid="3" name="_NewReviewCycle">
    <vt:lpwstr/>
  </property>
  <property fmtid="{D5CDD505-2E9C-101B-9397-08002B2CF9AE}" pid="4" name="_EmailSubject">
    <vt:lpwstr>LM DDS Profile Issues.pptx</vt:lpwstr>
  </property>
  <property fmtid="{D5CDD505-2E9C-101B-9397-08002B2CF9AE}" pid="5" name="_AuthorEmail">
    <vt:lpwstr>protima.x.banerjee@lmco.com</vt:lpwstr>
  </property>
  <property fmtid="{D5CDD505-2E9C-101B-9397-08002B2CF9AE}" pid="6" name="_AuthorEmailDisplayName">
    <vt:lpwstr>Banerjee, Protima X</vt:lpwstr>
  </property>
  <property fmtid="{D5CDD505-2E9C-101B-9397-08002B2CF9AE}" pid="7" name="Document Author">
    <vt:lpwstr>ACCT04\watsonjc</vt:lpwstr>
  </property>
  <property fmtid="{D5CDD505-2E9C-101B-9397-08002B2CF9AE}" pid="8" name="Document Sensitivity">
    <vt:lpwstr>1</vt:lpwstr>
  </property>
  <property fmtid="{D5CDD505-2E9C-101B-9397-08002B2CF9AE}" pid="9" name="ThirdParty">
    <vt:lpwstr/>
  </property>
  <property fmtid="{D5CDD505-2E9C-101B-9397-08002B2CF9AE}" pid="10" name="OCI Restriction">
    <vt:bool>false</vt:bool>
  </property>
  <property fmtid="{D5CDD505-2E9C-101B-9397-08002B2CF9AE}" pid="11" name="OCI Additional Info">
    <vt:lpwstr/>
  </property>
  <property fmtid="{D5CDD505-2E9C-101B-9397-08002B2CF9AE}" pid="12" name="Allow Header Overwrite">
    <vt:bool>false</vt:bool>
  </property>
  <property fmtid="{D5CDD505-2E9C-101B-9397-08002B2CF9AE}" pid="13" name="Allow Footer Overwrite">
    <vt:bool>false</vt:bool>
  </property>
  <property fmtid="{D5CDD505-2E9C-101B-9397-08002B2CF9AE}" pid="14" name="Multiple Selected">
    <vt:lpwstr>-1</vt:lpwstr>
  </property>
  <property fmtid="{D5CDD505-2E9C-101B-9397-08002B2CF9AE}" pid="15" name="SIPLongWording">
    <vt:lpwstr/>
  </property>
  <property fmtid="{D5CDD505-2E9C-101B-9397-08002B2CF9AE}" pid="16" name="checkedProgramsCount">
    <vt:i4>0</vt:i4>
  </property>
  <property fmtid="{D5CDD505-2E9C-101B-9397-08002B2CF9AE}" pid="17" name="ExpCountry">
    <vt:lpwstr/>
  </property>
</Properties>
</file>