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6" r:id="rId5"/>
    <p:sldId id="261" r:id="rId6"/>
    <p:sldId id="265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iedland, Brittany A" initials="FBA" lastIdx="1" clrIdx="0">
    <p:extLst>
      <p:ext uri="{19B8F6BF-5375-455C-9EA6-DF929625EA0E}">
        <p15:presenceInfo xmlns:p15="http://schemas.microsoft.com/office/powerpoint/2012/main" userId="S-1-5-21-2025429265-1303643608-1417001333-14489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C602-1F3D-4A56-816C-B8483214A568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370D-5A7D-41F9-AEA0-2A01FE331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15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C602-1F3D-4A56-816C-B8483214A568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370D-5A7D-41F9-AEA0-2A01FE331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2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C602-1F3D-4A56-816C-B8483214A568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370D-5A7D-41F9-AEA0-2A01FE331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52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C602-1F3D-4A56-816C-B8483214A568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370D-5A7D-41F9-AEA0-2A01FE331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61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C602-1F3D-4A56-816C-B8483214A568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370D-5A7D-41F9-AEA0-2A01FE331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928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C602-1F3D-4A56-816C-B8483214A568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370D-5A7D-41F9-AEA0-2A01FE331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83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C602-1F3D-4A56-816C-B8483214A568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370D-5A7D-41F9-AEA0-2A01FE331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43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C602-1F3D-4A56-816C-B8483214A568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370D-5A7D-41F9-AEA0-2A01FE331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08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C602-1F3D-4A56-816C-B8483214A568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370D-5A7D-41F9-AEA0-2A01FE331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2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C602-1F3D-4A56-816C-B8483214A568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370D-5A7D-41F9-AEA0-2A01FE331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759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C602-1F3D-4A56-816C-B8483214A568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370D-5A7D-41F9-AEA0-2A01FE331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8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AC602-1F3D-4A56-816C-B8483214A568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6370D-5A7D-41F9-AEA0-2A01FE331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18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466" y="2040867"/>
            <a:ext cx="9316169" cy="4175139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49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466" y="2040867"/>
            <a:ext cx="9316169" cy="4175139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66158" y="2346385"/>
            <a:ext cx="5434642" cy="375249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2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Cabinet Assembly - BDD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2574131"/>
            <a:ext cx="2647950" cy="25717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496" y="2128837"/>
            <a:ext cx="60198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11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5132" y="2470811"/>
            <a:ext cx="4914900" cy="356192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3514" y="1903860"/>
            <a:ext cx="4528646" cy="47529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Cabinet Connectivity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82122" y="5454217"/>
            <a:ext cx="523875" cy="35242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" y="1392794"/>
            <a:ext cx="10964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the P2 port on Card B and it is connected to the Bus even in context of Card B P2 is not connected to the Bus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145861" y="4508169"/>
            <a:ext cx="3049804" cy="17621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390032" y="2551559"/>
            <a:ext cx="266107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a query is run to see what ports are connected to the Bus, P2 on Card will say it is connected.</a:t>
            </a:r>
          </a:p>
          <a:p>
            <a:endParaRPr lang="en-US" dirty="0"/>
          </a:p>
          <a:p>
            <a:r>
              <a:rPr lang="en-US" dirty="0" smtClean="0"/>
              <a:t>However, this is intended to be true in the context of Card A not Card B…</a:t>
            </a:r>
          </a:p>
          <a:p>
            <a:endParaRPr lang="en-US" dirty="0"/>
          </a:p>
        </p:txBody>
      </p:sp>
      <p:cxnSp>
        <p:nvCxnSpPr>
          <p:cNvPr id="14" name="Elbow Connector 13"/>
          <p:cNvCxnSpPr/>
          <p:nvPr/>
        </p:nvCxnSpPr>
        <p:spPr>
          <a:xfrm rot="16200000" flipV="1">
            <a:off x="2527295" y="4546800"/>
            <a:ext cx="1167802" cy="852400"/>
          </a:xfrm>
          <a:prstGeom prst="bentConnector3">
            <a:avLst>
              <a:gd name="adj1" fmla="val 100569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444361" y="4608608"/>
            <a:ext cx="242293" cy="20869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494499" y="4608609"/>
            <a:ext cx="99120" cy="20869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605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a lot of ways to solve this, however, all add extra complexity and are harder to implement</a:t>
            </a:r>
          </a:p>
          <a:p>
            <a:endParaRPr lang="en-US" dirty="0"/>
          </a:p>
          <a:p>
            <a:r>
              <a:rPr lang="en-US" dirty="0" smtClean="0"/>
              <a:t>Let’s look at one of the ways to implement this….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84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5950" y="2598456"/>
            <a:ext cx="2686050" cy="23145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Cabinet Assembly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681714" y="3075696"/>
            <a:ext cx="2510286" cy="308574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44772" y="1690688"/>
            <a:ext cx="10683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Block Usages are related back to the definition with a generalization link and the ports/parts are redefined at the lower assembly levels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54463" y="2615708"/>
            <a:ext cx="7265859" cy="260999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2518" y="2491955"/>
            <a:ext cx="249555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79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7" y="1790734"/>
            <a:ext cx="11782425" cy="5457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Connectivity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731425" y="4519646"/>
            <a:ext cx="3622375" cy="308574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42489" y="4994039"/>
            <a:ext cx="564851" cy="331903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8200" y="1229023"/>
            <a:ext cx="9048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the P2 port on Card B and it is only connected to P2 on Processor B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64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</TotalTime>
  <Words>154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Use Case</vt:lpstr>
      <vt:lpstr>Use Case</vt:lpstr>
      <vt:lpstr>Cabinet Assembly - BDD</vt:lpstr>
      <vt:lpstr>Cabinet Connectivity</vt:lpstr>
      <vt:lpstr>PowerPoint Presentation</vt:lpstr>
      <vt:lpstr>Cabinet Assembly</vt:lpstr>
      <vt:lpstr>Card Connectivity</vt:lpstr>
    </vt:vector>
  </TitlesOfParts>
  <Company>The Boeing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Friedland, Brittany A</dc:creator>
  <cp:lastModifiedBy>Friedland, Brittany A</cp:lastModifiedBy>
  <cp:revision>8</cp:revision>
  <dcterms:created xsi:type="dcterms:W3CDTF">2017-03-22T21:55:12Z</dcterms:created>
  <dcterms:modified xsi:type="dcterms:W3CDTF">2017-03-23T14:08:52Z</dcterms:modified>
</cp:coreProperties>
</file>