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6" r:id="rId3"/>
    <p:sldId id="262" r:id="rId4"/>
    <p:sldId id="292" r:id="rId5"/>
    <p:sldId id="267" r:id="rId6"/>
    <p:sldId id="271" r:id="rId7"/>
    <p:sldId id="303" r:id="rId8"/>
    <p:sldId id="304" r:id="rId9"/>
    <p:sldId id="273" r:id="rId10"/>
    <p:sldId id="280" r:id="rId11"/>
    <p:sldId id="290" r:id="rId12"/>
    <p:sldId id="274" r:id="rId13"/>
    <p:sldId id="281" r:id="rId14"/>
    <p:sldId id="279" r:id="rId15"/>
    <p:sldId id="299" r:id="rId16"/>
    <p:sldId id="298" r:id="rId17"/>
    <p:sldId id="277" r:id="rId18"/>
    <p:sldId id="283" r:id="rId19"/>
    <p:sldId id="291" r:id="rId20"/>
    <p:sldId id="296" r:id="rId21"/>
    <p:sldId id="297" r:id="rId22"/>
    <p:sldId id="295" r:id="rId23"/>
    <p:sldId id="288" r:id="rId24"/>
    <p:sldId id="301" r:id="rId25"/>
    <p:sldId id="300" r:id="rId26"/>
    <p:sldId id="282" r:id="rId27"/>
    <p:sldId id="287" r:id="rId28"/>
    <p:sldId id="302" r:id="rId29"/>
    <p:sldId id="284" r:id="rId30"/>
    <p:sldId id="285" r:id="rId31"/>
    <p:sldId id="294" r:id="rId32"/>
    <p:sldId id="293" r:id="rId33"/>
    <p:sldId id="264" r:id="rId34"/>
    <p:sldId id="272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- Requirements Concepts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09 </a:t>
            </a:r>
            <a:r>
              <a:rPr lang="en-US" dirty="0" smtClean="0"/>
              <a:t>Jan 2017 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6341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Context Diagram - Vehicle Weight Verification Via Analysis Example</a:t>
            </a:r>
            <a:endParaRPr lang="en-US" sz="2400" b="1" dirty="0"/>
          </a:p>
        </p:txBody>
      </p:sp>
      <p:pic>
        <p:nvPicPr>
          <p:cNvPr id="8" name="Picture 185194155.jpg" descr="185194155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24" y="439192"/>
            <a:ext cx="10638663" cy="64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Parametric Diagram - Vehicle Weight Verification Via Analysis Example </a:t>
            </a:r>
            <a:endParaRPr lang="en-US" sz="2400" b="1" dirty="0"/>
          </a:p>
        </p:txBody>
      </p:sp>
      <p:pic>
        <p:nvPicPr>
          <p:cNvPr id="9" name="Picture -1924897551.jpg" descr="-192489755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59" y="497046"/>
            <a:ext cx="10666144" cy="63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Decompose a Compound Text Based Requirement Example</a:t>
            </a:r>
            <a:endParaRPr lang="en-US" sz="2400" b="1" dirty="0"/>
          </a:p>
        </p:txBody>
      </p:sp>
      <p:pic>
        <p:nvPicPr>
          <p:cNvPr id="8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05704"/>
            <a:ext cx="10772899" cy="6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117" y="0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Design Constraint </a:t>
            </a:r>
            <a:r>
              <a:rPr lang="en-US" sz="2000" b="1" dirty="0"/>
              <a:t>Requirement </a:t>
            </a:r>
            <a:r>
              <a:rPr lang="en-US" sz="2000" b="1" dirty="0" smtClean="0"/>
              <a:t>Example</a:t>
            </a:r>
            <a:endParaRPr lang="en-US" sz="2000" b="1" dirty="0"/>
          </a:p>
        </p:txBody>
      </p:sp>
      <p:pic>
        <p:nvPicPr>
          <p:cNvPr id="8" name="Picture -1052571614.jpg" descr="-105257161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169" y="416344"/>
            <a:ext cx="7603455" cy="64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Transform a Text based </a:t>
            </a:r>
            <a:r>
              <a:rPr lang="en-US" sz="2400" b="1" dirty="0" smtClean="0"/>
              <a:t>Functional Requirement </a:t>
            </a:r>
            <a:r>
              <a:rPr lang="en-US" sz="2400" b="1" dirty="0"/>
              <a:t>to a Formal </a:t>
            </a:r>
            <a:r>
              <a:rPr lang="en-US" sz="2400" b="1" dirty="0" smtClean="0"/>
              <a:t>Requirement Example </a:t>
            </a:r>
            <a:endParaRPr lang="en-US" sz="2400" b="1" dirty="0"/>
          </a:p>
        </p:txBody>
      </p:sp>
      <p:pic>
        <p:nvPicPr>
          <p:cNvPr id="8" name="Picture 887813608.jpg" descr="88781360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53" y="356529"/>
            <a:ext cx="8566431" cy="65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Stopping Distance Example</a:t>
            </a:r>
            <a:endParaRPr lang="en-US" sz="2400" b="1" dirty="0"/>
          </a:p>
        </p:txBody>
      </p:sp>
      <p:pic>
        <p:nvPicPr>
          <p:cNvPr id="9" name="Picture -86515879.jpg" descr="-8651587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0" y="462647"/>
            <a:ext cx="10183091" cy="63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Vehicle Stopping Distance </a:t>
            </a:r>
            <a:r>
              <a:rPr lang="en-US" sz="2400" b="1" dirty="0" smtClean="0"/>
              <a:t> Parametric Diagram</a:t>
            </a:r>
            <a:endParaRPr lang="en-US" sz="2400" b="1" dirty="0"/>
          </a:p>
        </p:txBody>
      </p:sp>
      <p:pic>
        <p:nvPicPr>
          <p:cNvPr id="8" name="Picture 1718728396.jpg" descr="17187283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59" y="407741"/>
            <a:ext cx="8337896" cy="64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Functional Requirement Example -Updated 9/xx/2016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Interface Requirement Example, Central Heating System Context Realization</a:t>
            </a:r>
            <a:endParaRPr lang="en-US" sz="2400" b="1" dirty="0"/>
          </a:p>
        </p:txBody>
      </p:sp>
      <p:pic>
        <p:nvPicPr>
          <p:cNvPr id="6" name="Picture 829056422.jpg" descr="82905642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669" y="417933"/>
            <a:ext cx="11445765" cy="60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Realization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1758404494.jpg" descr="175840449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187" y="490698"/>
            <a:ext cx="9199758" cy="63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Changes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Slide 3 and 4 – Verification Concepts </a:t>
            </a:r>
            <a:r>
              <a:rPr lang="en-US" dirty="0" smtClean="0"/>
              <a:t>minor updates</a:t>
            </a:r>
            <a:endParaRPr lang="en-US" dirty="0" smtClean="0"/>
          </a:p>
          <a:p>
            <a:r>
              <a:rPr lang="en-US" dirty="0" smtClean="0"/>
              <a:t>Slides 7 and 8 – Verification Glossary Term </a:t>
            </a:r>
            <a:r>
              <a:rPr lang="en-US" dirty="0" smtClean="0"/>
              <a:t>definitions – minor updates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7724" y="23452"/>
            <a:ext cx="1058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 Level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1536573419.jpg" descr="15365734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472" y="424012"/>
            <a:ext cx="8269693" cy="63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9175" y="0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Detailed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1144709754.jpg" descr="114470975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299" y="425633"/>
            <a:ext cx="9588207" cy="6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Specification Model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-1260827753.jpg" descr="-126082775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16875"/>
            <a:ext cx="12192001" cy="61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8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857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Controller-Inlet Valve Interface </a:t>
            </a:r>
            <a:r>
              <a:rPr lang="en-US" sz="2400" b="1" dirty="0" smtClean="0"/>
              <a:t>Realization</a:t>
            </a:r>
            <a:endParaRPr lang="en-US" sz="2400" b="1" dirty="0"/>
          </a:p>
        </p:txBody>
      </p:sp>
      <p:pic>
        <p:nvPicPr>
          <p:cNvPr id="7" name="Picture -289034806.jpg" descr="-28903480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97" y="424799"/>
            <a:ext cx="11107206" cy="63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High Level Specification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-958731658.jpg" descr="-95873165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008" y="462648"/>
            <a:ext cx="7919312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Detailed Generated Requirements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3" y="462648"/>
            <a:ext cx="10804063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Specification Model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-1285535319.jpg" descr="-12855353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83" y="349611"/>
            <a:ext cx="11566634" cy="6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119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Controller-Sensor &amp; Controller-Inlet Valve Requirement Table - 11/13/2016</a:t>
            </a:r>
            <a:endParaRPr lang="en-US" sz="2400" b="1" dirty="0"/>
          </a:p>
        </p:txBody>
      </p:sp>
      <p:pic>
        <p:nvPicPr>
          <p:cNvPr id="7" name="Picture -2133137650.jpg" descr="-213313765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716" y="489382"/>
            <a:ext cx="7286568" cy="63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8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Restricted Text Statement Metamodel Example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94"/>
            <a:ext cx="12192000" cy="58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3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USB Library Example</a:t>
            </a:r>
            <a:endParaRPr lang="en-US" sz="2400" b="1" dirty="0"/>
          </a:p>
        </p:txBody>
      </p:sp>
      <p:pic>
        <p:nvPicPr>
          <p:cNvPr id="7" name="Picture -2061350172.jpg" descr="-206135017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44" y="376557"/>
            <a:ext cx="10795620" cy="64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1660" y="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 Concepts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" y="369332"/>
            <a:ext cx="11390811" cy="64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Constraint Evaluation Library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289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-373167247.jpg" descr="-3731672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" y="425826"/>
            <a:ext cx="12088091" cy="60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Stereotypes Types Used in Requirement Examples</a:t>
            </a:r>
            <a:endParaRPr lang="en-US" sz="2400" b="1" dirty="0"/>
          </a:p>
        </p:txBody>
      </p:sp>
      <p:pic>
        <p:nvPicPr>
          <p:cNvPr id="7" name="Picture -1001796779.jpg" descr="-100179677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4270"/>
            <a:ext cx="12110544" cy="60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1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68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Value Types Used in Examples</a:t>
            </a:r>
            <a:endParaRPr lang="en-US" sz="2400" b="1" dirty="0"/>
          </a:p>
        </p:txBody>
      </p:sp>
      <p:pic>
        <p:nvPicPr>
          <p:cNvPr id="7" name="Picture -310850196.jpg" descr="-3108501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786" y="392228"/>
            <a:ext cx="10387081" cy="59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2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MIL-STD-961E </a:t>
            </a:r>
            <a:r>
              <a:rPr lang="en-US" sz="2400" b="1" dirty="0" smtClean="0"/>
              <a:t> Requirement Specification Example</a:t>
            </a:r>
            <a:endParaRPr lang="en-US" sz="2400" b="1" dirty="0"/>
          </a:p>
        </p:txBody>
      </p:sp>
      <p:pic>
        <p:nvPicPr>
          <p:cNvPr id="7" name="Picture 1700730198.jpg" descr="170073019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03893"/>
            <a:ext cx="11277601" cy="64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8848" y="0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Formal Requirement Concepts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2110545" cy="61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Requirements Attribute Concepts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7" y="473653"/>
            <a:ext cx="10756900" cy="6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9809" y="82205"/>
            <a:ext cx="5528421" cy="2709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Requirement Relationship Concepts Diagram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14337"/>
            <a:ext cx="107632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339809" y="82205"/>
            <a:ext cx="5528421" cy="27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Verification Terms Table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57" y="353171"/>
            <a:ext cx="9053324" cy="61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339809" y="82205"/>
            <a:ext cx="5528421" cy="27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Verification Terms Table (continued)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3" b="94042"/>
          <a:stretch/>
        </p:blipFill>
        <p:spPr>
          <a:xfrm>
            <a:off x="787436" y="326104"/>
            <a:ext cx="10633166" cy="365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36" y="597070"/>
            <a:ext cx="10636926" cy="33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Weight Performance Requirement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62" y="448891"/>
            <a:ext cx="11146276" cy="64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60507</TotalTime>
  <Words>317</Words>
  <Application>Microsoft Office PowerPoint</Application>
  <PresentationFormat>Widescreen</PresentationFormat>
  <Paragraphs>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SECM - Requirements Concepts - Review</vt:lpstr>
      <vt:lpstr>Changes to Review</vt:lpstr>
      <vt:lpstr>PowerPoint Presentation</vt:lpstr>
      <vt:lpstr>PowerPoint Presentation</vt:lpstr>
      <vt:lpstr>Requirements Attribute Concepts</vt:lpstr>
      <vt:lpstr>Requirement Relationship Concepts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199</cp:revision>
  <dcterms:created xsi:type="dcterms:W3CDTF">2016-07-08T14:54:35Z</dcterms:created>
  <dcterms:modified xsi:type="dcterms:W3CDTF">2017-01-09T17:46:17Z</dcterms:modified>
</cp:coreProperties>
</file>