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8" r:id="rId4"/>
    <p:sldMasterId id="2147483724" r:id="rId5"/>
    <p:sldMasterId id="2147483736" r:id="rId6"/>
    <p:sldMasterId id="2147483748" r:id="rId7"/>
    <p:sldMasterId id="2147483760" r:id="rId8"/>
    <p:sldMasterId id="2147483772" r:id="rId9"/>
    <p:sldMasterId id="2147483786" r:id="rId10"/>
  </p:sldMasterIdLst>
  <p:notesMasterIdLst>
    <p:notesMasterId r:id="rId18"/>
  </p:notesMasterIdLst>
  <p:handoutMasterIdLst>
    <p:handoutMasterId r:id="rId19"/>
  </p:handoutMasterIdLst>
  <p:sldIdLst>
    <p:sldId id="286" r:id="rId11"/>
    <p:sldId id="287" r:id="rId12"/>
    <p:sldId id="292" r:id="rId13"/>
    <p:sldId id="293" r:id="rId14"/>
    <p:sldId id="294" r:id="rId15"/>
    <p:sldId id="295" r:id="rId16"/>
    <p:sldId id="296" r:id="rId17"/>
  </p:sldIdLst>
  <p:sldSz cx="12198350" cy="6858000"/>
  <p:notesSz cx="7099300" cy="10234613"/>
  <p:defaultTextStyle>
    <a:defPPr>
      <a:defRPr lang="de-DE"/>
    </a:defPPr>
    <a:lvl1pPr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4">
          <p15:clr>
            <a:srgbClr val="A4A3A4"/>
          </p15:clr>
        </p15:guide>
        <p15:guide id="2" orient="horz" pos="618">
          <p15:clr>
            <a:srgbClr val="A4A3A4"/>
          </p15:clr>
        </p15:guide>
        <p15:guide id="3" orient="horz" pos="2432">
          <p15:clr>
            <a:srgbClr val="A4A3A4"/>
          </p15:clr>
        </p15:guide>
        <p15:guide id="4" orient="horz" pos="2341">
          <p15:clr>
            <a:srgbClr val="A4A3A4"/>
          </p15:clr>
        </p15:guide>
        <p15:guide id="5" orient="horz" pos="890">
          <p15:clr>
            <a:srgbClr val="A4A3A4"/>
          </p15:clr>
        </p15:guide>
        <p15:guide id="6" orient="horz" pos="799">
          <p15:clr>
            <a:srgbClr val="A4A3A4"/>
          </p15:clr>
        </p15:guide>
        <p15:guide id="7" pos="395">
          <p15:clr>
            <a:srgbClr val="A4A3A4"/>
          </p15:clr>
        </p15:guide>
        <p15:guide id="8" pos="213">
          <p15:clr>
            <a:srgbClr val="A4A3A4"/>
          </p15:clr>
        </p15:guide>
        <p15:guide id="9" pos="3842">
          <p15:clr>
            <a:srgbClr val="A4A3A4"/>
          </p15:clr>
        </p15:guide>
        <p15:guide id="10" pos="3933">
          <p15:clr>
            <a:srgbClr val="A4A3A4"/>
          </p15:clr>
        </p15:guide>
        <p15:guide id="11" pos="7380">
          <p15:clr>
            <a:srgbClr val="A4A3A4"/>
          </p15:clr>
        </p15:guide>
        <p15:guide id="12" pos="5566">
          <p15:clr>
            <a:srgbClr val="A4A3A4"/>
          </p15:clr>
        </p15:guide>
        <p15:guide id="13" pos="2663">
          <p15:clr>
            <a:srgbClr val="A4A3A4"/>
          </p15:clr>
        </p15:guide>
        <p15:guide id="14" pos="275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en Hosch" initials="KH" lastIdx="1" clrIdx="0"/>
  <p:cmAuthor id="1" name="Kok, Raymond" initials="KR" lastIdx="8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7CD"/>
    <a:srgbClr val="AFB9C3"/>
    <a:srgbClr val="768D9E"/>
    <a:srgbClr val="E8E0AE"/>
    <a:srgbClr val="FFE697"/>
    <a:srgbClr val="879BAA"/>
    <a:srgbClr val="ADBECB"/>
    <a:srgbClr val="233746"/>
    <a:srgbClr val="646E78"/>
    <a:srgbClr val="505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76" autoAdjust="0"/>
    <p:restoredTop sz="96414" autoAdjust="0"/>
  </p:normalViewPr>
  <p:slideViewPr>
    <p:cSldViewPr snapToGrid="0" snapToObjects="1" showGuides="1">
      <p:cViewPr>
        <p:scale>
          <a:sx n="135" d="100"/>
          <a:sy n="135" d="100"/>
        </p:scale>
        <p:origin x="552" y="848"/>
      </p:cViewPr>
      <p:guideLst>
        <p:guide orient="horz" pos="3884"/>
        <p:guide orient="horz" pos="618"/>
        <p:guide orient="horz" pos="2432"/>
        <p:guide orient="horz" pos="2341"/>
        <p:guide orient="horz" pos="890"/>
        <p:guide orient="horz" pos="799"/>
        <p:guide pos="395"/>
        <p:guide pos="213"/>
        <p:guide pos="3842"/>
        <p:guide pos="3933"/>
        <p:guide pos="7380"/>
        <p:guide pos="5566"/>
        <p:guide pos="2663"/>
        <p:guide pos="2753"/>
      </p:guideLst>
    </p:cSldViewPr>
  </p:slideViewPr>
  <p:outlineViewPr>
    <p:cViewPr>
      <p:scale>
        <a:sx n="33" d="100"/>
        <a:sy n="33" d="100"/>
      </p:scale>
      <p:origin x="0" y="-183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 snapToObjects="1" showGuides="1">
      <p:cViewPr varScale="1">
        <p:scale>
          <a:sx n="55" d="100"/>
          <a:sy n="55" d="100"/>
        </p:scale>
        <p:origin x="2496" y="78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6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7099300" cy="698500"/>
          </a:xfrm>
          <a:prstGeom prst="rect">
            <a:avLst/>
          </a:prstGeom>
          <a:solidFill>
            <a:srgbClr val="879BAA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324961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82163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682163"/>
            <a:ext cx="324961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en-US" dirty="0" smtClean="0">
                <a:latin typeface="Arial" pitchFamily="34" charset="0"/>
              </a:rPr>
              <a:t>Handout </a:t>
            </a:r>
            <a:fld id="{BFC713D8-7968-482B-A79F-9C586FE5053A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711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32480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113" y="768350"/>
            <a:ext cx="682466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38125" y="4822825"/>
            <a:ext cx="6623050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 smtClean="0"/>
              <a:t>Textmasterformate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  <a:p>
            <a:pPr lvl="1"/>
            <a:r>
              <a:rPr lang="en-US" noProof="0" dirty="0" err="1" smtClean="0"/>
              <a:t>Zweite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Dritte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Vierte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Fünfte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82163"/>
            <a:ext cx="3249613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682163"/>
            <a:ext cx="3248025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en-US" dirty="0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3011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876" y="2130426"/>
            <a:ext cx="10368598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753" y="3886200"/>
            <a:ext cx="85388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30317677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4843082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39"/>
            <a:ext cx="2744629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39"/>
            <a:ext cx="803058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9384542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4017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ndex" userDrawn="1">
  <p:cSld name="Text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2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654545" y="1412875"/>
            <a:ext cx="7543805" cy="4752975"/>
          </a:xfrm>
          <a:solidFill>
            <a:srgbClr val="D7D7CD"/>
          </a:solidFill>
        </p:spPr>
        <p:txBody>
          <a:bodyPr lIns="252000" tIns="144000" rIns="482400" bIns="144000"/>
          <a:lstStyle>
            <a:lvl1pPr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/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/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tabLst>
                <a:tab pos="5359400" algn="r"/>
              </a:tabLst>
              <a:defRPr b="1"/>
            </a:lvl3pPr>
            <a:lvl4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tabLst>
                <a:tab pos="5359400" algn="r"/>
              </a:tabLst>
              <a:defRPr b="0"/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tabLst>
                <a:tab pos="5359400" algn="r"/>
              </a:tabLst>
              <a:defRPr b="1" baseline="0"/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/>
            </a:lvl6pPr>
          </a:lstStyle>
          <a:p>
            <a:pPr lvl="0"/>
            <a:r>
              <a:rPr lang="en-US" noProof="0" dirty="0" smtClean="0"/>
              <a:t>Click the style sheet to edit the </a:t>
            </a:r>
            <a:r>
              <a:rPr lang="en-US" noProof="0" dirty="0" err="1" smtClean="0"/>
              <a:t>toc</a:t>
            </a:r>
            <a:r>
              <a:rPr lang="en-US" noProof="0" dirty="0" smtClean="0"/>
              <a:t>/contact</a:t>
            </a:r>
          </a:p>
          <a:p>
            <a:pPr lvl="1"/>
            <a:r>
              <a:rPr lang="en-US" noProof="0" dirty="0" smtClean="0"/>
              <a:t>chapter</a:t>
            </a:r>
          </a:p>
          <a:p>
            <a:pPr lvl="2"/>
            <a:r>
              <a:rPr lang="en-US" noProof="0" dirty="0" smtClean="0"/>
              <a:t>active chapter</a:t>
            </a:r>
          </a:p>
          <a:p>
            <a:pPr lvl="3"/>
            <a:r>
              <a:rPr lang="en-US" noProof="0" dirty="0" smtClean="0"/>
              <a:t>subchapter</a:t>
            </a:r>
          </a:p>
          <a:p>
            <a:pPr lvl="4"/>
            <a:r>
              <a:rPr lang="en-US" noProof="0" dirty="0" smtClean="0"/>
              <a:t>active subchapter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27063" y="1412875"/>
            <a:ext cx="3883019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484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33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4"/>
            <a:ext cx="5472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43638" y="1412875"/>
            <a:ext cx="5472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 userDrawn="1">
  <p:cSld name="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5"/>
            <a:ext cx="8208000" cy="2303464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7065" y="3860800"/>
            <a:ext cx="8208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3083" y="1412874"/>
            <a:ext cx="3600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4369417" y="1412875"/>
            <a:ext cx="3600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 hasCustomPrompt="1"/>
          </p:nvPr>
        </p:nvSpPr>
        <p:spPr>
          <a:xfrm>
            <a:off x="8115750" y="1412875"/>
            <a:ext cx="3600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0" y="1412875"/>
            <a:ext cx="5472000" cy="2303464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7063" y="3860800"/>
            <a:ext cx="5472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 hasCustomPrompt="1"/>
          </p:nvPr>
        </p:nvSpPr>
        <p:spPr>
          <a:xfrm>
            <a:off x="6243638" y="1412876"/>
            <a:ext cx="5472000" cy="2303463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5" name="Inhaltsplatzhalter 14"/>
          <p:cNvSpPr>
            <a:spLocks noGrp="1"/>
          </p:cNvSpPr>
          <p:nvPr>
            <p:ph sz="quarter" idx="15" hasCustomPrompt="1"/>
          </p:nvPr>
        </p:nvSpPr>
        <p:spPr>
          <a:xfrm>
            <a:off x="6243638" y="3860800"/>
            <a:ext cx="5472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 + Navigation" preserve="1" userDrawn="1">
  <p:cSld name="Free Content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bg2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858" y="1071547"/>
            <a:ext cx="11302574" cy="51974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7350509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 + Navigation" preserve="1" userDrawn="1">
  <p:cSld name="One object (large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4"/>
            <a:ext cx="8208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bg2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+ Navigation" preserve="1" userDrawn="1">
  <p:cSld name="Two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2" y="1412874"/>
            <a:ext cx="4032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4804025" y="1412875"/>
            <a:ext cx="4032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bg2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 + Navigation" preserve="1" userDrawn="1">
  <p:cSld name="Two row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5"/>
            <a:ext cx="8208000" cy="2303464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7065" y="3860800"/>
            <a:ext cx="8208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bg2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+ Navigation" preserve="1" userDrawn="1">
  <p:cSld name="Three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3083" y="1412874"/>
            <a:ext cx="3024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3787767" y="1412875"/>
            <a:ext cx="3024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 hasCustomPrompt="1"/>
          </p:nvPr>
        </p:nvSpPr>
        <p:spPr>
          <a:xfrm>
            <a:off x="6965953" y="1412875"/>
            <a:ext cx="3024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Textplatzhalt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bg2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 + Navigation" preserve="1" userDrawn="1">
  <p:cSld name="Four object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5"/>
            <a:ext cx="4032000" cy="2303464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7065" y="3860800"/>
            <a:ext cx="4032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 hasCustomPrompt="1"/>
          </p:nvPr>
        </p:nvSpPr>
        <p:spPr>
          <a:xfrm>
            <a:off x="4804025" y="1412876"/>
            <a:ext cx="4032000" cy="2303463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5" name="Inhaltsplatzhalter 14"/>
          <p:cNvSpPr>
            <a:spLocks noGrp="1"/>
          </p:cNvSpPr>
          <p:nvPr>
            <p:ph sz="quarter" idx="15" hasCustomPrompt="1"/>
          </p:nvPr>
        </p:nvSpPr>
        <p:spPr>
          <a:xfrm>
            <a:off x="4804025" y="3860800"/>
            <a:ext cx="4032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bg2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bg2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Index/Contact" preserve="1" userDrawn="1">
  <p:cSld name="Image + Index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0" y="1412875"/>
            <a:ext cx="4510082" cy="4752975"/>
          </a:xfrm>
        </p:spPr>
        <p:txBody>
          <a:bodyPr/>
          <a:lstStyle/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654545" y="1412875"/>
            <a:ext cx="7543805" cy="4752975"/>
          </a:xfrm>
          <a:solidFill>
            <a:srgbClr val="D7D7CD"/>
          </a:solidFill>
        </p:spPr>
        <p:txBody>
          <a:bodyPr lIns="252000" tIns="144000" rIns="482400" bIns="144000"/>
          <a:lstStyle>
            <a:lvl1pPr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/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/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tabLst>
                <a:tab pos="5359400" algn="r"/>
              </a:tabLst>
              <a:defRPr b="1"/>
            </a:lvl3pPr>
            <a:lvl4pPr marL="357188" indent="-179388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tabLst>
                <a:tab pos="5359400" algn="r"/>
              </a:tabLst>
              <a:defRPr b="0"/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tabLst>
                <a:tab pos="5359400" algn="r"/>
              </a:tabLst>
              <a:defRPr b="1" baseline="0"/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/>
            </a:lvl6pPr>
          </a:lstStyle>
          <a:p>
            <a:pPr lvl="0"/>
            <a:r>
              <a:rPr lang="en-US" noProof="0" dirty="0" smtClean="0"/>
              <a:t>Click the style sheet to edit the </a:t>
            </a:r>
            <a:r>
              <a:rPr lang="en-US" noProof="0" dirty="0" err="1" smtClean="0"/>
              <a:t>toc</a:t>
            </a:r>
            <a:r>
              <a:rPr lang="en-US" noProof="0" dirty="0" smtClean="0"/>
              <a:t>/contact</a:t>
            </a:r>
          </a:p>
          <a:p>
            <a:pPr lvl="1"/>
            <a:r>
              <a:rPr lang="en-US" noProof="0" dirty="0" smtClean="0"/>
              <a:t>chapter</a:t>
            </a:r>
          </a:p>
          <a:p>
            <a:pPr lvl="2"/>
            <a:r>
              <a:rPr lang="en-US" noProof="0" dirty="0" smtClean="0"/>
              <a:t>active chapter</a:t>
            </a:r>
          </a:p>
          <a:p>
            <a:pPr lvl="3"/>
            <a:r>
              <a:rPr lang="en-US" noProof="0" dirty="0" smtClean="0"/>
              <a:t>subchapter</a:t>
            </a:r>
          </a:p>
          <a:p>
            <a:pPr lvl="4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"/>
            <a:ext cx="12198350" cy="1124711"/>
          </a:xfrm>
        </p:spPr>
        <p:txBody>
          <a:bodyPr/>
          <a:lstStyle/>
          <a:p>
            <a:r>
              <a:rPr lang="nl-B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7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876" y="2130426"/>
            <a:ext cx="10368598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753" y="3886200"/>
            <a:ext cx="85388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269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858" y="1071547"/>
            <a:ext cx="11302574" cy="51974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19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85" y="4406901"/>
            <a:ext cx="10368598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85" y="2906713"/>
            <a:ext cx="103685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024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85" y="4406901"/>
            <a:ext cx="10368598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85" y="2906713"/>
            <a:ext cx="103685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7715942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253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3" y="1535113"/>
            <a:ext cx="53918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3" y="2174875"/>
            <a:ext cx="53918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93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903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260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3050"/>
            <a:ext cx="401317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1"/>
            <a:ext cx="68192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18" y="1435101"/>
            <a:ext cx="401317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236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25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966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39"/>
            <a:ext cx="2744629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39"/>
            <a:ext cx="803058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998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876" y="2130426"/>
            <a:ext cx="10368598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753" y="3886200"/>
            <a:ext cx="85388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457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858" y="1071547"/>
            <a:ext cx="11302574" cy="51974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719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1757465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85" y="4406901"/>
            <a:ext cx="10368598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85" y="2906713"/>
            <a:ext cx="103685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82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852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3" y="1535113"/>
            <a:ext cx="53918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3" y="2174875"/>
            <a:ext cx="53918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081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728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452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3050"/>
            <a:ext cx="401317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1"/>
            <a:ext cx="68192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18" y="1435101"/>
            <a:ext cx="401317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923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643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39"/>
            <a:ext cx="2744629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39"/>
            <a:ext cx="803058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17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876" y="2130426"/>
            <a:ext cx="10368598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753" y="3886200"/>
            <a:ext cx="85388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297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3" y="1535113"/>
            <a:ext cx="53918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3" y="2174875"/>
            <a:ext cx="53918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962895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858" y="1071547"/>
            <a:ext cx="11302574" cy="51974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564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85" y="4406901"/>
            <a:ext cx="10368598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85" y="2906713"/>
            <a:ext cx="103685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7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750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3" y="1535113"/>
            <a:ext cx="53918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3" y="2174875"/>
            <a:ext cx="53918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300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917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660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3050"/>
            <a:ext cx="401317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1"/>
            <a:ext cx="68192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18" y="1435101"/>
            <a:ext cx="401317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143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20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16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39"/>
            <a:ext cx="2744629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39"/>
            <a:ext cx="803058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503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7664236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876" y="2130426"/>
            <a:ext cx="10368598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753" y="3886200"/>
            <a:ext cx="85388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361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858" y="1071547"/>
            <a:ext cx="11302574" cy="51974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991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85" y="4406901"/>
            <a:ext cx="10368598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85" y="2906713"/>
            <a:ext cx="103685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224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354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3" y="1535113"/>
            <a:ext cx="53918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3" y="2174875"/>
            <a:ext cx="53918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87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581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86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3050"/>
            <a:ext cx="401317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1"/>
            <a:ext cx="68192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18" y="1435101"/>
            <a:ext cx="401317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225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41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097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7618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39"/>
            <a:ext cx="2744629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39"/>
            <a:ext cx="803058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592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876" y="2130426"/>
            <a:ext cx="10368598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753" y="3886200"/>
            <a:ext cx="85388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586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858" y="1071547"/>
            <a:ext cx="11302574" cy="51974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947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85" y="4406901"/>
            <a:ext cx="10368598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85" y="2906713"/>
            <a:ext cx="103685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947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1"/>
            <a:ext cx="5387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0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3" y="1535113"/>
            <a:ext cx="53918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3" y="2174875"/>
            <a:ext cx="53918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084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48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402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3050"/>
            <a:ext cx="401317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1"/>
            <a:ext cx="68192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18" y="1435101"/>
            <a:ext cx="401317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27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461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3050"/>
            <a:ext cx="401317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1"/>
            <a:ext cx="68192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18" y="1435101"/>
            <a:ext cx="401317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1668199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18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39"/>
            <a:ext cx="2744629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39"/>
            <a:ext cx="803058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550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nomagiclogo_RGB_new2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882" y="5119708"/>
            <a:ext cx="1630682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titulinio-fona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835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82438" y="5048250"/>
            <a:ext cx="10377069" cy="738188"/>
          </a:xfrm>
        </p:spPr>
        <p:txBody>
          <a:bodyPr/>
          <a:lstStyle>
            <a:lvl1pPr algn="r">
              <a:defRPr sz="3000" b="1">
                <a:solidFill>
                  <a:srgbClr val="82838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lt-LT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1281" y="5822951"/>
            <a:ext cx="10038226" cy="809625"/>
          </a:xfrm>
        </p:spPr>
        <p:txBody>
          <a:bodyPr/>
          <a:lstStyle>
            <a:lvl1pPr marL="0" indent="0" algn="r">
              <a:defRPr sz="1800">
                <a:solidFill>
                  <a:srgbClr val="4D4D4D"/>
                </a:solidFill>
                <a:latin typeface="Trebuchet MS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57433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55" y="71414"/>
            <a:ext cx="10535934" cy="857256"/>
          </a:xfrm>
          <a:noFill/>
          <a:ln>
            <a:noFill/>
          </a:ln>
        </p:spPr>
        <p:txBody>
          <a:bodyPr/>
          <a:lstStyle>
            <a:lvl1pPr>
              <a:defRPr sz="3200" b="1">
                <a:ln>
                  <a:noFill/>
                </a:ln>
                <a:solidFill>
                  <a:srgbClr val="0C53A8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 bwMode="auto">
          <a:xfrm rot="10800000" flipV="1">
            <a:off x="285858" y="1071545"/>
            <a:ext cx="11626634" cy="1"/>
          </a:xfrm>
          <a:prstGeom prst="line">
            <a:avLst/>
          </a:prstGeom>
          <a:noFill/>
          <a:ln w="6350" cap="flat" cmpd="sng" algn="ctr">
            <a:solidFill>
              <a:schemeClr val="bg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50569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85" y="4406901"/>
            <a:ext cx="103685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85" y="2906713"/>
            <a:ext cx="10368598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41702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955" y="928670"/>
            <a:ext cx="5711624" cy="520384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7885" y="928670"/>
            <a:ext cx="5711623" cy="52038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48772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3" y="1535113"/>
            <a:ext cx="53918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3" y="2174875"/>
            <a:ext cx="53918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0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137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14792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335763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3050"/>
            <a:ext cx="401317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1"/>
            <a:ext cx="68192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18" y="1435101"/>
            <a:ext cx="401317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09002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2103751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00001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63046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53928" y="47625"/>
            <a:ext cx="2905579" cy="6084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2955" y="47625"/>
            <a:ext cx="8517667" cy="6084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52568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theme" Target="../theme/theme1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8.xml"/><Relationship Id="rId12" Type="http://schemas.openxmlformats.org/officeDocument/2006/relationships/theme" Target="../theme/theme3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9.xml"/><Relationship Id="rId12" Type="http://schemas.openxmlformats.org/officeDocument/2006/relationships/theme" Target="../theme/theme4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9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0.xml"/><Relationship Id="rId12" Type="http://schemas.openxmlformats.org/officeDocument/2006/relationships/theme" Target="../theme/theme5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60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1.xml"/><Relationship Id="rId12" Type="http://schemas.openxmlformats.org/officeDocument/2006/relationships/theme" Target="../theme/theme6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8.xml"/><Relationship Id="rId9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0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2.xml"/><Relationship Id="rId12" Type="http://schemas.openxmlformats.org/officeDocument/2006/relationships/theme" Target="../theme/theme7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3.xml"/><Relationship Id="rId3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6.xml"/><Relationship Id="rId6" Type="http://schemas.openxmlformats.org/officeDocument/2006/relationships/slideLayout" Target="../slideLayouts/slideLayout87.xml"/><Relationship Id="rId7" Type="http://schemas.openxmlformats.org/officeDocument/2006/relationships/slideLayout" Target="../slideLayouts/slideLayout88.xml"/><Relationship Id="rId8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858" y="928670"/>
            <a:ext cx="11302574" cy="519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 smtClean="0"/>
              <a:pPr/>
              <a:t>‹#›</a:t>
            </a:fld>
            <a:endParaRPr lang="lt-LT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</p:spTree>
    <p:extLst>
      <p:ext uri="{BB962C8B-B14F-4D97-AF65-F5344CB8AC3E}">
        <p14:creationId xmlns:p14="http://schemas.microsoft.com/office/powerpoint/2010/main" val="187238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695" r:id="rId14"/>
    <p:sldLayoutId id="2147483680" r:id="rId15"/>
    <p:sldLayoutId id="2147483683" r:id="rId16"/>
    <p:sldLayoutId id="2147483681" r:id="rId17"/>
    <p:sldLayoutId id="2147483682" r:id="rId18"/>
    <p:sldLayoutId id="2147483691" r:id="rId19"/>
    <p:sldLayoutId id="2147483693" r:id="rId20"/>
    <p:sldLayoutId id="2147483685" r:id="rId21"/>
    <p:sldLayoutId id="2147483686" r:id="rId22"/>
    <p:sldLayoutId id="2147483694" r:id="rId23"/>
    <p:sldLayoutId id="2147483688" r:id="rId24"/>
    <p:sldLayoutId id="2147483678" r:id="rId25"/>
    <p:sldLayoutId id="2147483697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858" y="928670"/>
            <a:ext cx="11302574" cy="519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</p:spTree>
    <p:extLst>
      <p:ext uri="{BB962C8B-B14F-4D97-AF65-F5344CB8AC3E}">
        <p14:creationId xmlns:p14="http://schemas.microsoft.com/office/powerpoint/2010/main" val="275504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858" y="928670"/>
            <a:ext cx="11302574" cy="519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</p:spTree>
    <p:extLst>
      <p:ext uri="{BB962C8B-B14F-4D97-AF65-F5344CB8AC3E}">
        <p14:creationId xmlns:p14="http://schemas.microsoft.com/office/powerpoint/2010/main" val="126205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858" y="928670"/>
            <a:ext cx="11302574" cy="519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</p:spTree>
    <p:extLst>
      <p:ext uri="{BB962C8B-B14F-4D97-AF65-F5344CB8AC3E}">
        <p14:creationId xmlns:p14="http://schemas.microsoft.com/office/powerpoint/2010/main" val="402153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858" y="928670"/>
            <a:ext cx="11302574" cy="519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</p:spTree>
    <p:extLst>
      <p:ext uri="{BB962C8B-B14F-4D97-AF65-F5344CB8AC3E}">
        <p14:creationId xmlns:p14="http://schemas.microsoft.com/office/powerpoint/2010/main" val="20719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858" y="928670"/>
            <a:ext cx="11302574" cy="519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3" y="6438603"/>
            <a:ext cx="1267262" cy="365125"/>
          </a:xfrm>
          <a:prstGeom prst="rect">
            <a:avLst/>
          </a:prstGeom>
          <a:solidFill>
            <a:srgbClr val="203F7D"/>
          </a:solidFill>
        </p:spPr>
        <p:txBody>
          <a:bodyPr vert="horz" lIns="91440" tIns="45720" rIns="91440" bIns="45720" rtlCol="0" anchor="ctr"/>
          <a:lstStyle>
            <a:lvl1pPr algn="ctr">
              <a:defRPr lang="en-US" sz="2000" kern="120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C81E2C16-4630-47E3-A3AE-453E72981A61}" type="slidenum">
              <a:rPr lang="lt-LT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lt-LT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</p:spTree>
    <p:extLst>
      <p:ext uri="{BB962C8B-B14F-4D97-AF65-F5344CB8AC3E}">
        <p14:creationId xmlns:p14="http://schemas.microsoft.com/office/powerpoint/2010/main" val="68753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2955" y="142856"/>
            <a:ext cx="10631234" cy="78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t-LT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2955" y="1285860"/>
            <a:ext cx="1162655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68" tIns="45684" rIns="91368" bIns="456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t-LT" dirty="0" smtClean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532882" y="6421462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2000" b="1" smtClean="0">
                <a:solidFill>
                  <a:srgbClr val="0C53A8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fld id="{8445CF75-154B-4EB5-A623-6BD0477DE374}" type="slidenum">
              <a:rPr lang="lt-LT"/>
              <a:pPr/>
              <a:t>‹#›</a:t>
            </a:fld>
            <a:endParaRPr lang="lt-LT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0195174" y="6500159"/>
            <a:ext cx="1937125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D7D7CD"/>
                </a:solidFill>
              </a:rPr>
              <a:t>Architecture</a:t>
            </a:r>
            <a:r>
              <a:rPr lang="en-US" sz="1100" baseline="0" dirty="0" smtClean="0">
                <a:solidFill>
                  <a:srgbClr val="D7D7CD"/>
                </a:solidFill>
              </a:rPr>
              <a:t> made simple </a:t>
            </a:r>
            <a:r>
              <a:rPr lang="en-US" sz="1100" baseline="30000" dirty="0" smtClean="0">
                <a:solidFill>
                  <a:srgbClr val="D7D7CD"/>
                </a:solidFill>
              </a:rPr>
              <a:t>TM</a:t>
            </a:r>
            <a:endParaRPr lang="en-US" sz="1100" baseline="30000" dirty="0">
              <a:solidFill>
                <a:srgbClr val="D7D7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81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7575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C53A8"/>
          </a:solidFill>
          <a:latin typeface="Trebuchet MS" pitchFamily="34" charset="0"/>
          <a:ea typeface="+mj-ea"/>
          <a:cs typeface="+mj-cs"/>
        </a:defRPr>
      </a:lvl1pPr>
      <a:lvl2pPr algn="l" defTabSz="917575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Microsoft Sans Serif" pitchFamily="34" charset="0"/>
        </a:defRPr>
      </a:lvl2pPr>
      <a:lvl3pPr algn="l" defTabSz="917575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Microsoft Sans Serif" pitchFamily="34" charset="0"/>
        </a:defRPr>
      </a:lvl3pPr>
      <a:lvl4pPr algn="l" defTabSz="917575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Microsoft Sans Serif" pitchFamily="34" charset="0"/>
        </a:defRPr>
      </a:lvl4pPr>
      <a:lvl5pPr algn="l" defTabSz="917575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Microsoft Sans Serif" pitchFamily="34" charset="0"/>
        </a:defRPr>
      </a:lvl5pPr>
      <a:lvl6pPr marL="457200" algn="l" defTabSz="917575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Microsoft Sans Serif" pitchFamily="34" charset="0"/>
        </a:defRPr>
      </a:lvl6pPr>
      <a:lvl7pPr marL="914400" algn="l" defTabSz="917575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Microsoft Sans Serif" pitchFamily="34" charset="0"/>
        </a:defRPr>
      </a:lvl7pPr>
      <a:lvl8pPr marL="1371600" algn="l" defTabSz="917575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Microsoft Sans Serif" pitchFamily="34" charset="0"/>
        </a:defRPr>
      </a:lvl8pPr>
      <a:lvl9pPr marL="1828800" algn="l" defTabSz="917575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Microsoft Sans Serif" pitchFamily="34" charset="0"/>
        </a:defRPr>
      </a:lvl9pPr>
    </p:titleStyle>
    <p:bodyStyle>
      <a:lvl1pPr marL="347663" indent="-347663" algn="l" defTabSz="917575" rtl="0" eaLnBrk="1" fontAlgn="base" hangingPunct="1">
        <a:spcBef>
          <a:spcPct val="20000"/>
        </a:spcBef>
        <a:spcAft>
          <a:spcPct val="0"/>
        </a:spcAft>
        <a:defRPr sz="2600" b="1">
          <a:solidFill>
            <a:srgbClr val="828386"/>
          </a:solidFill>
          <a:latin typeface="Trebuchet MS" pitchFamily="34" charset="0"/>
          <a:ea typeface="+mn-ea"/>
          <a:cs typeface="+mn-cs"/>
        </a:defRPr>
      </a:lvl1pPr>
      <a:lvl2pPr marL="736600" indent="-277813" algn="l" defTabSz="917575" rtl="0" eaLnBrk="1" fontAlgn="base" hangingPunct="1">
        <a:spcBef>
          <a:spcPct val="20000"/>
        </a:spcBef>
        <a:spcAft>
          <a:spcPct val="0"/>
        </a:spcAft>
        <a:buClr>
          <a:srgbClr val="828386"/>
        </a:buClr>
        <a:buFont typeface="Wingdings" pitchFamily="2" charset="2"/>
        <a:buChar char="§"/>
        <a:defRPr sz="2000">
          <a:solidFill>
            <a:srgbClr val="828386"/>
          </a:solidFill>
          <a:latin typeface="Trebuchet MS" pitchFamily="34" charset="0"/>
        </a:defRPr>
      </a:lvl2pPr>
      <a:lvl3pPr marL="1139825" indent="-222250" algn="l" defTabSz="917575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828386"/>
          </a:solidFill>
          <a:latin typeface="Trebuchet MS" pitchFamily="34" charset="0"/>
        </a:defRPr>
      </a:lvl3pPr>
      <a:lvl4pPr marL="1597025" indent="-222250" algn="l" defTabSz="917575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rgbClr val="828386"/>
          </a:solidFill>
          <a:latin typeface="Trebuchet MS" pitchFamily="34" charset="0"/>
        </a:defRPr>
      </a:lvl4pPr>
      <a:lvl5pPr marL="2055813" indent="-222250" algn="l" defTabSz="917575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828386"/>
          </a:solidFill>
          <a:latin typeface="Trebuchet MS" pitchFamily="34" charset="0"/>
        </a:defRPr>
      </a:lvl5pPr>
      <a:lvl6pPr marL="2513013" indent="-222250" algn="l" defTabSz="917575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0213" indent="-222250" algn="l" defTabSz="917575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7413" indent="-222250" algn="l" defTabSz="917575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4613" indent="-222250" algn="l" defTabSz="917575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Status of the </a:t>
            </a:r>
            <a:br>
              <a:rPr lang="en-US" dirty="0" smtClean="0"/>
            </a:br>
            <a:r>
              <a:rPr lang="en-US" dirty="0" smtClean="0"/>
              <a:t>Systems Engineering Concept Model (SECM)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Boston Technical </a:t>
            </a:r>
            <a:r>
              <a:rPr lang="en-US" dirty="0" smtClean="0"/>
              <a:t>Meeting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Presenter: Charles Galey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2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 smtClean="0"/>
              <a:t>Domain Model </a:t>
            </a:r>
          </a:p>
          <a:p>
            <a:pPr marL="846137" lvl="1" indent="-457200">
              <a:buFont typeface="Arial" charset="0"/>
              <a:buChar char="•"/>
            </a:pPr>
            <a:r>
              <a:rPr lang="en-US" dirty="0" smtClean="0"/>
              <a:t>captures </a:t>
            </a:r>
            <a:r>
              <a:rPr lang="en-US" dirty="0"/>
              <a:t>the core set of </a:t>
            </a:r>
            <a:r>
              <a:rPr lang="en-US" dirty="0" smtClean="0"/>
              <a:t>domain specific concepts that the language </a:t>
            </a:r>
            <a:r>
              <a:rPr lang="en-US" dirty="0"/>
              <a:t>should be able to </a:t>
            </a:r>
            <a:r>
              <a:rPr lang="en-US" dirty="0" smtClean="0"/>
              <a:t>express.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Kernel Model </a:t>
            </a:r>
          </a:p>
          <a:p>
            <a:pPr marL="846137" lvl="1" indent="-457200">
              <a:buFont typeface="Arial" charset="0"/>
              <a:buChar char="•"/>
            </a:pPr>
            <a:r>
              <a:rPr lang="en-US" dirty="0" smtClean="0"/>
              <a:t>derives </a:t>
            </a:r>
            <a:r>
              <a:rPr lang="en-US" dirty="0"/>
              <a:t>from the Domain </a:t>
            </a:r>
            <a:r>
              <a:rPr lang="en-US" dirty="0" smtClean="0"/>
              <a:t>Model the </a:t>
            </a:r>
            <a:r>
              <a:rPr lang="en-US" dirty="0"/>
              <a:t>key language concepts used to describe the domain concepts</a:t>
            </a:r>
            <a:r>
              <a:rPr lang="en-US" dirty="0" smtClean="0"/>
              <a:t>.</a:t>
            </a:r>
          </a:p>
          <a:p>
            <a:pPr marL="846137" lvl="1" indent="-457200">
              <a:buFont typeface="Arial" charset="0"/>
              <a:buChar char="•"/>
            </a:pPr>
            <a:r>
              <a:rPr lang="en-US" dirty="0" smtClean="0"/>
              <a:t>provides a vehicle to address aspects of the existing </a:t>
            </a:r>
            <a:r>
              <a:rPr lang="en-US" dirty="0" err="1" smtClean="0"/>
              <a:t>SysML</a:t>
            </a:r>
            <a:r>
              <a:rPr lang="en-US" dirty="0" smtClean="0"/>
              <a:t> language that we want to address/keep/modify in </a:t>
            </a:r>
            <a:r>
              <a:rPr lang="en-US" dirty="0" err="1" smtClean="0"/>
              <a:t>SysML</a:t>
            </a:r>
            <a:r>
              <a:rPr lang="en-US" dirty="0" smtClean="0"/>
              <a:t> 2.0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1984375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43B16950-254D-934A-8CDE-0EE1EE1DE387}" type="datetime1">
              <a:rPr lang="en-US" smtClean="0"/>
              <a:t>9/23/15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080375" y="6356351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884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of the Kernel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 smtClean="0"/>
              <a:t>The Kernel </a:t>
            </a:r>
            <a:r>
              <a:rPr lang="en-US" dirty="0"/>
              <a:t>will be used to define requirements on the SysML2 Language to ensure Domain concepts can be described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The Kernel </a:t>
            </a:r>
            <a:r>
              <a:rPr lang="en-US" dirty="0"/>
              <a:t>must (at minimum) define the sub-set of UML used to describe the Domain concepts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As work </a:t>
            </a:r>
            <a:r>
              <a:rPr lang="en-US" dirty="0"/>
              <a:t>on the Kernel matures more concepts from it may need to be added to describe the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45CF75-154B-4EB5-A623-6BD0477DE374}" type="slidenum">
              <a:rPr lang="lt-LT" smtClean="0"/>
              <a:pPr/>
              <a:t>3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10794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System Decomposition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488" y="2257425"/>
            <a:ext cx="6324600" cy="3200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45CF75-154B-4EB5-A623-6BD0477DE374}" type="slidenum">
              <a:rPr lang="lt-LT" smtClean="0"/>
              <a:pPr/>
              <a:t>4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46755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Decomposition: Implied Meta-Concepts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3" y="1728765"/>
            <a:ext cx="11626850" cy="425771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45CF75-154B-4EB5-A623-6BD0477DE374}" type="slidenum">
              <a:rPr lang="lt-LT" smtClean="0"/>
              <a:pPr/>
              <a:t>5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67209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Decomposition: Kernel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45CF75-154B-4EB5-A623-6BD0477DE374}" type="slidenum">
              <a:rPr lang="lt-LT" smtClean="0"/>
              <a:pPr/>
              <a:t>6</a:t>
            </a:fld>
            <a:endParaRPr lang="lt-LT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590" y="1285875"/>
            <a:ext cx="4864395" cy="5143500"/>
          </a:xfrm>
        </p:spPr>
      </p:pic>
    </p:spTree>
    <p:extLst>
      <p:ext uri="{BB962C8B-B14F-4D97-AF65-F5344CB8AC3E}">
        <p14:creationId xmlns:p14="http://schemas.microsoft.com/office/powerpoint/2010/main" val="573666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Decomposition: Feature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637" y="1285875"/>
            <a:ext cx="6140302" cy="51435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45CF75-154B-4EB5-A623-6BD0477DE374}" type="slidenum">
              <a:rPr lang="lt-LT" smtClean="0"/>
              <a:pPr/>
              <a:t>7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4786742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_N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NM" id="{D54FFA67-2956-4796-BF96-D497E79A77F9}" vid="{4BD8C8CB-EAE5-44DA-A1A8-CC19DAA5D369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NoMagic_Presentation_template_whit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rgbClr val="23238D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rgbClr val="23238D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2FA9A51DF8A841916EC29D33BEC623" ma:contentTypeVersion="6" ma:contentTypeDescription="Create a new document." ma:contentTypeScope="" ma:versionID="0eb5b28ea513f865b62afe8b96806d63">
  <xsd:schema xmlns:xsd="http://www.w3.org/2001/XMLSchema" xmlns:xs="http://www.w3.org/2001/XMLSchema" xmlns:p="http://schemas.microsoft.com/office/2006/metadata/properties" xmlns:ns1="http://schemas.microsoft.com/sharepoint/v3" xmlns:ns2="037615fe-1cc8-414d-a6af-123fd807fbc1" targetNamespace="http://schemas.microsoft.com/office/2006/metadata/properties" ma:root="true" ma:fieldsID="d8b05486a2ca90538b3d12f2f40a42f0" ns1:_="" ns2:_="">
    <xsd:import namespace="http://schemas.microsoft.com/sharepoint/v3"/>
    <xsd:import namespace="037615fe-1cc8-414d-a6af-123fd807fbc1"/>
    <xsd:element name="properties">
      <xsd:complexType>
        <xsd:sequence>
          <xsd:element name="documentManagement">
            <xsd:complexType>
              <xsd:all>
                <xsd:element ref="ns1:AverageRating" minOccurs="0"/>
                <xsd:element ref="ns1:RatingCount" minOccurs="0"/>
                <xsd:element ref="ns2:TaxKeywordTaxHTField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8" nillable="true" ma:displayName="Rating (0-5)" ma:decimals="2" ma:description="Average value of all the ratings that have been submitted" ma:internalName="Rating_x0020__x0028_0_x002d_5_x0029_" ma:readOnly="true">
      <xsd:simpleType>
        <xsd:restriction base="dms:Number"/>
      </xsd:simpleType>
    </xsd:element>
    <xsd:element name="RatingCount" ma:index="9" nillable="true" ma:displayName="Number of Ratings" ma:decimals="0" ma:description="Number of ratings submitted" ma:internalName="Number_x0020_of_x0020_Ratings" ma:readOnly="tru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7615fe-1cc8-414d-a6af-123fd807fbc1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11" nillable="true" ma:taxonomy="true" ma:internalName="TaxKeywordTaxHTField" ma:taxonomyFieldName="TaxKeyword" ma:displayName="Enterprise Keywords" ma:fieldId="{23f27201-bee3-471e-b2e7-b64fd8b7ca38}" ma:taxonomyMulti="true" ma:sspId="1fb01717-dc1f-4b34-b829-726412cba83d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37635612-d484-44a1-a3e3-8f50806a5e92}" ma:internalName="TaxCatchAll" ma:showField="CatchAllData" ma:web="037615fe-1cc8-414d-a6af-123fd807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37615fe-1cc8-414d-a6af-123fd807fbc1"/>
    <TaxKeywordTaxHTField xmlns="037615fe-1cc8-414d-a6af-123fd807fbc1">
      <Terms xmlns="http://schemas.microsoft.com/office/infopath/2007/PartnerControls"/>
    </TaxKeywordTaxHTField>
    <AverageRating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F988DC0-00B7-4411-B505-04D27AE56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FE005B-9462-497E-8CBA-B3260A5EAB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37615fe-1cc8-414d-a6af-123fd807fb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72CABF-1ABE-4140-ADBB-E75F0AC18A33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037615fe-1cc8-414d-a6af-123fd807fbc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Theme_NM</Template>
  <TotalTime>52514</TotalTime>
  <Words>157</Words>
  <Application>Microsoft Macintosh PowerPoint</Application>
  <PresentationFormat>Custom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Calibri</vt:lpstr>
      <vt:lpstr>Microsoft Sans Serif</vt:lpstr>
      <vt:lpstr>ＭＳ Ｐゴシック</vt:lpstr>
      <vt:lpstr>Trebuchet MS</vt:lpstr>
      <vt:lpstr>Wingdings</vt:lpstr>
      <vt:lpstr>Arial</vt:lpstr>
      <vt:lpstr>Theme_NM</vt:lpstr>
      <vt:lpstr>1_Custom Design</vt:lpstr>
      <vt:lpstr>2_Custom Design</vt:lpstr>
      <vt:lpstr>3_Custom Design</vt:lpstr>
      <vt:lpstr>4_Custom Design</vt:lpstr>
      <vt:lpstr>5_Custom Design</vt:lpstr>
      <vt:lpstr>4_NoMagic_Presentation_template_white</vt:lpstr>
      <vt:lpstr>Status of the  Systems Engineering Concept Model (SECM)</vt:lpstr>
      <vt:lpstr>Summary</vt:lpstr>
      <vt:lpstr>Requirements of the Kernel</vt:lpstr>
      <vt:lpstr>Example: System Decomposition</vt:lpstr>
      <vt:lpstr>System Decomposition: Implied Meta-Concepts</vt:lpstr>
      <vt:lpstr>System Decomposition: Kernel Example</vt:lpstr>
      <vt:lpstr>System Decomposition: Feature</vt:lpstr>
    </vt:vector>
  </TitlesOfParts>
  <Company>Siemens PLM Software</Company>
  <LinksUpToDate>false</LinksUpToDate>
  <SharedDoc>false</SharedDoc>
  <HyperlinkBase>www.siemens.com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Systems Driven Product Development Introduction to System Architecture Modeling</dc:title>
  <dc:creator>Ken Hosch</dc:creator>
  <cp:lastModifiedBy>Charles Galey</cp:lastModifiedBy>
  <cp:revision>716</cp:revision>
  <cp:lastPrinted>2012-10-29T09:59:01Z</cp:lastPrinted>
  <dcterms:created xsi:type="dcterms:W3CDTF">2013-12-17T18:36:46Z</dcterms:created>
  <dcterms:modified xsi:type="dcterms:W3CDTF">2015-09-23T22:34:26Z</dcterms:modified>
  <dc:language>English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  <property fmtid="{D5CDD505-2E9C-101B-9397-08002B2CF9AE}" pid="3" name="Release date">
    <vt:lpwstr>January 2013</vt:lpwstr>
  </property>
  <property fmtid="{D5CDD505-2E9C-101B-9397-08002B2CF9AE}" pid="4" name="Office version">
    <vt:lpwstr>2007/2010</vt:lpwstr>
  </property>
  <property fmtid="{D5CDD505-2E9C-101B-9397-08002B2CF9AE}" pid="5" name="Release version">
    <vt:lpwstr>1,0</vt:lpwstr>
  </property>
  <property fmtid="{D5CDD505-2E9C-101B-9397-08002B2CF9AE}" pid="6" name="TaxKeyword">
    <vt:lpwstr/>
  </property>
  <property fmtid="{D5CDD505-2E9C-101B-9397-08002B2CF9AE}" pid="7" name="ContentTypeId">
    <vt:lpwstr>0x0101007C2FA9A51DF8A841916EC29D33BEC623</vt:lpwstr>
  </property>
</Properties>
</file>