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4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5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6.xml" ContentType="application/vnd.openxmlformats-officedocument.theme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8" r:id="rId4"/>
    <p:sldMasterId id="2147483724" r:id="rId5"/>
    <p:sldMasterId id="2147483736" r:id="rId6"/>
    <p:sldMasterId id="2147483748" r:id="rId7"/>
    <p:sldMasterId id="2147483760" r:id="rId8"/>
    <p:sldMasterId id="2147483772" r:id="rId9"/>
    <p:sldMasterId id="2147483786" r:id="rId10"/>
  </p:sldMasterIdLst>
  <p:notesMasterIdLst>
    <p:notesMasterId r:id="rId18"/>
  </p:notesMasterIdLst>
  <p:handoutMasterIdLst>
    <p:handoutMasterId r:id="rId19"/>
  </p:handoutMasterIdLst>
  <p:sldIdLst>
    <p:sldId id="286" r:id="rId11"/>
    <p:sldId id="287" r:id="rId12"/>
    <p:sldId id="292" r:id="rId13"/>
    <p:sldId id="293" r:id="rId14"/>
    <p:sldId id="294" r:id="rId15"/>
    <p:sldId id="295" r:id="rId16"/>
    <p:sldId id="296" r:id="rId17"/>
  </p:sldIdLst>
  <p:sldSz cx="12198350" cy="6858000"/>
  <p:notesSz cx="7099300" cy="10234613"/>
  <p:defaultTextStyle>
    <a:defPPr>
      <a:defRPr lang="de-DE"/>
    </a:defPPr>
    <a:lvl1pPr algn="l" rtl="0" fontAlgn="base">
      <a:spcBef>
        <a:spcPct val="50000"/>
      </a:spcBef>
      <a:spcAft>
        <a:spcPct val="0"/>
      </a:spcAft>
      <a:defRPr kern="1200">
        <a:solidFill>
          <a:schemeClr val="bg2"/>
        </a:solidFill>
        <a:latin typeface="Arial" pitchFamily="34" charset="0"/>
        <a:ea typeface="ＭＳ Ｐゴシック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ern="1200">
        <a:solidFill>
          <a:schemeClr val="bg2"/>
        </a:solidFill>
        <a:latin typeface="Arial" pitchFamily="34" charset="0"/>
        <a:ea typeface="ＭＳ Ｐゴシック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ern="1200">
        <a:solidFill>
          <a:schemeClr val="bg2"/>
        </a:solidFill>
        <a:latin typeface="Arial" pitchFamily="34" charset="0"/>
        <a:ea typeface="ＭＳ Ｐゴシック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ern="1200">
        <a:solidFill>
          <a:schemeClr val="bg2"/>
        </a:solidFill>
        <a:latin typeface="Arial" pitchFamily="34" charset="0"/>
        <a:ea typeface="ＭＳ Ｐゴシック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ern="1200">
        <a:solidFill>
          <a:schemeClr val="bg2"/>
        </a:solidFill>
        <a:latin typeface="Arial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bg2"/>
        </a:solidFill>
        <a:latin typeface="Arial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bg2"/>
        </a:solidFill>
        <a:latin typeface="Arial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bg2"/>
        </a:solidFill>
        <a:latin typeface="Arial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bg2"/>
        </a:solidFill>
        <a:latin typeface="Arial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84">
          <p15:clr>
            <a:srgbClr val="A4A3A4"/>
          </p15:clr>
        </p15:guide>
        <p15:guide id="2" orient="horz" pos="618">
          <p15:clr>
            <a:srgbClr val="A4A3A4"/>
          </p15:clr>
        </p15:guide>
        <p15:guide id="3" orient="horz" pos="2432">
          <p15:clr>
            <a:srgbClr val="A4A3A4"/>
          </p15:clr>
        </p15:guide>
        <p15:guide id="4" orient="horz" pos="2341">
          <p15:clr>
            <a:srgbClr val="A4A3A4"/>
          </p15:clr>
        </p15:guide>
        <p15:guide id="5" orient="horz" pos="890">
          <p15:clr>
            <a:srgbClr val="A4A3A4"/>
          </p15:clr>
        </p15:guide>
        <p15:guide id="6" orient="horz" pos="799">
          <p15:clr>
            <a:srgbClr val="A4A3A4"/>
          </p15:clr>
        </p15:guide>
        <p15:guide id="7" pos="395">
          <p15:clr>
            <a:srgbClr val="A4A3A4"/>
          </p15:clr>
        </p15:guide>
        <p15:guide id="8" pos="213">
          <p15:clr>
            <a:srgbClr val="A4A3A4"/>
          </p15:clr>
        </p15:guide>
        <p15:guide id="9" pos="3842">
          <p15:clr>
            <a:srgbClr val="A4A3A4"/>
          </p15:clr>
        </p15:guide>
        <p15:guide id="10" pos="3933">
          <p15:clr>
            <a:srgbClr val="A4A3A4"/>
          </p15:clr>
        </p15:guide>
        <p15:guide id="11" pos="7380">
          <p15:clr>
            <a:srgbClr val="A4A3A4"/>
          </p15:clr>
        </p15:guide>
        <p15:guide id="12" pos="5566">
          <p15:clr>
            <a:srgbClr val="A4A3A4"/>
          </p15:clr>
        </p15:guide>
        <p15:guide id="13" pos="2663">
          <p15:clr>
            <a:srgbClr val="A4A3A4"/>
          </p15:clr>
        </p15:guide>
        <p15:guide id="14" pos="275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en Hosch" initials="KH" lastIdx="1" clrIdx="0"/>
  <p:cmAuthor id="1" name="Kok, Raymond" initials="KR" lastIdx="8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D7CD"/>
    <a:srgbClr val="AFB9C3"/>
    <a:srgbClr val="768D9E"/>
    <a:srgbClr val="E8E0AE"/>
    <a:srgbClr val="FFE697"/>
    <a:srgbClr val="879BAA"/>
    <a:srgbClr val="ADBECB"/>
    <a:srgbClr val="233746"/>
    <a:srgbClr val="646E78"/>
    <a:srgbClr val="505A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76" autoAdjust="0"/>
    <p:restoredTop sz="96414" autoAdjust="0"/>
  </p:normalViewPr>
  <p:slideViewPr>
    <p:cSldViewPr snapToGrid="0" snapToObjects="1" showGuides="1">
      <p:cViewPr>
        <p:scale>
          <a:sx n="135" d="100"/>
          <a:sy n="135" d="100"/>
        </p:scale>
        <p:origin x="552" y="848"/>
      </p:cViewPr>
      <p:guideLst>
        <p:guide orient="horz" pos="3884"/>
        <p:guide orient="horz" pos="618"/>
        <p:guide orient="horz" pos="2432"/>
        <p:guide orient="horz" pos="2341"/>
        <p:guide orient="horz" pos="890"/>
        <p:guide orient="horz" pos="799"/>
        <p:guide pos="395"/>
        <p:guide pos="213"/>
        <p:guide pos="3842"/>
        <p:guide pos="3933"/>
        <p:guide pos="7380"/>
        <p:guide pos="5566"/>
        <p:guide pos="2663"/>
        <p:guide pos="2753"/>
      </p:guideLst>
    </p:cSldViewPr>
  </p:slideViewPr>
  <p:outlineViewPr>
    <p:cViewPr>
      <p:scale>
        <a:sx n="33" d="100"/>
        <a:sy n="33" d="100"/>
      </p:scale>
      <p:origin x="0" y="-183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 snapToGrid="0" snapToObjects="1" showGuides="1">
      <p:cViewPr varScale="1">
        <p:scale>
          <a:sx n="55" d="100"/>
          <a:sy n="55" d="100"/>
        </p:scale>
        <p:origin x="2496" y="78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6.xml"/><Relationship Id="rId20" Type="http://schemas.openxmlformats.org/officeDocument/2006/relationships/commentAuthors" Target="commentAuthors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slideMaster" Target="slideMasters/slideMaster4.xml"/><Relationship Id="rId8" Type="http://schemas.openxmlformats.org/officeDocument/2006/relationships/slideMaster" Target="slideMasters/slideMaster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0" y="0"/>
            <a:ext cx="7099300" cy="698500"/>
          </a:xfrm>
          <a:prstGeom prst="rect">
            <a:avLst/>
          </a:prstGeom>
          <a:solidFill>
            <a:srgbClr val="879BAA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49613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48550" tIns="148550" rIns="148550" bIns="148550" numCol="1" anchor="t" anchorCtr="0" compatLnSpc="1">
            <a:prstTxWarp prst="textNoShape">
              <a:avLst/>
            </a:prstTxWarp>
          </a:bodyPr>
          <a:lstStyle>
            <a:lvl1pPr defTabSz="942975">
              <a:spcBef>
                <a:spcPct val="0"/>
              </a:spcBef>
              <a:defRPr sz="1200">
                <a:solidFill>
                  <a:schemeClr val="bg1"/>
                </a:solidFill>
                <a:latin typeface="Siemens Sans" pitchFamily="2" charset="0"/>
              </a:defRPr>
            </a:lvl1pPr>
          </a:lstStyle>
          <a:p>
            <a:endParaRPr lang="en-US" dirty="0">
              <a:latin typeface="Arial" pitchFamily="34" charset="0"/>
            </a:endParaRP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3249612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48550" tIns="148550" rIns="148550" bIns="148550" numCol="1" anchor="t" anchorCtr="0" compatLnSpc="1">
            <a:prstTxWarp prst="textNoShape">
              <a:avLst/>
            </a:prstTxWarp>
          </a:bodyPr>
          <a:lstStyle>
            <a:lvl1pPr algn="r" defTabSz="942975">
              <a:spcBef>
                <a:spcPct val="0"/>
              </a:spcBef>
              <a:defRPr sz="1200">
                <a:solidFill>
                  <a:schemeClr val="bg1"/>
                </a:solidFill>
                <a:latin typeface="Siemens Sans" pitchFamily="2" charset="0"/>
              </a:defRPr>
            </a:lvl1pPr>
          </a:lstStyle>
          <a:p>
            <a:endParaRPr lang="en-US" dirty="0">
              <a:latin typeface="Arial" pitchFamily="34" charset="0"/>
            </a:endParaRPr>
          </a:p>
        </p:txBody>
      </p:sp>
      <p:sp>
        <p:nvSpPr>
          <p:cNvPr id="173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682163"/>
            <a:ext cx="3249613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48550" tIns="148550" rIns="148550" bIns="148550" numCol="1" anchor="b" anchorCtr="0" compatLnSpc="1">
            <a:prstTxWarp prst="textNoShape">
              <a:avLst/>
            </a:prstTxWarp>
          </a:bodyPr>
          <a:lstStyle>
            <a:lvl1pPr defTabSz="942975">
              <a:spcBef>
                <a:spcPct val="0"/>
              </a:spcBef>
              <a:defRPr sz="1200">
                <a:solidFill>
                  <a:schemeClr val="tx1"/>
                </a:solidFill>
                <a:latin typeface="Siemens Sans" pitchFamily="2" charset="0"/>
              </a:defRPr>
            </a:lvl1pPr>
          </a:lstStyle>
          <a:p>
            <a:endParaRPr lang="en-US" dirty="0">
              <a:latin typeface="Arial" pitchFamily="34" charset="0"/>
            </a:endParaRPr>
          </a:p>
        </p:txBody>
      </p:sp>
      <p:sp>
        <p:nvSpPr>
          <p:cNvPr id="173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682163"/>
            <a:ext cx="3249612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48550" tIns="148550" rIns="148550" bIns="148550" numCol="1" anchor="b" anchorCtr="0" compatLnSpc="1">
            <a:prstTxWarp prst="textNoShape">
              <a:avLst/>
            </a:prstTxWarp>
          </a:bodyPr>
          <a:lstStyle>
            <a:lvl1pPr algn="r" defTabSz="942975">
              <a:spcBef>
                <a:spcPct val="0"/>
              </a:spcBef>
              <a:defRPr sz="1200">
                <a:solidFill>
                  <a:schemeClr val="tx1"/>
                </a:solidFill>
                <a:latin typeface="Siemens Sans" pitchFamily="2" charset="0"/>
              </a:defRPr>
            </a:lvl1pPr>
          </a:lstStyle>
          <a:p>
            <a:r>
              <a:rPr lang="en-US" dirty="0" smtClean="0">
                <a:latin typeface="Arial" pitchFamily="34" charset="0"/>
              </a:rPr>
              <a:t>Handout </a:t>
            </a:r>
            <a:fld id="{BFC713D8-7968-482B-A79F-9C586FE5053A}" type="slidenum">
              <a:rPr lang="en-US" smtClean="0">
                <a:latin typeface="Arial" pitchFamily="34" charset="0"/>
              </a:rPr>
              <a:pPr/>
              <a:t>‹#›</a:t>
            </a:fld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7114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49613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48550" tIns="148550" rIns="148550" bIns="148550" numCol="1" anchor="t" anchorCtr="0" compatLnSpc="1">
            <a:prstTxWarp prst="textNoShape">
              <a:avLst/>
            </a:prstTxWarp>
          </a:bodyPr>
          <a:lstStyle>
            <a:lvl1pPr defTabSz="942975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32480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48550" tIns="148550" rIns="148550" bIns="148550" numCol="1" anchor="t" anchorCtr="0" compatLnSpc="1">
            <a:prstTxWarp prst="textNoShape">
              <a:avLst/>
            </a:prstTxWarp>
          </a:bodyPr>
          <a:lstStyle>
            <a:lvl1pPr algn="r" defTabSz="942975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78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8113" y="768350"/>
            <a:ext cx="682466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77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38125" y="4822825"/>
            <a:ext cx="6623050" cy="456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err="1" smtClean="0"/>
              <a:t>Textmasterformate</a:t>
            </a:r>
            <a:r>
              <a:rPr lang="en-US" noProof="0" dirty="0" smtClean="0"/>
              <a:t> </a:t>
            </a:r>
            <a:r>
              <a:rPr lang="en-US" noProof="0" dirty="0" err="1" smtClean="0"/>
              <a:t>durch</a:t>
            </a:r>
            <a:r>
              <a:rPr lang="en-US" noProof="0" dirty="0" smtClean="0"/>
              <a:t> </a:t>
            </a:r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Fünfte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82163"/>
            <a:ext cx="3249613" cy="55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48550" tIns="148550" rIns="148550" bIns="148550" numCol="1" anchor="b" anchorCtr="0" compatLnSpc="1">
            <a:prstTxWarp prst="textNoShape">
              <a:avLst/>
            </a:prstTxWarp>
          </a:bodyPr>
          <a:lstStyle>
            <a:lvl1pPr defTabSz="942975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682163"/>
            <a:ext cx="3248025" cy="55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48550" tIns="148550" rIns="148550" bIns="148550" numCol="1" anchor="b" anchorCtr="0" compatLnSpc="1">
            <a:prstTxWarp prst="textNoShape">
              <a:avLst/>
            </a:prstTxWarp>
          </a:bodyPr>
          <a:lstStyle>
            <a:lvl1pPr algn="r" defTabSz="942975">
              <a:spcBef>
                <a:spcPct val="0"/>
              </a:spcBef>
              <a:defRPr sz="1200">
                <a:solidFill>
                  <a:schemeClr val="tx1"/>
                </a:solidFill>
                <a:latin typeface="Siemens Sans" pitchFamily="2" charset="0"/>
              </a:defRPr>
            </a:lvl1pPr>
          </a:lstStyle>
          <a:p>
            <a:r>
              <a:rPr lang="en-US" dirty="0" smtClean="0">
                <a:latin typeface="Arial" pitchFamily="34" charset="0"/>
              </a:rPr>
              <a:t>Notice </a:t>
            </a:r>
            <a:fld id="{AD141568-5488-4AC9-B82D-9F5CE1225E2A}" type="slidenum">
              <a:rPr lang="en-US" smtClean="0">
                <a:latin typeface="Arial" pitchFamily="34" charset="0"/>
              </a:rPr>
              <a:pPr/>
              <a:t>‹#›</a:t>
            </a:fld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3011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876" y="2130426"/>
            <a:ext cx="10368598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753" y="3886200"/>
            <a:ext cx="85388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303176770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74843082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43804" y="274639"/>
            <a:ext cx="2744629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918" y="274639"/>
            <a:ext cx="803058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19384542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ree Content" userDrawn="1">
  <p:cSld name="F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 smtClean="0"/>
              <a:t>Click the style sheet to edit the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40174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+ Index" userDrawn="1">
  <p:cSld name="Text + Ind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2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654545" y="1412875"/>
            <a:ext cx="7543805" cy="4752975"/>
          </a:xfrm>
          <a:solidFill>
            <a:srgbClr val="D7D7CD"/>
          </a:solidFill>
        </p:spPr>
        <p:txBody>
          <a:bodyPr lIns="252000" tIns="144000" rIns="482400" bIns="144000"/>
          <a:lstStyle>
            <a:lvl1pPr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Font typeface="Arial" pitchFamily="34" charset="0"/>
              <a:buNone/>
              <a:tabLst>
                <a:tab pos="5359400" algn="r"/>
              </a:tabLst>
              <a:defRPr/>
            </a:lvl1pPr>
            <a:lvl2pPr marL="177800" indent="-176213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Arial" pitchFamily="34" charset="0"/>
              <a:buChar char="•"/>
              <a:tabLst>
                <a:tab pos="5359400" algn="r"/>
              </a:tabLst>
              <a:defRPr b="0"/>
            </a:lvl2pPr>
            <a:lvl3pPr marL="177800" indent="-17780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tabLst>
                <a:tab pos="5359400" algn="r"/>
              </a:tabLst>
              <a:defRPr b="1"/>
            </a:lvl3pPr>
            <a:lvl4pPr marL="357188" indent="-17780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tabLst>
                <a:tab pos="5359400" algn="r"/>
              </a:tabLst>
              <a:defRPr b="0"/>
            </a:lvl4pPr>
            <a:lvl5pPr marL="357188" indent="-17780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tabLst>
                <a:tab pos="5359400" algn="r"/>
              </a:tabLst>
              <a:defRPr b="1" baseline="0"/>
            </a:lvl5pPr>
            <a:lvl6pPr marL="360363" indent="-180975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Arial" pitchFamily="34" charset="0"/>
              <a:buChar char="•"/>
              <a:tabLst>
                <a:tab pos="5359400" algn="r"/>
              </a:tabLst>
              <a:defRPr b="0"/>
            </a:lvl6pPr>
          </a:lstStyle>
          <a:p>
            <a:pPr lvl="0"/>
            <a:r>
              <a:rPr lang="en-US" noProof="0" dirty="0" smtClean="0"/>
              <a:t>Click the style sheet to edit the </a:t>
            </a:r>
            <a:r>
              <a:rPr lang="en-US" noProof="0" dirty="0" err="1" smtClean="0"/>
              <a:t>toc</a:t>
            </a:r>
            <a:r>
              <a:rPr lang="en-US" noProof="0" dirty="0" smtClean="0"/>
              <a:t>/contact</a:t>
            </a:r>
          </a:p>
          <a:p>
            <a:pPr lvl="1"/>
            <a:r>
              <a:rPr lang="en-US" noProof="0" dirty="0" smtClean="0"/>
              <a:t>chapter</a:t>
            </a:r>
          </a:p>
          <a:p>
            <a:pPr lvl="2"/>
            <a:r>
              <a:rPr lang="en-US" noProof="0" dirty="0" smtClean="0"/>
              <a:t>active chapter</a:t>
            </a:r>
          </a:p>
          <a:p>
            <a:pPr lvl="3"/>
            <a:r>
              <a:rPr lang="en-US" noProof="0" dirty="0" smtClean="0"/>
              <a:t>subchapter</a:t>
            </a:r>
          </a:p>
          <a:p>
            <a:pPr lvl="4"/>
            <a:r>
              <a:rPr lang="en-US" noProof="0" dirty="0" smtClean="0"/>
              <a:t>active subchapter</a:t>
            </a:r>
            <a:endParaRPr lang="en-US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 smtClean="0"/>
              <a:t>Click the style sheet to edit the title</a:t>
            </a:r>
            <a:endParaRPr lang="en-US" noProof="0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627063" y="1412875"/>
            <a:ext cx="3883019" cy="4752975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54846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7334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 smtClean="0"/>
              <a:t>Click the style sheet to edit the title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7063" y="1412874"/>
            <a:ext cx="5472000" cy="4752975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3" name="Inhaltsplatzhalter 12"/>
          <p:cNvSpPr>
            <a:spLocks noGrp="1"/>
          </p:cNvSpPr>
          <p:nvPr>
            <p:ph sz="quarter" idx="13" hasCustomPrompt="1"/>
          </p:nvPr>
        </p:nvSpPr>
        <p:spPr>
          <a:xfrm>
            <a:off x="6243638" y="1412875"/>
            <a:ext cx="5472000" cy="4752975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rows" preserve="1" userDrawn="1">
  <p:cSld name="Two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 smtClean="0"/>
              <a:t>Click the style sheet to edit the title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7063" y="1412875"/>
            <a:ext cx="8208000" cy="2303464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3" name="Inhaltsplatzhalter 12"/>
          <p:cNvSpPr>
            <a:spLocks noGrp="1"/>
          </p:cNvSpPr>
          <p:nvPr>
            <p:ph sz="quarter" idx="13" hasCustomPrompt="1"/>
          </p:nvPr>
        </p:nvSpPr>
        <p:spPr>
          <a:xfrm>
            <a:off x="627065" y="3860800"/>
            <a:ext cx="8208000" cy="2305050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 smtClean="0"/>
              <a:t>Click the style sheet to edit the title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3083" y="1412874"/>
            <a:ext cx="3600000" cy="4752975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3" name="Inhaltsplatzhalter 12"/>
          <p:cNvSpPr>
            <a:spLocks noGrp="1"/>
          </p:cNvSpPr>
          <p:nvPr>
            <p:ph sz="quarter" idx="13" hasCustomPrompt="1"/>
          </p:nvPr>
        </p:nvSpPr>
        <p:spPr>
          <a:xfrm>
            <a:off x="4369417" y="1412875"/>
            <a:ext cx="3600000" cy="4752975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2" name="Inhaltsplatzhalter 11"/>
          <p:cNvSpPr>
            <a:spLocks noGrp="1"/>
          </p:cNvSpPr>
          <p:nvPr>
            <p:ph sz="quarter" idx="14" hasCustomPrompt="1"/>
          </p:nvPr>
        </p:nvSpPr>
        <p:spPr>
          <a:xfrm>
            <a:off x="8115750" y="1412875"/>
            <a:ext cx="3600000" cy="4752975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objects" preserve="1" userDrawn="1">
  <p:cSld name="Four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 smtClean="0"/>
              <a:t>Click the style sheet to edit the title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7060" y="1412875"/>
            <a:ext cx="5472000" cy="2303464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3" name="Inhaltsplatzhalter 12"/>
          <p:cNvSpPr>
            <a:spLocks noGrp="1"/>
          </p:cNvSpPr>
          <p:nvPr>
            <p:ph sz="quarter" idx="13" hasCustomPrompt="1"/>
          </p:nvPr>
        </p:nvSpPr>
        <p:spPr>
          <a:xfrm>
            <a:off x="627063" y="3860800"/>
            <a:ext cx="5472000" cy="2305050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2" name="Inhaltsplatzhalter 11"/>
          <p:cNvSpPr>
            <a:spLocks noGrp="1"/>
          </p:cNvSpPr>
          <p:nvPr>
            <p:ph sz="quarter" idx="14" hasCustomPrompt="1"/>
          </p:nvPr>
        </p:nvSpPr>
        <p:spPr>
          <a:xfrm>
            <a:off x="6243638" y="1412876"/>
            <a:ext cx="5472000" cy="2303463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5" name="Inhaltsplatzhalter 14"/>
          <p:cNvSpPr>
            <a:spLocks noGrp="1"/>
          </p:cNvSpPr>
          <p:nvPr>
            <p:ph sz="quarter" idx="15" hasCustomPrompt="1"/>
          </p:nvPr>
        </p:nvSpPr>
        <p:spPr>
          <a:xfrm>
            <a:off x="6243638" y="3860800"/>
            <a:ext cx="5472000" cy="2305050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ree Content + Navigation" preserve="1" userDrawn="1">
  <p:cSld name="Free Content + Navig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 smtClean="0"/>
              <a:t>Click the style sheet to edit the title</a:t>
            </a:r>
            <a:endParaRPr lang="en-US" noProof="0" dirty="0"/>
          </a:p>
        </p:txBody>
      </p:sp>
      <p:sp>
        <p:nvSpPr>
          <p:cNvPr id="4" name="Textplatzhalt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0433064" y="1412875"/>
            <a:ext cx="1282686" cy="4752975"/>
          </a:xfrm>
        </p:spPr>
        <p:txBody>
          <a:bodyPr/>
          <a:lstStyle>
            <a:lvl1pPr marL="144000" indent="-1440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70000"/>
              <a:buFont typeface="Arial" pitchFamily="34" charset="0"/>
              <a:buChar char="►"/>
              <a:defRPr sz="1200">
                <a:solidFill>
                  <a:schemeClr val="bg2"/>
                </a:solidFill>
              </a:defRPr>
            </a:lvl1pPr>
            <a:lvl2pPr marL="144000" indent="-1440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Tx/>
              <a:buSzPct val="70000"/>
              <a:buFont typeface="Arial" pitchFamily="34" charset="0"/>
              <a:buChar char="►"/>
              <a:defRPr sz="1200">
                <a:solidFill>
                  <a:schemeClr val="accent4"/>
                </a:solidFill>
              </a:defRPr>
            </a:lvl2pPr>
            <a:lvl3pPr marL="288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70000"/>
              <a:buFont typeface="Arial" pitchFamily="34" charset="0"/>
              <a:buChar char="►"/>
              <a:defRPr sz="1000">
                <a:solidFill>
                  <a:schemeClr val="bg2"/>
                </a:solidFill>
              </a:defRPr>
            </a:lvl3pPr>
            <a:lvl4pPr marL="288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70000"/>
              <a:buFont typeface="Arial" pitchFamily="34" charset="0"/>
              <a:buChar char="►"/>
              <a:defRPr sz="1000">
                <a:solidFill>
                  <a:schemeClr val="accent4"/>
                </a:solidFill>
              </a:defRPr>
            </a:lvl4pPr>
            <a:lvl5pPr marL="432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70000"/>
              <a:buFont typeface="Arial" pitchFamily="34" charset="0"/>
              <a:buChar char="►"/>
              <a:defRPr sz="1000">
                <a:solidFill>
                  <a:schemeClr val="bg2"/>
                </a:solidFill>
              </a:defRPr>
            </a:lvl5pPr>
            <a:lvl6pPr marL="432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70000"/>
              <a:buFont typeface="Arial" pitchFamily="34" charset="0"/>
              <a:buChar char="►"/>
              <a:defRPr sz="1000">
                <a:solidFill>
                  <a:schemeClr val="accent4"/>
                </a:solidFill>
              </a:defRPr>
            </a:lvl6pPr>
          </a:lstStyle>
          <a:p>
            <a:pPr lvl="0"/>
            <a:r>
              <a:rPr lang="en-US" noProof="0" dirty="0" smtClean="0"/>
              <a:t>Click the style sheet to edit the navigation</a:t>
            </a:r>
          </a:p>
          <a:p>
            <a:pPr lvl="1"/>
            <a:r>
              <a:rPr lang="en-US" noProof="0" dirty="0" smtClean="0"/>
              <a:t>active chapter</a:t>
            </a:r>
          </a:p>
          <a:p>
            <a:pPr lvl="2"/>
            <a:r>
              <a:rPr lang="en-US" noProof="0" dirty="0" smtClean="0"/>
              <a:t>subchapter</a:t>
            </a:r>
          </a:p>
          <a:p>
            <a:pPr lvl="3"/>
            <a:r>
              <a:rPr lang="en-US" noProof="0" dirty="0" smtClean="0"/>
              <a:t>active subchapter</a:t>
            </a:r>
          </a:p>
          <a:p>
            <a:pPr lvl="4"/>
            <a:r>
              <a:rPr lang="en-US" noProof="0" dirty="0" smtClean="0"/>
              <a:t>subchapter</a:t>
            </a:r>
          </a:p>
          <a:p>
            <a:pPr lvl="5"/>
            <a:r>
              <a:rPr lang="en-US" noProof="0" dirty="0" smtClean="0"/>
              <a:t>active subchapter</a:t>
            </a:r>
            <a:endParaRPr lang="en-US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858" y="1071547"/>
            <a:ext cx="11302574" cy="519749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2955" y="142856"/>
            <a:ext cx="10631234" cy="785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8" tIns="45684" rIns="91368" bIns="456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lt-LT" dirty="0" smtClean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77350509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object (large) + Navigation" preserve="1" userDrawn="1">
  <p:cSld name="One object (large) + Navig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 smtClean="0"/>
              <a:t>Click the style sheet to edit the title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7063" y="1412874"/>
            <a:ext cx="8208000" cy="4752975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6" name="Textplatzhalt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0433064" y="1412875"/>
            <a:ext cx="1282686" cy="4752975"/>
          </a:xfrm>
        </p:spPr>
        <p:txBody>
          <a:bodyPr/>
          <a:lstStyle>
            <a:lvl1pPr marL="144000" indent="-1440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70000"/>
              <a:buFont typeface="Arial" pitchFamily="34" charset="0"/>
              <a:buChar char="►"/>
              <a:defRPr sz="1200">
                <a:solidFill>
                  <a:schemeClr val="bg2"/>
                </a:solidFill>
              </a:defRPr>
            </a:lvl1pPr>
            <a:lvl2pPr marL="144000" indent="-1440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Tx/>
              <a:buSzPct val="70000"/>
              <a:buFont typeface="Arial" pitchFamily="34" charset="0"/>
              <a:buChar char="►"/>
              <a:defRPr sz="1200">
                <a:solidFill>
                  <a:schemeClr val="accent4"/>
                </a:solidFill>
              </a:defRPr>
            </a:lvl2pPr>
            <a:lvl3pPr marL="288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70000"/>
              <a:buFont typeface="Arial" pitchFamily="34" charset="0"/>
              <a:buChar char="►"/>
              <a:defRPr sz="1000">
                <a:solidFill>
                  <a:schemeClr val="bg2"/>
                </a:solidFill>
              </a:defRPr>
            </a:lvl3pPr>
            <a:lvl4pPr marL="288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70000"/>
              <a:buFont typeface="Arial" pitchFamily="34" charset="0"/>
              <a:buChar char="►"/>
              <a:defRPr sz="1000">
                <a:solidFill>
                  <a:schemeClr val="accent4"/>
                </a:solidFill>
              </a:defRPr>
            </a:lvl4pPr>
            <a:lvl5pPr marL="432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70000"/>
              <a:buFont typeface="Arial" pitchFamily="34" charset="0"/>
              <a:buChar char="►"/>
              <a:defRPr sz="1000">
                <a:solidFill>
                  <a:schemeClr val="bg2"/>
                </a:solidFill>
              </a:defRPr>
            </a:lvl5pPr>
            <a:lvl6pPr marL="432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70000"/>
              <a:buFont typeface="Arial" pitchFamily="34" charset="0"/>
              <a:buChar char="►"/>
              <a:defRPr sz="1000">
                <a:solidFill>
                  <a:schemeClr val="accent4"/>
                </a:solidFill>
              </a:defRPr>
            </a:lvl6pPr>
          </a:lstStyle>
          <a:p>
            <a:pPr lvl="0"/>
            <a:r>
              <a:rPr lang="en-US" noProof="0" dirty="0" smtClean="0"/>
              <a:t>Click the style sheet to edit the navigation</a:t>
            </a:r>
          </a:p>
          <a:p>
            <a:pPr lvl="1"/>
            <a:r>
              <a:rPr lang="en-US" noProof="0" dirty="0" smtClean="0"/>
              <a:t>active chapter</a:t>
            </a:r>
          </a:p>
          <a:p>
            <a:pPr lvl="2"/>
            <a:r>
              <a:rPr lang="en-US" noProof="0" dirty="0" smtClean="0"/>
              <a:t>subchapter</a:t>
            </a:r>
          </a:p>
          <a:p>
            <a:pPr lvl="3"/>
            <a:r>
              <a:rPr lang="en-US" noProof="0" dirty="0" smtClean="0"/>
              <a:t>active subchapter</a:t>
            </a:r>
          </a:p>
          <a:p>
            <a:pPr lvl="4"/>
            <a:r>
              <a:rPr lang="en-US" noProof="0" dirty="0" smtClean="0"/>
              <a:t>subchapter</a:t>
            </a:r>
          </a:p>
          <a:p>
            <a:pPr lvl="5"/>
            <a:r>
              <a:rPr lang="en-US" noProof="0" dirty="0" smtClean="0"/>
              <a:t>active subchapter</a:t>
            </a:r>
            <a:endParaRPr lang="en-US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 + Navigation" preserve="1" userDrawn="1">
  <p:cSld name="Two columns + Navig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 smtClean="0"/>
              <a:t>Click the style sheet to edit the title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7062" y="1412874"/>
            <a:ext cx="4032000" cy="4752975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3" name="Inhaltsplatzhalter 12"/>
          <p:cNvSpPr>
            <a:spLocks noGrp="1"/>
          </p:cNvSpPr>
          <p:nvPr>
            <p:ph sz="quarter" idx="13" hasCustomPrompt="1"/>
          </p:nvPr>
        </p:nvSpPr>
        <p:spPr>
          <a:xfrm>
            <a:off x="4804025" y="1412875"/>
            <a:ext cx="4032000" cy="4752975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7" name="Textplatzhalt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10433064" y="1412875"/>
            <a:ext cx="1282686" cy="4752975"/>
          </a:xfrm>
        </p:spPr>
        <p:txBody>
          <a:bodyPr/>
          <a:lstStyle>
            <a:lvl1pPr marL="144000" indent="-1440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70000"/>
              <a:buFont typeface="Arial" pitchFamily="34" charset="0"/>
              <a:buChar char="►"/>
              <a:defRPr sz="1200">
                <a:solidFill>
                  <a:schemeClr val="bg2"/>
                </a:solidFill>
              </a:defRPr>
            </a:lvl1pPr>
            <a:lvl2pPr marL="144000" indent="-1440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Tx/>
              <a:buSzPct val="70000"/>
              <a:buFont typeface="Arial" pitchFamily="34" charset="0"/>
              <a:buChar char="►"/>
              <a:defRPr sz="1200">
                <a:solidFill>
                  <a:schemeClr val="accent4"/>
                </a:solidFill>
              </a:defRPr>
            </a:lvl2pPr>
            <a:lvl3pPr marL="288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70000"/>
              <a:buFont typeface="Arial" pitchFamily="34" charset="0"/>
              <a:buChar char="►"/>
              <a:defRPr sz="1000">
                <a:solidFill>
                  <a:schemeClr val="bg2"/>
                </a:solidFill>
              </a:defRPr>
            </a:lvl3pPr>
            <a:lvl4pPr marL="288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70000"/>
              <a:buFont typeface="Arial" pitchFamily="34" charset="0"/>
              <a:buChar char="►"/>
              <a:defRPr sz="1000">
                <a:solidFill>
                  <a:schemeClr val="accent4"/>
                </a:solidFill>
              </a:defRPr>
            </a:lvl4pPr>
            <a:lvl5pPr marL="432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70000"/>
              <a:buFont typeface="Arial" pitchFamily="34" charset="0"/>
              <a:buChar char="►"/>
              <a:defRPr sz="1000">
                <a:solidFill>
                  <a:schemeClr val="bg2"/>
                </a:solidFill>
              </a:defRPr>
            </a:lvl5pPr>
            <a:lvl6pPr marL="432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70000"/>
              <a:buFont typeface="Arial" pitchFamily="34" charset="0"/>
              <a:buChar char="►"/>
              <a:defRPr sz="1000">
                <a:solidFill>
                  <a:schemeClr val="accent4"/>
                </a:solidFill>
              </a:defRPr>
            </a:lvl6pPr>
          </a:lstStyle>
          <a:p>
            <a:pPr lvl="0"/>
            <a:r>
              <a:rPr lang="en-US" noProof="0" dirty="0" smtClean="0"/>
              <a:t>Click the style sheet to edit the navigation</a:t>
            </a:r>
          </a:p>
          <a:p>
            <a:pPr lvl="1"/>
            <a:r>
              <a:rPr lang="en-US" noProof="0" dirty="0" smtClean="0"/>
              <a:t>active chapter</a:t>
            </a:r>
          </a:p>
          <a:p>
            <a:pPr lvl="2"/>
            <a:r>
              <a:rPr lang="en-US" noProof="0" dirty="0" smtClean="0"/>
              <a:t>subchapter</a:t>
            </a:r>
          </a:p>
          <a:p>
            <a:pPr lvl="3"/>
            <a:r>
              <a:rPr lang="en-US" noProof="0" dirty="0" smtClean="0"/>
              <a:t>active subchapter</a:t>
            </a:r>
          </a:p>
          <a:p>
            <a:pPr lvl="4"/>
            <a:r>
              <a:rPr lang="en-US" noProof="0" dirty="0" smtClean="0"/>
              <a:t>subchapter</a:t>
            </a:r>
          </a:p>
          <a:p>
            <a:pPr lvl="5"/>
            <a:r>
              <a:rPr lang="en-US" noProof="0" dirty="0" smtClean="0"/>
              <a:t>active subchapter</a:t>
            </a:r>
            <a:endParaRPr lang="en-US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rows + Navigation" preserve="1" userDrawn="1">
  <p:cSld name="Two rows + Navig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 smtClean="0"/>
              <a:t>Click the style sheet to edit the title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7063" y="1412875"/>
            <a:ext cx="8208000" cy="2303464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3" name="Inhaltsplatzhalter 12"/>
          <p:cNvSpPr>
            <a:spLocks noGrp="1"/>
          </p:cNvSpPr>
          <p:nvPr>
            <p:ph sz="quarter" idx="13" hasCustomPrompt="1"/>
          </p:nvPr>
        </p:nvSpPr>
        <p:spPr>
          <a:xfrm>
            <a:off x="627065" y="3860800"/>
            <a:ext cx="8208000" cy="2305050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7" name="Textplatzhalt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10433064" y="1412875"/>
            <a:ext cx="1282686" cy="4752975"/>
          </a:xfrm>
        </p:spPr>
        <p:txBody>
          <a:bodyPr/>
          <a:lstStyle>
            <a:lvl1pPr marL="144000" indent="-1440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70000"/>
              <a:buFont typeface="Arial" pitchFamily="34" charset="0"/>
              <a:buChar char="►"/>
              <a:defRPr sz="1200">
                <a:solidFill>
                  <a:schemeClr val="bg2"/>
                </a:solidFill>
              </a:defRPr>
            </a:lvl1pPr>
            <a:lvl2pPr marL="144000" indent="-1440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Tx/>
              <a:buSzPct val="70000"/>
              <a:buFont typeface="Arial" pitchFamily="34" charset="0"/>
              <a:buChar char="►"/>
              <a:defRPr sz="1200">
                <a:solidFill>
                  <a:schemeClr val="accent4"/>
                </a:solidFill>
              </a:defRPr>
            </a:lvl2pPr>
            <a:lvl3pPr marL="288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70000"/>
              <a:buFont typeface="Arial" pitchFamily="34" charset="0"/>
              <a:buChar char="►"/>
              <a:defRPr sz="1000">
                <a:solidFill>
                  <a:schemeClr val="bg2"/>
                </a:solidFill>
              </a:defRPr>
            </a:lvl3pPr>
            <a:lvl4pPr marL="288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70000"/>
              <a:buFont typeface="Arial" pitchFamily="34" charset="0"/>
              <a:buChar char="►"/>
              <a:defRPr sz="1000">
                <a:solidFill>
                  <a:schemeClr val="accent4"/>
                </a:solidFill>
              </a:defRPr>
            </a:lvl4pPr>
            <a:lvl5pPr marL="432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70000"/>
              <a:buFont typeface="Arial" pitchFamily="34" charset="0"/>
              <a:buChar char="►"/>
              <a:defRPr sz="1000">
                <a:solidFill>
                  <a:schemeClr val="bg2"/>
                </a:solidFill>
              </a:defRPr>
            </a:lvl5pPr>
            <a:lvl6pPr marL="432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70000"/>
              <a:buFont typeface="Arial" pitchFamily="34" charset="0"/>
              <a:buChar char="►"/>
              <a:defRPr sz="1000">
                <a:solidFill>
                  <a:schemeClr val="accent4"/>
                </a:solidFill>
              </a:defRPr>
            </a:lvl6pPr>
          </a:lstStyle>
          <a:p>
            <a:pPr lvl="0"/>
            <a:r>
              <a:rPr lang="en-US" noProof="0" dirty="0" smtClean="0"/>
              <a:t>Click the style sheet to edit the navigation</a:t>
            </a:r>
          </a:p>
          <a:p>
            <a:pPr lvl="1"/>
            <a:r>
              <a:rPr lang="en-US" noProof="0" dirty="0" smtClean="0"/>
              <a:t>active chapter</a:t>
            </a:r>
          </a:p>
          <a:p>
            <a:pPr lvl="2"/>
            <a:r>
              <a:rPr lang="en-US" noProof="0" dirty="0" smtClean="0"/>
              <a:t>subchapter</a:t>
            </a:r>
          </a:p>
          <a:p>
            <a:pPr lvl="3"/>
            <a:r>
              <a:rPr lang="en-US" noProof="0" dirty="0" smtClean="0"/>
              <a:t>active subchapter</a:t>
            </a:r>
          </a:p>
          <a:p>
            <a:pPr lvl="4"/>
            <a:r>
              <a:rPr lang="en-US" noProof="0" dirty="0" smtClean="0"/>
              <a:t>subchapter</a:t>
            </a:r>
          </a:p>
          <a:p>
            <a:pPr lvl="5"/>
            <a:r>
              <a:rPr lang="en-US" noProof="0" dirty="0" smtClean="0"/>
              <a:t>active subchapter</a:t>
            </a:r>
            <a:endParaRPr lang="en-US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 + Navigation" preserve="1" userDrawn="1">
  <p:cSld name="Three columns + Navig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 smtClean="0"/>
              <a:t>Click the style sheet to edit the title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3083" y="1412874"/>
            <a:ext cx="3024000" cy="4752975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3" name="Inhaltsplatzhalter 12"/>
          <p:cNvSpPr>
            <a:spLocks noGrp="1"/>
          </p:cNvSpPr>
          <p:nvPr>
            <p:ph sz="quarter" idx="13" hasCustomPrompt="1"/>
          </p:nvPr>
        </p:nvSpPr>
        <p:spPr>
          <a:xfrm>
            <a:off x="3787767" y="1412875"/>
            <a:ext cx="3024000" cy="4752975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2" name="Inhaltsplatzhalter 11"/>
          <p:cNvSpPr>
            <a:spLocks noGrp="1"/>
          </p:cNvSpPr>
          <p:nvPr>
            <p:ph sz="quarter" idx="14" hasCustomPrompt="1"/>
          </p:nvPr>
        </p:nvSpPr>
        <p:spPr>
          <a:xfrm>
            <a:off x="6965953" y="1412875"/>
            <a:ext cx="3024000" cy="4752975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6" name="Textplatzhalt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10433064" y="1412875"/>
            <a:ext cx="1282686" cy="4752975"/>
          </a:xfrm>
        </p:spPr>
        <p:txBody>
          <a:bodyPr/>
          <a:lstStyle>
            <a:lvl1pPr marL="144000" indent="-1440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70000"/>
              <a:buFont typeface="Arial" pitchFamily="34" charset="0"/>
              <a:buChar char="►"/>
              <a:defRPr sz="1200">
                <a:solidFill>
                  <a:schemeClr val="bg2"/>
                </a:solidFill>
              </a:defRPr>
            </a:lvl1pPr>
            <a:lvl2pPr marL="144000" indent="-1440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Tx/>
              <a:buSzPct val="70000"/>
              <a:buFont typeface="Arial" pitchFamily="34" charset="0"/>
              <a:buChar char="►"/>
              <a:defRPr sz="1200">
                <a:solidFill>
                  <a:schemeClr val="accent4"/>
                </a:solidFill>
              </a:defRPr>
            </a:lvl2pPr>
            <a:lvl3pPr marL="288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70000"/>
              <a:buFont typeface="Arial" pitchFamily="34" charset="0"/>
              <a:buChar char="►"/>
              <a:defRPr sz="1000">
                <a:solidFill>
                  <a:schemeClr val="bg2"/>
                </a:solidFill>
              </a:defRPr>
            </a:lvl3pPr>
            <a:lvl4pPr marL="288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70000"/>
              <a:buFont typeface="Arial" pitchFamily="34" charset="0"/>
              <a:buChar char="►"/>
              <a:defRPr sz="1000">
                <a:solidFill>
                  <a:schemeClr val="accent4"/>
                </a:solidFill>
              </a:defRPr>
            </a:lvl4pPr>
            <a:lvl5pPr marL="432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70000"/>
              <a:buFont typeface="Arial" pitchFamily="34" charset="0"/>
              <a:buChar char="►"/>
              <a:defRPr sz="1000">
                <a:solidFill>
                  <a:schemeClr val="bg2"/>
                </a:solidFill>
              </a:defRPr>
            </a:lvl5pPr>
            <a:lvl6pPr marL="432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70000"/>
              <a:buFont typeface="Arial" pitchFamily="34" charset="0"/>
              <a:buChar char="►"/>
              <a:defRPr sz="1000">
                <a:solidFill>
                  <a:schemeClr val="accent4"/>
                </a:solidFill>
              </a:defRPr>
            </a:lvl6pPr>
          </a:lstStyle>
          <a:p>
            <a:pPr lvl="0"/>
            <a:r>
              <a:rPr lang="en-US" noProof="0" dirty="0" smtClean="0"/>
              <a:t>Click the style sheet to edit the navigation</a:t>
            </a:r>
          </a:p>
          <a:p>
            <a:pPr lvl="1"/>
            <a:r>
              <a:rPr lang="en-US" noProof="0" dirty="0" smtClean="0"/>
              <a:t>active chapter</a:t>
            </a:r>
          </a:p>
          <a:p>
            <a:pPr lvl="2"/>
            <a:r>
              <a:rPr lang="en-US" noProof="0" dirty="0" smtClean="0"/>
              <a:t>subchapter</a:t>
            </a:r>
          </a:p>
          <a:p>
            <a:pPr lvl="3"/>
            <a:r>
              <a:rPr lang="en-US" noProof="0" dirty="0" smtClean="0"/>
              <a:t>active subchapter</a:t>
            </a:r>
          </a:p>
          <a:p>
            <a:pPr lvl="4"/>
            <a:r>
              <a:rPr lang="en-US" noProof="0" dirty="0" smtClean="0"/>
              <a:t>subchapter</a:t>
            </a:r>
          </a:p>
          <a:p>
            <a:pPr lvl="5"/>
            <a:r>
              <a:rPr lang="en-US" noProof="0" dirty="0" smtClean="0"/>
              <a:t>active subchapter</a:t>
            </a:r>
            <a:endParaRPr lang="en-US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objects + Navigation" preserve="1" userDrawn="1">
  <p:cSld name="Four objects + Navig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 smtClean="0"/>
              <a:t>Click the style sheet to edit the title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7063" y="1412875"/>
            <a:ext cx="4032000" cy="2303464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3" name="Inhaltsplatzhalter 12"/>
          <p:cNvSpPr>
            <a:spLocks noGrp="1"/>
          </p:cNvSpPr>
          <p:nvPr>
            <p:ph sz="quarter" idx="13" hasCustomPrompt="1"/>
          </p:nvPr>
        </p:nvSpPr>
        <p:spPr>
          <a:xfrm>
            <a:off x="627065" y="3860800"/>
            <a:ext cx="4032000" cy="2305050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2" name="Inhaltsplatzhalter 11"/>
          <p:cNvSpPr>
            <a:spLocks noGrp="1"/>
          </p:cNvSpPr>
          <p:nvPr>
            <p:ph sz="quarter" idx="14" hasCustomPrompt="1"/>
          </p:nvPr>
        </p:nvSpPr>
        <p:spPr>
          <a:xfrm>
            <a:off x="4804025" y="1412876"/>
            <a:ext cx="4032000" cy="2303463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5" name="Inhaltsplatzhalter 14"/>
          <p:cNvSpPr>
            <a:spLocks noGrp="1"/>
          </p:cNvSpPr>
          <p:nvPr>
            <p:ph sz="quarter" idx="15" hasCustomPrompt="1"/>
          </p:nvPr>
        </p:nvSpPr>
        <p:spPr>
          <a:xfrm>
            <a:off x="4804025" y="3860800"/>
            <a:ext cx="4032000" cy="2305050"/>
          </a:xfrm>
        </p:spPr>
        <p:txBody>
          <a:bodyPr/>
          <a:lstStyle/>
          <a:p>
            <a:pPr lvl="0"/>
            <a:r>
              <a:rPr lang="en-US" noProof="0" dirty="0" smtClean="0"/>
              <a:t>Click the style sheet to edit the copy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9" name="Textplatzhalter 13"/>
          <p:cNvSpPr>
            <a:spLocks noGrp="1"/>
          </p:cNvSpPr>
          <p:nvPr>
            <p:ph type="body" sz="quarter" idx="16" hasCustomPrompt="1"/>
          </p:nvPr>
        </p:nvSpPr>
        <p:spPr>
          <a:xfrm>
            <a:off x="10433064" y="1412875"/>
            <a:ext cx="1282686" cy="4752975"/>
          </a:xfrm>
        </p:spPr>
        <p:txBody>
          <a:bodyPr/>
          <a:lstStyle>
            <a:lvl1pPr marL="144000" indent="-1440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70000"/>
              <a:buFont typeface="Arial" pitchFamily="34" charset="0"/>
              <a:buChar char="►"/>
              <a:defRPr sz="1200">
                <a:solidFill>
                  <a:schemeClr val="bg2"/>
                </a:solidFill>
              </a:defRPr>
            </a:lvl1pPr>
            <a:lvl2pPr marL="144000" indent="-1440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Tx/>
              <a:buSzPct val="70000"/>
              <a:buFont typeface="Arial" pitchFamily="34" charset="0"/>
              <a:buChar char="►"/>
              <a:defRPr sz="1200">
                <a:solidFill>
                  <a:schemeClr val="accent4"/>
                </a:solidFill>
              </a:defRPr>
            </a:lvl2pPr>
            <a:lvl3pPr marL="288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70000"/>
              <a:buFont typeface="Arial" pitchFamily="34" charset="0"/>
              <a:buChar char="►"/>
              <a:defRPr sz="1000">
                <a:solidFill>
                  <a:schemeClr val="bg2"/>
                </a:solidFill>
              </a:defRPr>
            </a:lvl3pPr>
            <a:lvl4pPr marL="288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70000"/>
              <a:buFont typeface="Arial" pitchFamily="34" charset="0"/>
              <a:buChar char="►"/>
              <a:defRPr sz="1000">
                <a:solidFill>
                  <a:schemeClr val="accent4"/>
                </a:solidFill>
              </a:defRPr>
            </a:lvl4pPr>
            <a:lvl5pPr marL="432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70000"/>
              <a:buFont typeface="Arial" pitchFamily="34" charset="0"/>
              <a:buChar char="►"/>
              <a:defRPr sz="1000">
                <a:solidFill>
                  <a:schemeClr val="bg2"/>
                </a:solidFill>
              </a:defRPr>
            </a:lvl5pPr>
            <a:lvl6pPr marL="432000" indent="-1440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Pct val="70000"/>
              <a:buFont typeface="Arial" pitchFamily="34" charset="0"/>
              <a:buChar char="►"/>
              <a:defRPr sz="1000">
                <a:solidFill>
                  <a:schemeClr val="accent4"/>
                </a:solidFill>
              </a:defRPr>
            </a:lvl6pPr>
          </a:lstStyle>
          <a:p>
            <a:pPr lvl="0"/>
            <a:r>
              <a:rPr lang="en-US" noProof="0" dirty="0" smtClean="0"/>
              <a:t>Click the style sheet to edit the navigation</a:t>
            </a:r>
          </a:p>
          <a:p>
            <a:pPr lvl="1"/>
            <a:r>
              <a:rPr lang="en-US" noProof="0" dirty="0" smtClean="0"/>
              <a:t>active chapter</a:t>
            </a:r>
          </a:p>
          <a:p>
            <a:pPr lvl="2"/>
            <a:r>
              <a:rPr lang="en-US" noProof="0" dirty="0" smtClean="0"/>
              <a:t>subchapter</a:t>
            </a:r>
          </a:p>
          <a:p>
            <a:pPr lvl="3"/>
            <a:r>
              <a:rPr lang="en-US" noProof="0" dirty="0" smtClean="0"/>
              <a:t>active subchapter</a:t>
            </a:r>
          </a:p>
          <a:p>
            <a:pPr lvl="4"/>
            <a:r>
              <a:rPr lang="en-US" noProof="0" dirty="0" smtClean="0"/>
              <a:t>subchapter</a:t>
            </a:r>
          </a:p>
          <a:p>
            <a:pPr lvl="5"/>
            <a:r>
              <a:rPr lang="en-US" noProof="0" dirty="0" smtClean="0"/>
              <a:t>active subchapter</a:t>
            </a:r>
            <a:endParaRPr lang="en-US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+ Index/Contact" preserve="1" userDrawn="1">
  <p:cSld name="Image + Index/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 smtClean="0"/>
              <a:t>Click the style sheet to edit the title</a:t>
            </a:r>
            <a:endParaRPr lang="en-US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3"/>
          </p:nvPr>
        </p:nvSpPr>
        <p:spPr>
          <a:xfrm>
            <a:off x="0" y="1412875"/>
            <a:ext cx="4510082" cy="4752975"/>
          </a:xfr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654545" y="1412875"/>
            <a:ext cx="7543805" cy="4752975"/>
          </a:xfrm>
          <a:solidFill>
            <a:srgbClr val="D7D7CD"/>
          </a:solidFill>
        </p:spPr>
        <p:txBody>
          <a:bodyPr lIns="252000" tIns="144000" rIns="482400" bIns="144000"/>
          <a:lstStyle>
            <a:lvl1pPr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Font typeface="Arial" pitchFamily="34" charset="0"/>
              <a:buNone/>
              <a:tabLst>
                <a:tab pos="5359400" algn="r"/>
              </a:tabLst>
              <a:defRPr/>
            </a:lvl1pPr>
            <a:lvl2pPr marL="177800" indent="-176213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Arial" pitchFamily="34" charset="0"/>
              <a:buChar char="•"/>
              <a:tabLst>
                <a:tab pos="5359400" algn="r"/>
              </a:tabLst>
              <a:defRPr b="0"/>
            </a:lvl2pPr>
            <a:lvl3pPr marL="177800" indent="-17780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tabLst>
                <a:tab pos="5359400" algn="r"/>
              </a:tabLst>
              <a:defRPr b="1"/>
            </a:lvl3pPr>
            <a:lvl4pPr marL="357188" indent="-179388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tabLst>
                <a:tab pos="5359400" algn="r"/>
              </a:tabLst>
              <a:defRPr b="0"/>
            </a:lvl4pPr>
            <a:lvl5pPr marL="357188" indent="-177800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tabLst>
                <a:tab pos="5359400" algn="r"/>
              </a:tabLst>
              <a:defRPr b="1" baseline="0"/>
            </a:lvl5pPr>
            <a:lvl6pPr marL="360363" indent="-180975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Arial" pitchFamily="34" charset="0"/>
              <a:buChar char="•"/>
              <a:tabLst>
                <a:tab pos="5359400" algn="r"/>
              </a:tabLst>
              <a:defRPr b="0"/>
            </a:lvl6pPr>
          </a:lstStyle>
          <a:p>
            <a:pPr lvl="0"/>
            <a:r>
              <a:rPr lang="en-US" noProof="0" dirty="0" smtClean="0"/>
              <a:t>Click the style sheet to edit the </a:t>
            </a:r>
            <a:r>
              <a:rPr lang="en-US" noProof="0" dirty="0" err="1" smtClean="0"/>
              <a:t>toc</a:t>
            </a:r>
            <a:r>
              <a:rPr lang="en-US" noProof="0" dirty="0" smtClean="0"/>
              <a:t>/contact</a:t>
            </a:r>
          </a:p>
          <a:p>
            <a:pPr lvl="1"/>
            <a:r>
              <a:rPr lang="en-US" noProof="0" dirty="0" smtClean="0"/>
              <a:t>chapter</a:t>
            </a:r>
          </a:p>
          <a:p>
            <a:pPr lvl="2"/>
            <a:r>
              <a:rPr lang="en-US" noProof="0" dirty="0" smtClean="0"/>
              <a:t>active chapter</a:t>
            </a:r>
          </a:p>
          <a:p>
            <a:pPr lvl="3"/>
            <a:r>
              <a:rPr lang="en-US" noProof="0" dirty="0" smtClean="0"/>
              <a:t>subchapter</a:t>
            </a:r>
          </a:p>
          <a:p>
            <a:pPr lvl="4"/>
            <a:r>
              <a:rPr lang="en-US" noProof="0" dirty="0" smtClean="0"/>
              <a:t>active subchapter</a:t>
            </a:r>
            <a:endParaRPr lang="en-US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"/>
            <a:ext cx="12198350" cy="1124711"/>
          </a:xfrm>
        </p:spPr>
        <p:txBody>
          <a:bodyPr/>
          <a:lstStyle/>
          <a:p>
            <a:r>
              <a:rPr lang="nl-BE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17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876" y="2130426"/>
            <a:ext cx="10368598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753" y="3886200"/>
            <a:ext cx="85388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269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858" y="1071547"/>
            <a:ext cx="11302574" cy="519749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2955" y="142856"/>
            <a:ext cx="10631234" cy="785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8" tIns="45684" rIns="91368" bIns="456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lt-LT" dirty="0" smtClean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194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585" y="4406901"/>
            <a:ext cx="10368598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585" y="2906713"/>
            <a:ext cx="103685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024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585" y="4406901"/>
            <a:ext cx="10368598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585" y="2906713"/>
            <a:ext cx="103685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97715942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17" y="1600201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0828" y="1600201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2536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918" y="1535113"/>
            <a:ext cx="538972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918" y="2174875"/>
            <a:ext cx="538972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593" y="1535113"/>
            <a:ext cx="53918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593" y="2174875"/>
            <a:ext cx="539184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938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903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260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3050"/>
            <a:ext cx="401317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9216" y="273051"/>
            <a:ext cx="681921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918" y="1435101"/>
            <a:ext cx="401317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236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62" y="4800600"/>
            <a:ext cx="731901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90962" y="612775"/>
            <a:ext cx="73190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0962" y="5367338"/>
            <a:ext cx="73190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257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9666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43804" y="274639"/>
            <a:ext cx="2744629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918" y="274639"/>
            <a:ext cx="803058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998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876" y="2130426"/>
            <a:ext cx="10368598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753" y="3886200"/>
            <a:ext cx="85388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457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858" y="1071547"/>
            <a:ext cx="11302574" cy="519749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2955" y="142856"/>
            <a:ext cx="10631234" cy="785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8" tIns="45684" rIns="91368" bIns="456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lt-LT" dirty="0" smtClean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719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17" y="1600201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0828" y="1600201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21757465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585" y="4406901"/>
            <a:ext cx="10368598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585" y="2906713"/>
            <a:ext cx="103685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822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17" y="1600201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0828" y="1600201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852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918" y="1535113"/>
            <a:ext cx="538972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918" y="2174875"/>
            <a:ext cx="538972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593" y="1535113"/>
            <a:ext cx="53918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593" y="2174875"/>
            <a:ext cx="539184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081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7282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452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3050"/>
            <a:ext cx="401317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9216" y="273051"/>
            <a:ext cx="681921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918" y="1435101"/>
            <a:ext cx="401317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62" y="4800600"/>
            <a:ext cx="731901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90962" y="612775"/>
            <a:ext cx="73190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0962" y="5367338"/>
            <a:ext cx="73190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923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3643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43804" y="274639"/>
            <a:ext cx="2744629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918" y="274639"/>
            <a:ext cx="803058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317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876" y="2130426"/>
            <a:ext cx="10368598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753" y="3886200"/>
            <a:ext cx="85388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297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918" y="1535113"/>
            <a:ext cx="538972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918" y="2174875"/>
            <a:ext cx="538972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593" y="1535113"/>
            <a:ext cx="53918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593" y="2174875"/>
            <a:ext cx="539184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962895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858" y="1071547"/>
            <a:ext cx="11302574" cy="519749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2955" y="142856"/>
            <a:ext cx="10631234" cy="785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8" tIns="45684" rIns="91368" bIns="456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lt-LT" dirty="0" smtClean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564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585" y="4406901"/>
            <a:ext cx="10368598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585" y="2906713"/>
            <a:ext cx="103685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7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17" y="1600201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0828" y="1600201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750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918" y="1535113"/>
            <a:ext cx="538972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918" y="2174875"/>
            <a:ext cx="538972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593" y="1535113"/>
            <a:ext cx="53918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593" y="2174875"/>
            <a:ext cx="539184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300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917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660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3050"/>
            <a:ext cx="401317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9216" y="273051"/>
            <a:ext cx="681921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918" y="1435101"/>
            <a:ext cx="401317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1430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62" y="4800600"/>
            <a:ext cx="731901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90962" y="612775"/>
            <a:ext cx="73190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0962" y="5367338"/>
            <a:ext cx="73190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202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3165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43804" y="274639"/>
            <a:ext cx="2744629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918" y="274639"/>
            <a:ext cx="803058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503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67664236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876" y="2130426"/>
            <a:ext cx="10368598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753" y="3886200"/>
            <a:ext cx="85388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361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858" y="1071547"/>
            <a:ext cx="11302574" cy="519749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2955" y="142856"/>
            <a:ext cx="10631234" cy="785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8" tIns="45684" rIns="91368" bIns="456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lt-LT" dirty="0" smtClean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9912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585" y="4406901"/>
            <a:ext cx="10368598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585" y="2906713"/>
            <a:ext cx="103685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224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17" y="1600201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0828" y="1600201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3549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918" y="1535113"/>
            <a:ext cx="538972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918" y="2174875"/>
            <a:ext cx="538972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593" y="1535113"/>
            <a:ext cx="53918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593" y="2174875"/>
            <a:ext cx="539184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5875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5810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86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3050"/>
            <a:ext cx="401317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9216" y="273051"/>
            <a:ext cx="681921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918" y="1435101"/>
            <a:ext cx="401317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225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62" y="4800600"/>
            <a:ext cx="731901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90962" y="612775"/>
            <a:ext cx="73190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0962" y="5367338"/>
            <a:ext cx="73190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941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097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76181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43804" y="274639"/>
            <a:ext cx="2744629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918" y="274639"/>
            <a:ext cx="803058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592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876" y="2130426"/>
            <a:ext cx="10368598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753" y="3886200"/>
            <a:ext cx="85388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586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858" y="1071547"/>
            <a:ext cx="11302574" cy="519749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2955" y="142856"/>
            <a:ext cx="10631234" cy="785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8" tIns="45684" rIns="91368" bIns="456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lt-LT" dirty="0" smtClean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947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585" y="4406901"/>
            <a:ext cx="10368598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585" y="2906713"/>
            <a:ext cx="103685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947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17" y="1600201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0828" y="1600201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8088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918" y="1535113"/>
            <a:ext cx="538972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918" y="2174875"/>
            <a:ext cx="538972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593" y="1535113"/>
            <a:ext cx="53918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593" y="2174875"/>
            <a:ext cx="539184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0844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488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402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3050"/>
            <a:ext cx="401317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9216" y="273051"/>
            <a:ext cx="681921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918" y="1435101"/>
            <a:ext cx="401317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27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62" y="4800600"/>
            <a:ext cx="731901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90962" y="612775"/>
            <a:ext cx="73190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0962" y="5367338"/>
            <a:ext cx="73190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461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3050"/>
            <a:ext cx="401317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9216" y="273051"/>
            <a:ext cx="681921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918" y="1435101"/>
            <a:ext cx="401317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81668199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4184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43804" y="274639"/>
            <a:ext cx="2744629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918" y="274639"/>
            <a:ext cx="803058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550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nomagiclogo_RGB_new2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5882" y="5119708"/>
            <a:ext cx="1630682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3" descr="titulinio-fonas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1219835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482438" y="5048250"/>
            <a:ext cx="10377069" cy="738188"/>
          </a:xfrm>
        </p:spPr>
        <p:txBody>
          <a:bodyPr/>
          <a:lstStyle>
            <a:lvl1pPr algn="r">
              <a:defRPr sz="3000" b="1">
                <a:solidFill>
                  <a:srgbClr val="82838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lt-LT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821281" y="5822951"/>
            <a:ext cx="10038226" cy="809625"/>
          </a:xfrm>
        </p:spPr>
        <p:txBody>
          <a:bodyPr/>
          <a:lstStyle>
            <a:lvl1pPr marL="0" indent="0" algn="r">
              <a:defRPr sz="1800">
                <a:solidFill>
                  <a:srgbClr val="4D4D4D"/>
                </a:solidFill>
                <a:latin typeface="Trebuchet MS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574339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55" y="71414"/>
            <a:ext cx="10535934" cy="857256"/>
          </a:xfrm>
          <a:noFill/>
          <a:ln>
            <a:noFill/>
          </a:ln>
        </p:spPr>
        <p:txBody>
          <a:bodyPr/>
          <a:lstStyle>
            <a:lvl1pPr>
              <a:defRPr sz="3200" b="1">
                <a:ln>
                  <a:noFill/>
                </a:ln>
                <a:solidFill>
                  <a:srgbClr val="0C53A8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 bwMode="auto">
          <a:xfrm rot="10800000" flipV="1">
            <a:off x="285858" y="1071545"/>
            <a:ext cx="11626634" cy="1"/>
          </a:xfrm>
          <a:prstGeom prst="line">
            <a:avLst/>
          </a:prstGeom>
          <a:noFill/>
          <a:ln w="6350" cap="flat" cmpd="sng" algn="ctr">
            <a:solidFill>
              <a:schemeClr val="bg2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4532882" y="6421462"/>
            <a:ext cx="2846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2000" b="1" smtClean="0">
                <a:solidFill>
                  <a:srgbClr val="0C53A8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8445CF75-154B-4EB5-A623-6BD0477DE374}" type="slidenum">
              <a:rPr lang="lt-LT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750569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585" y="4406901"/>
            <a:ext cx="103685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585" y="2906713"/>
            <a:ext cx="10368598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4532882" y="6421462"/>
            <a:ext cx="2846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2000" b="1" smtClean="0">
                <a:solidFill>
                  <a:srgbClr val="0C53A8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8445CF75-154B-4EB5-A623-6BD0477DE374}" type="slidenum">
              <a:rPr lang="lt-LT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741702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955" y="928670"/>
            <a:ext cx="5711624" cy="520384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7885" y="928670"/>
            <a:ext cx="5711623" cy="52038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4532882" y="6421462"/>
            <a:ext cx="2846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2000" b="1" smtClean="0">
                <a:solidFill>
                  <a:srgbClr val="0C53A8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8445CF75-154B-4EB5-A623-6BD0477DE374}" type="slidenum">
              <a:rPr lang="lt-LT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7487724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918" y="1535113"/>
            <a:ext cx="538972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918" y="2174875"/>
            <a:ext cx="538972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593" y="1535113"/>
            <a:ext cx="53918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593" y="2174875"/>
            <a:ext cx="539184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4532882" y="6421462"/>
            <a:ext cx="2846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2000" b="1" smtClean="0">
                <a:solidFill>
                  <a:srgbClr val="0C53A8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8445CF75-154B-4EB5-A623-6BD0477DE374}" type="slidenum">
              <a:rPr lang="lt-LT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613743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4532882" y="6421462"/>
            <a:ext cx="2846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2000" b="1" smtClean="0">
                <a:solidFill>
                  <a:srgbClr val="0C53A8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8445CF75-154B-4EB5-A623-6BD0477DE374}" type="slidenum">
              <a:rPr lang="lt-LT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14792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4532882" y="6421462"/>
            <a:ext cx="2846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2000" b="1" smtClean="0">
                <a:solidFill>
                  <a:srgbClr val="0C53A8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8445CF75-154B-4EB5-A623-6BD0477DE374}" type="slidenum">
              <a:rPr lang="lt-LT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335763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3050"/>
            <a:ext cx="401317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9216" y="273051"/>
            <a:ext cx="681921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918" y="1435101"/>
            <a:ext cx="401317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4532882" y="6421462"/>
            <a:ext cx="2846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2000" b="1" smtClean="0">
                <a:solidFill>
                  <a:srgbClr val="0C53A8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8445CF75-154B-4EB5-A623-6BD0477DE374}" type="slidenum">
              <a:rPr lang="lt-LT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09002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62" y="4800600"/>
            <a:ext cx="731901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90962" y="612775"/>
            <a:ext cx="73190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0962" y="5367338"/>
            <a:ext cx="73190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62103751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62" y="4800600"/>
            <a:ext cx="73190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90962" y="612775"/>
            <a:ext cx="73190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0962" y="5367338"/>
            <a:ext cx="73190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4532882" y="6421462"/>
            <a:ext cx="2846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2000" b="1" smtClean="0">
                <a:solidFill>
                  <a:srgbClr val="0C53A8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8445CF75-154B-4EB5-A623-6BD0477DE374}" type="slidenum">
              <a:rPr lang="lt-LT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000001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4532882" y="6421462"/>
            <a:ext cx="2846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2000" b="1" smtClean="0">
                <a:solidFill>
                  <a:srgbClr val="0C53A8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8445CF75-154B-4EB5-A623-6BD0477DE374}" type="slidenum">
              <a:rPr lang="lt-LT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863046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53928" y="47625"/>
            <a:ext cx="2905579" cy="6084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2955" y="47625"/>
            <a:ext cx="8517667" cy="6084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4532882" y="6421462"/>
            <a:ext cx="2846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2000" b="1" smtClean="0">
                <a:solidFill>
                  <a:srgbClr val="0C53A8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8445CF75-154B-4EB5-A623-6BD0477DE374}" type="slidenum">
              <a:rPr lang="lt-LT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952568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26.xml"/><Relationship Id="rId27" Type="http://schemas.openxmlformats.org/officeDocument/2006/relationships/theme" Target="../theme/theme1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7.xml"/><Relationship Id="rId12" Type="http://schemas.openxmlformats.org/officeDocument/2006/relationships/theme" Target="../theme/theme2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9.xml"/><Relationship Id="rId4" Type="http://schemas.openxmlformats.org/officeDocument/2006/relationships/slideLayout" Target="../slideLayouts/slideLayout30.xml"/><Relationship Id="rId5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3.xml"/><Relationship Id="rId8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6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8.xml"/><Relationship Id="rId12" Type="http://schemas.openxmlformats.org/officeDocument/2006/relationships/theme" Target="../theme/theme3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9.xml"/><Relationship Id="rId3" Type="http://schemas.openxmlformats.org/officeDocument/2006/relationships/slideLayout" Target="../slideLayouts/slideLayout40.xml"/><Relationship Id="rId4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4.xml"/><Relationship Id="rId8" Type="http://schemas.openxmlformats.org/officeDocument/2006/relationships/slideLayout" Target="../slideLayouts/slideLayout45.xml"/><Relationship Id="rId9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47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9.xml"/><Relationship Id="rId12" Type="http://schemas.openxmlformats.org/officeDocument/2006/relationships/theme" Target="../theme/theme4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49.xml"/><Relationship Id="rId2" Type="http://schemas.openxmlformats.org/officeDocument/2006/relationships/slideLayout" Target="../slideLayouts/slideLayout50.xml"/><Relationship Id="rId3" Type="http://schemas.openxmlformats.org/officeDocument/2006/relationships/slideLayout" Target="../slideLayouts/slideLayout51.xml"/><Relationship Id="rId4" Type="http://schemas.openxmlformats.org/officeDocument/2006/relationships/slideLayout" Target="../slideLayouts/slideLayout52.xml"/><Relationship Id="rId5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5.xml"/><Relationship Id="rId8" Type="http://schemas.openxmlformats.org/officeDocument/2006/relationships/slideLayout" Target="../slideLayouts/slideLayout56.xml"/><Relationship Id="rId9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58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0.xml"/><Relationship Id="rId12" Type="http://schemas.openxmlformats.org/officeDocument/2006/relationships/theme" Target="../theme/theme5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60.xml"/><Relationship Id="rId2" Type="http://schemas.openxmlformats.org/officeDocument/2006/relationships/slideLayout" Target="../slideLayouts/slideLayout61.xml"/><Relationship Id="rId3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3.xml"/><Relationship Id="rId5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6.xml"/><Relationship Id="rId8" Type="http://schemas.openxmlformats.org/officeDocument/2006/relationships/slideLayout" Target="../slideLayouts/slideLayout67.xml"/><Relationship Id="rId9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69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1.xml"/><Relationship Id="rId12" Type="http://schemas.openxmlformats.org/officeDocument/2006/relationships/theme" Target="../theme/theme6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71.xml"/><Relationship Id="rId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73.xml"/><Relationship Id="rId4" Type="http://schemas.openxmlformats.org/officeDocument/2006/relationships/slideLayout" Target="../slideLayouts/slideLayout74.xml"/><Relationship Id="rId5" Type="http://schemas.openxmlformats.org/officeDocument/2006/relationships/slideLayout" Target="../slideLayouts/slideLayout75.xml"/><Relationship Id="rId6" Type="http://schemas.openxmlformats.org/officeDocument/2006/relationships/slideLayout" Target="../slideLayouts/slideLayout76.xml"/><Relationship Id="rId7" Type="http://schemas.openxmlformats.org/officeDocument/2006/relationships/slideLayout" Target="../slideLayouts/slideLayout77.xml"/><Relationship Id="rId8" Type="http://schemas.openxmlformats.org/officeDocument/2006/relationships/slideLayout" Target="../slideLayouts/slideLayout78.xml"/><Relationship Id="rId9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0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2.xml"/><Relationship Id="rId12" Type="http://schemas.openxmlformats.org/officeDocument/2006/relationships/theme" Target="../theme/theme7.xml"/><Relationship Id="rId13" Type="http://schemas.openxmlformats.org/officeDocument/2006/relationships/image" Target="../media/image2.png"/><Relationship Id="rId1" Type="http://schemas.openxmlformats.org/officeDocument/2006/relationships/slideLayout" Target="../slideLayouts/slideLayout82.xml"/><Relationship Id="rId2" Type="http://schemas.openxmlformats.org/officeDocument/2006/relationships/slideLayout" Target="../slideLayouts/slideLayout83.xml"/><Relationship Id="rId3" Type="http://schemas.openxmlformats.org/officeDocument/2006/relationships/slideLayout" Target="../slideLayouts/slideLayout84.xml"/><Relationship Id="rId4" Type="http://schemas.openxmlformats.org/officeDocument/2006/relationships/slideLayout" Target="../slideLayouts/slideLayout85.xml"/><Relationship Id="rId5" Type="http://schemas.openxmlformats.org/officeDocument/2006/relationships/slideLayout" Target="../slideLayouts/slideLayout86.xml"/><Relationship Id="rId6" Type="http://schemas.openxmlformats.org/officeDocument/2006/relationships/slideLayout" Target="../slideLayouts/slideLayout87.xml"/><Relationship Id="rId7" Type="http://schemas.openxmlformats.org/officeDocument/2006/relationships/slideLayout" Target="../slideLayouts/slideLayout88.xml"/><Relationship Id="rId8" Type="http://schemas.openxmlformats.org/officeDocument/2006/relationships/slideLayout" Target="../slideLayouts/slideLayout89.xml"/><Relationship Id="rId9" Type="http://schemas.openxmlformats.org/officeDocument/2006/relationships/slideLayout" Target="../slideLayouts/slideLayout90.xml"/><Relationship Id="rId10" Type="http://schemas.openxmlformats.org/officeDocument/2006/relationships/slideLayout" Target="../slideLayouts/slideLayout9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8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858" y="928670"/>
            <a:ext cx="11302574" cy="519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 smtClean="0"/>
              <a:pPr/>
              <a:t>‹#›</a:t>
            </a:fld>
            <a:endParaRPr lang="lt-LT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2955" y="142856"/>
            <a:ext cx="10631234" cy="785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8" tIns="45684" rIns="91368" bIns="456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lt-LT" dirty="0" smtClean="0"/>
          </a:p>
        </p:txBody>
      </p:sp>
    </p:spTree>
    <p:extLst>
      <p:ext uri="{BB962C8B-B14F-4D97-AF65-F5344CB8AC3E}">
        <p14:creationId xmlns:p14="http://schemas.microsoft.com/office/powerpoint/2010/main" val="1872388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695" r:id="rId14"/>
    <p:sldLayoutId id="2147483680" r:id="rId15"/>
    <p:sldLayoutId id="2147483683" r:id="rId16"/>
    <p:sldLayoutId id="2147483681" r:id="rId17"/>
    <p:sldLayoutId id="2147483682" r:id="rId18"/>
    <p:sldLayoutId id="2147483691" r:id="rId19"/>
    <p:sldLayoutId id="2147483693" r:id="rId20"/>
    <p:sldLayoutId id="2147483685" r:id="rId21"/>
    <p:sldLayoutId id="2147483686" r:id="rId22"/>
    <p:sldLayoutId id="2147483694" r:id="rId23"/>
    <p:sldLayoutId id="2147483688" r:id="rId24"/>
    <p:sldLayoutId id="2147483678" r:id="rId25"/>
    <p:sldLayoutId id="2147483697" r:id="rId2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>
              <a:lumMod val="95000"/>
            </a:schemeClr>
          </a:solidFill>
          <a:latin typeface="Trebuchet MS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858" y="928670"/>
            <a:ext cx="11302574" cy="519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2955" y="142856"/>
            <a:ext cx="10631234" cy="785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8" tIns="45684" rIns="91368" bIns="456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lt-LT" dirty="0" smtClean="0"/>
          </a:p>
        </p:txBody>
      </p:sp>
    </p:spTree>
    <p:extLst>
      <p:ext uri="{BB962C8B-B14F-4D97-AF65-F5344CB8AC3E}">
        <p14:creationId xmlns:p14="http://schemas.microsoft.com/office/powerpoint/2010/main" val="2755042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>
              <a:lumMod val="95000"/>
            </a:schemeClr>
          </a:solidFill>
          <a:latin typeface="Trebuchet MS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858" y="928670"/>
            <a:ext cx="11302574" cy="519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2955" y="142856"/>
            <a:ext cx="10631234" cy="785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8" tIns="45684" rIns="91368" bIns="456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lt-LT" dirty="0" smtClean="0"/>
          </a:p>
        </p:txBody>
      </p:sp>
    </p:spTree>
    <p:extLst>
      <p:ext uri="{BB962C8B-B14F-4D97-AF65-F5344CB8AC3E}">
        <p14:creationId xmlns:p14="http://schemas.microsoft.com/office/powerpoint/2010/main" val="1262052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>
              <a:lumMod val="95000"/>
            </a:schemeClr>
          </a:solidFill>
          <a:latin typeface="Trebuchet MS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858" y="928670"/>
            <a:ext cx="11302574" cy="519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2955" y="142856"/>
            <a:ext cx="10631234" cy="785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8" tIns="45684" rIns="91368" bIns="456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lt-LT" dirty="0" smtClean="0"/>
          </a:p>
        </p:txBody>
      </p:sp>
    </p:spTree>
    <p:extLst>
      <p:ext uri="{BB962C8B-B14F-4D97-AF65-F5344CB8AC3E}">
        <p14:creationId xmlns:p14="http://schemas.microsoft.com/office/powerpoint/2010/main" val="4021530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>
              <a:lumMod val="95000"/>
            </a:schemeClr>
          </a:solidFill>
          <a:latin typeface="Trebuchet MS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858" y="928670"/>
            <a:ext cx="11302574" cy="519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2955" y="142856"/>
            <a:ext cx="10631234" cy="785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8" tIns="45684" rIns="91368" bIns="456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lt-LT" dirty="0" smtClean="0"/>
          </a:p>
        </p:txBody>
      </p:sp>
    </p:spTree>
    <p:extLst>
      <p:ext uri="{BB962C8B-B14F-4D97-AF65-F5344CB8AC3E}">
        <p14:creationId xmlns:p14="http://schemas.microsoft.com/office/powerpoint/2010/main" val="207199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>
              <a:lumMod val="95000"/>
            </a:schemeClr>
          </a:solidFill>
          <a:latin typeface="Trebuchet MS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858" y="928670"/>
            <a:ext cx="11302574" cy="519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3" y="6438603"/>
            <a:ext cx="1267262" cy="365125"/>
          </a:xfrm>
          <a:prstGeom prst="rect">
            <a:avLst/>
          </a:prstGeom>
          <a:solidFill>
            <a:srgbClr val="203F7D"/>
          </a:solidFill>
        </p:spPr>
        <p:txBody>
          <a:bodyPr vert="horz" lIns="91440" tIns="45720" rIns="91440" bIns="45720" rtlCol="0" anchor="ctr"/>
          <a:lstStyle>
            <a:lvl1pPr algn="ctr">
              <a:defRPr lang="en-US" sz="2000" kern="1200" smtClean="0">
                <a:solidFill>
                  <a:schemeClr val="bg1">
                    <a:lumMod val="95000"/>
                  </a:schemeClr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C81E2C16-4630-47E3-A3AE-453E72981A61}" type="slidenum">
              <a:rPr lang="lt-LT">
                <a:solidFill>
                  <a:prstClr val="white">
                    <a:lumMod val="9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white">
                  <a:lumMod val="95000"/>
                </a:prstClr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2955" y="142856"/>
            <a:ext cx="10631234" cy="785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8" tIns="45684" rIns="91368" bIns="456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lt-LT" dirty="0" smtClean="0"/>
          </a:p>
        </p:txBody>
      </p:sp>
    </p:spTree>
    <p:extLst>
      <p:ext uri="{BB962C8B-B14F-4D97-AF65-F5344CB8AC3E}">
        <p14:creationId xmlns:p14="http://schemas.microsoft.com/office/powerpoint/2010/main" val="68753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>
              <a:lumMod val="95000"/>
            </a:schemeClr>
          </a:solidFill>
          <a:latin typeface="Trebuchet MS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>
              <a:lumMod val="95000"/>
            </a:schemeClr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2955" y="142856"/>
            <a:ext cx="10631234" cy="785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8" tIns="45684" rIns="91368" bIns="456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lt-LT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55" y="1285860"/>
            <a:ext cx="11626552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8" tIns="45684" rIns="91368" bIns="456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lt-LT" dirty="0" smtClean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4532882" y="6421462"/>
            <a:ext cx="2846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2000" b="1" smtClean="0">
                <a:solidFill>
                  <a:srgbClr val="0C53A8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fld id="{8445CF75-154B-4EB5-A623-6BD0477DE374}" type="slidenum">
              <a:rPr lang="lt-LT"/>
              <a:pPr/>
              <a:t>‹#›</a:t>
            </a:fld>
            <a:endParaRPr lang="lt-LT" dirty="0"/>
          </a:p>
        </p:txBody>
      </p:sp>
      <p:sp>
        <p:nvSpPr>
          <p:cNvPr id="4" name="Rectangle 3"/>
          <p:cNvSpPr/>
          <p:nvPr userDrawn="1"/>
        </p:nvSpPr>
        <p:spPr>
          <a:xfrm>
            <a:off x="10195174" y="6500159"/>
            <a:ext cx="1937125" cy="2616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D7D7CD"/>
                </a:solidFill>
              </a:rPr>
              <a:t>Architecture</a:t>
            </a:r>
            <a:r>
              <a:rPr lang="en-US" sz="1100" baseline="0" dirty="0" smtClean="0">
                <a:solidFill>
                  <a:srgbClr val="D7D7CD"/>
                </a:solidFill>
              </a:rPr>
              <a:t> made simple </a:t>
            </a:r>
            <a:r>
              <a:rPr lang="en-US" sz="1100" baseline="30000" dirty="0" smtClean="0">
                <a:solidFill>
                  <a:srgbClr val="D7D7CD"/>
                </a:solidFill>
              </a:rPr>
              <a:t>TM</a:t>
            </a:r>
            <a:endParaRPr lang="en-US" sz="1100" baseline="30000" dirty="0">
              <a:solidFill>
                <a:srgbClr val="D7D7C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819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7575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C53A8"/>
          </a:solidFill>
          <a:latin typeface="Trebuchet MS" pitchFamily="34" charset="0"/>
          <a:ea typeface="+mj-ea"/>
          <a:cs typeface="+mj-cs"/>
        </a:defRPr>
      </a:lvl1pPr>
      <a:lvl2pPr algn="l" defTabSz="917575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Microsoft Sans Serif" pitchFamily="34" charset="0"/>
        </a:defRPr>
      </a:lvl2pPr>
      <a:lvl3pPr algn="l" defTabSz="917575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Microsoft Sans Serif" pitchFamily="34" charset="0"/>
        </a:defRPr>
      </a:lvl3pPr>
      <a:lvl4pPr algn="l" defTabSz="917575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Microsoft Sans Serif" pitchFamily="34" charset="0"/>
        </a:defRPr>
      </a:lvl4pPr>
      <a:lvl5pPr algn="l" defTabSz="917575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Microsoft Sans Serif" pitchFamily="34" charset="0"/>
        </a:defRPr>
      </a:lvl5pPr>
      <a:lvl6pPr marL="457200" algn="l" defTabSz="917575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Microsoft Sans Serif" pitchFamily="34" charset="0"/>
        </a:defRPr>
      </a:lvl6pPr>
      <a:lvl7pPr marL="914400" algn="l" defTabSz="917575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Microsoft Sans Serif" pitchFamily="34" charset="0"/>
        </a:defRPr>
      </a:lvl7pPr>
      <a:lvl8pPr marL="1371600" algn="l" defTabSz="917575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Microsoft Sans Serif" pitchFamily="34" charset="0"/>
        </a:defRPr>
      </a:lvl8pPr>
      <a:lvl9pPr marL="1828800" algn="l" defTabSz="917575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Microsoft Sans Serif" pitchFamily="34" charset="0"/>
        </a:defRPr>
      </a:lvl9pPr>
    </p:titleStyle>
    <p:bodyStyle>
      <a:lvl1pPr marL="347663" indent="-347663" algn="l" defTabSz="917575" rtl="0" eaLnBrk="1" fontAlgn="base" hangingPunct="1">
        <a:spcBef>
          <a:spcPct val="20000"/>
        </a:spcBef>
        <a:spcAft>
          <a:spcPct val="0"/>
        </a:spcAft>
        <a:defRPr sz="2600" b="1">
          <a:solidFill>
            <a:srgbClr val="828386"/>
          </a:solidFill>
          <a:latin typeface="Trebuchet MS" pitchFamily="34" charset="0"/>
          <a:ea typeface="+mn-ea"/>
          <a:cs typeface="+mn-cs"/>
        </a:defRPr>
      </a:lvl1pPr>
      <a:lvl2pPr marL="736600" indent="-277813" algn="l" defTabSz="917575" rtl="0" eaLnBrk="1" fontAlgn="base" hangingPunct="1">
        <a:spcBef>
          <a:spcPct val="20000"/>
        </a:spcBef>
        <a:spcAft>
          <a:spcPct val="0"/>
        </a:spcAft>
        <a:buClr>
          <a:srgbClr val="828386"/>
        </a:buClr>
        <a:buFont typeface="Wingdings" pitchFamily="2" charset="2"/>
        <a:buChar char="§"/>
        <a:defRPr sz="2000">
          <a:solidFill>
            <a:srgbClr val="828386"/>
          </a:solidFill>
          <a:latin typeface="Trebuchet MS" pitchFamily="34" charset="0"/>
        </a:defRPr>
      </a:lvl2pPr>
      <a:lvl3pPr marL="1139825" indent="-222250" algn="l" defTabSz="917575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828386"/>
          </a:solidFill>
          <a:latin typeface="Trebuchet MS" pitchFamily="34" charset="0"/>
        </a:defRPr>
      </a:lvl3pPr>
      <a:lvl4pPr marL="1597025" indent="-222250" algn="l" defTabSz="917575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828386"/>
          </a:solidFill>
          <a:latin typeface="Trebuchet MS" pitchFamily="34" charset="0"/>
        </a:defRPr>
      </a:lvl4pPr>
      <a:lvl5pPr marL="2055813" indent="-222250" algn="l" defTabSz="917575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828386"/>
          </a:solidFill>
          <a:latin typeface="Trebuchet MS" pitchFamily="34" charset="0"/>
        </a:defRPr>
      </a:lvl5pPr>
      <a:lvl6pPr marL="2513013" indent="-222250" algn="l" defTabSz="917575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0213" indent="-222250" algn="l" defTabSz="917575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7413" indent="-222250" algn="l" defTabSz="917575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4613" indent="-222250" algn="l" defTabSz="917575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3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3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3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3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Status of the </a:t>
            </a:r>
            <a:br>
              <a:rPr lang="en-US" dirty="0" smtClean="0"/>
            </a:br>
            <a:r>
              <a:rPr lang="en-US" dirty="0" smtClean="0"/>
              <a:t>Systems Engineering Concept Model (SECM)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Boston Technical </a:t>
            </a:r>
            <a:r>
              <a:rPr lang="en-US" dirty="0" smtClean="0"/>
              <a:t>Meeting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Presenter: Charles Galey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2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dirty="0" smtClean="0"/>
              <a:t>Domain Model </a:t>
            </a:r>
          </a:p>
          <a:p>
            <a:pPr marL="846137" lvl="1" indent="-457200">
              <a:buFont typeface="Arial" charset="0"/>
              <a:buChar char="•"/>
            </a:pPr>
            <a:r>
              <a:rPr lang="en-US" dirty="0" smtClean="0"/>
              <a:t>captures </a:t>
            </a:r>
            <a:r>
              <a:rPr lang="en-US" dirty="0"/>
              <a:t>the core set of </a:t>
            </a:r>
            <a:r>
              <a:rPr lang="en-US" dirty="0" smtClean="0"/>
              <a:t>domain specific concepts that the language </a:t>
            </a:r>
            <a:r>
              <a:rPr lang="en-US" dirty="0"/>
              <a:t>should be able to </a:t>
            </a:r>
            <a:r>
              <a:rPr lang="en-US" dirty="0" smtClean="0"/>
              <a:t>express. 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Kernel Model </a:t>
            </a:r>
          </a:p>
          <a:p>
            <a:pPr marL="846137" lvl="1" indent="-457200">
              <a:buFont typeface="Arial" charset="0"/>
              <a:buChar char="•"/>
            </a:pPr>
            <a:r>
              <a:rPr lang="en-US" dirty="0" smtClean="0"/>
              <a:t>derives </a:t>
            </a:r>
            <a:r>
              <a:rPr lang="en-US" dirty="0"/>
              <a:t>from the Domain </a:t>
            </a:r>
            <a:r>
              <a:rPr lang="en-US" dirty="0" smtClean="0"/>
              <a:t>Model the </a:t>
            </a:r>
            <a:r>
              <a:rPr lang="en-US" dirty="0"/>
              <a:t>key language concepts used to describe the domain concepts</a:t>
            </a:r>
            <a:r>
              <a:rPr lang="en-US" dirty="0" smtClean="0"/>
              <a:t>.</a:t>
            </a:r>
          </a:p>
          <a:p>
            <a:pPr marL="846137" lvl="1" indent="-457200">
              <a:buFont typeface="Arial" charset="0"/>
              <a:buChar char="•"/>
            </a:pPr>
            <a:r>
              <a:rPr lang="en-US" dirty="0" smtClean="0"/>
              <a:t>provides a vehicle to address aspects of the existing </a:t>
            </a:r>
            <a:r>
              <a:rPr lang="en-US" dirty="0" err="1" smtClean="0"/>
              <a:t>SysML</a:t>
            </a:r>
            <a:r>
              <a:rPr lang="en-US" dirty="0" smtClean="0"/>
              <a:t> language that we want to address/keep/modify in </a:t>
            </a:r>
            <a:r>
              <a:rPr lang="en-US" dirty="0" err="1" smtClean="0"/>
              <a:t>SysML</a:t>
            </a:r>
            <a:r>
              <a:rPr lang="en-US" dirty="0" smtClean="0"/>
              <a:t> 2.0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1984375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43B16950-254D-934A-8CDE-0EE1EE1DE387}" type="datetime1">
              <a:rPr lang="en-US" smtClean="0"/>
              <a:t>9/23/15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080375" y="6356351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884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of the Kernel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dirty="0" smtClean="0"/>
              <a:t>The Kernel </a:t>
            </a:r>
            <a:r>
              <a:rPr lang="en-US" dirty="0"/>
              <a:t>will be used to define requirements on the SysML2 Language to ensure Domain concepts can be described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The Kernel </a:t>
            </a:r>
            <a:r>
              <a:rPr lang="en-US" dirty="0"/>
              <a:t>must (at minimum) define the sub-set of UML used to describe the Domain concepts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As work </a:t>
            </a:r>
            <a:r>
              <a:rPr lang="en-US" dirty="0"/>
              <a:t>on the Kernel matures more concepts from it may need to be added to describe the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45CF75-154B-4EB5-A623-6BD0477DE374}" type="slidenum">
              <a:rPr lang="lt-LT" smtClean="0"/>
              <a:pPr/>
              <a:t>3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010794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System Decomposition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4488" y="2257425"/>
            <a:ext cx="6324600" cy="32004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45CF75-154B-4EB5-A623-6BD0477DE374}" type="slidenum">
              <a:rPr lang="lt-LT" smtClean="0"/>
              <a:pPr/>
              <a:t>4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646755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Decomposition: Implied Meta-Concepts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63" y="1728765"/>
            <a:ext cx="11626850" cy="4257719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45CF75-154B-4EB5-A623-6BD0477DE374}" type="slidenum">
              <a:rPr lang="lt-LT" smtClean="0"/>
              <a:pPr/>
              <a:t>5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367209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Decomposition: Kernel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45CF75-154B-4EB5-A623-6BD0477DE374}" type="slidenum">
              <a:rPr lang="lt-LT" smtClean="0"/>
              <a:pPr/>
              <a:t>6</a:t>
            </a:fld>
            <a:endParaRPr lang="lt-LT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590" y="1285875"/>
            <a:ext cx="4864395" cy="5143500"/>
          </a:xfrm>
        </p:spPr>
      </p:pic>
    </p:spTree>
    <p:extLst>
      <p:ext uri="{BB962C8B-B14F-4D97-AF65-F5344CB8AC3E}">
        <p14:creationId xmlns:p14="http://schemas.microsoft.com/office/powerpoint/2010/main" val="573666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Decomposition: Feature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637" y="1285875"/>
            <a:ext cx="6140302" cy="51435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45CF75-154B-4EB5-A623-6BD0477DE374}" type="slidenum">
              <a:rPr lang="lt-LT" smtClean="0"/>
              <a:pPr/>
              <a:t>7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947867422"/>
      </p:ext>
    </p:extLst>
  </p:cSld>
  <p:clrMapOvr>
    <a:masterClrMapping/>
  </p:clrMapOvr>
</p:sld>
</file>

<file path=ppt/theme/theme1.xml><?xml version="1.0" encoding="utf-8"?>
<a:theme xmlns:a="http://schemas.openxmlformats.org/drawingml/2006/main" name="Theme_N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_NM" id="{D54FFA67-2956-4796-BF96-D497E79A77F9}" vid="{4BD8C8CB-EAE5-44DA-A1A8-CC19DAA5D369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4_NoMagic_Presentation_template_whit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rgbClr val="23238D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rgbClr val="23238D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2FA9A51DF8A841916EC29D33BEC623" ma:contentTypeVersion="6" ma:contentTypeDescription="Create a new document." ma:contentTypeScope="" ma:versionID="0eb5b28ea513f865b62afe8b96806d63">
  <xsd:schema xmlns:xsd="http://www.w3.org/2001/XMLSchema" xmlns:xs="http://www.w3.org/2001/XMLSchema" xmlns:p="http://schemas.microsoft.com/office/2006/metadata/properties" xmlns:ns1="http://schemas.microsoft.com/sharepoint/v3" xmlns:ns2="037615fe-1cc8-414d-a6af-123fd807fbc1" targetNamespace="http://schemas.microsoft.com/office/2006/metadata/properties" ma:root="true" ma:fieldsID="d8b05486a2ca90538b3d12f2f40a42f0" ns1:_="" ns2:_="">
    <xsd:import namespace="http://schemas.microsoft.com/sharepoint/v3"/>
    <xsd:import namespace="037615fe-1cc8-414d-a6af-123fd807fbc1"/>
    <xsd:element name="properties">
      <xsd:complexType>
        <xsd:sequence>
          <xsd:element name="documentManagement">
            <xsd:complexType>
              <xsd:all>
                <xsd:element ref="ns1:AverageRating" minOccurs="0"/>
                <xsd:element ref="ns1:RatingCount" minOccurs="0"/>
                <xsd:element ref="ns2:TaxKeywordTaxHTField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AverageRating" ma:index="8" nillable="true" ma:displayName="Rating (0-5)" ma:decimals="2" ma:description="Average value of all the ratings that have been submitted" ma:internalName="Rating_x0020__x0028_0_x002d_5_x0029_" ma:readOnly="true">
      <xsd:simpleType>
        <xsd:restriction base="dms:Number"/>
      </xsd:simpleType>
    </xsd:element>
    <xsd:element name="RatingCount" ma:index="9" nillable="true" ma:displayName="Number of Ratings" ma:decimals="0" ma:description="Number of ratings submitted" ma:internalName="Number_x0020_of_x0020_Ratings" ma:readOnly="tru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7615fe-1cc8-414d-a6af-123fd807fbc1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11" nillable="true" ma:taxonomy="true" ma:internalName="TaxKeywordTaxHTField" ma:taxonomyFieldName="TaxKeyword" ma:displayName="Enterprise Keywords" ma:fieldId="{23f27201-bee3-471e-b2e7-b64fd8b7ca38}" ma:taxonomyMulti="true" ma:sspId="1fb01717-dc1f-4b34-b829-726412cba83d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2" nillable="true" ma:displayName="Taxonomy Catch All Column" ma:hidden="true" ma:list="{37635612-d484-44a1-a3e3-8f50806a5e92}" ma:internalName="TaxCatchAll" ma:showField="CatchAllData" ma:web="037615fe-1cc8-414d-a6af-123fd807fb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7615fe-1cc8-414d-a6af-123fd807fbc1"/>
    <TaxKeywordTaxHTField xmlns="037615fe-1cc8-414d-a6af-123fd807fbc1">
      <Terms xmlns="http://schemas.microsoft.com/office/infopath/2007/PartnerControls"/>
    </TaxKeywordTaxHTField>
    <AverageRating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F988DC0-00B7-4411-B505-04D27AE56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FE005B-9462-497E-8CBA-B3260A5EAB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37615fe-1cc8-414d-a6af-123fd807fb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B72CABF-1ABE-4140-ADBB-E75F0AC18A33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037615fe-1cc8-414d-a6af-123fd807fbc1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Theme_NM</Template>
  <TotalTime>52514</TotalTime>
  <Words>157</Words>
  <Application>Microsoft Macintosh PowerPoint</Application>
  <PresentationFormat>Custom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7</vt:i4>
      </vt:variant>
    </vt:vector>
  </HeadingPairs>
  <TitlesOfParts>
    <vt:vector size="20" baseType="lpstr">
      <vt:lpstr>Calibri</vt:lpstr>
      <vt:lpstr>Microsoft Sans Serif</vt:lpstr>
      <vt:lpstr>ＭＳ Ｐゴシック</vt:lpstr>
      <vt:lpstr>Trebuchet MS</vt:lpstr>
      <vt:lpstr>Wingdings</vt:lpstr>
      <vt:lpstr>Arial</vt:lpstr>
      <vt:lpstr>Theme_NM</vt:lpstr>
      <vt:lpstr>1_Custom Design</vt:lpstr>
      <vt:lpstr>2_Custom Design</vt:lpstr>
      <vt:lpstr>3_Custom Design</vt:lpstr>
      <vt:lpstr>4_Custom Design</vt:lpstr>
      <vt:lpstr>5_Custom Design</vt:lpstr>
      <vt:lpstr>4_NoMagic_Presentation_template_white</vt:lpstr>
      <vt:lpstr>Status of the  Systems Engineering Concept Model (SECM)</vt:lpstr>
      <vt:lpstr>Summary</vt:lpstr>
      <vt:lpstr>Requirements of the Kernel</vt:lpstr>
      <vt:lpstr>Example: System Decomposition</vt:lpstr>
      <vt:lpstr>System Decomposition: Implied Meta-Concepts</vt:lpstr>
      <vt:lpstr>System Decomposition: Kernel Example</vt:lpstr>
      <vt:lpstr>System Decomposition: Feature</vt:lpstr>
    </vt:vector>
  </TitlesOfParts>
  <Company>Siemens PLM Software</Company>
  <LinksUpToDate>false</LinksUpToDate>
  <SharedDoc>false</SharedDoc>
  <HyperlinkBase>www.siemens.com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Systems Driven Product Development Introduction to System Architecture Modeling</dc:title>
  <dc:creator>Ken Hosch</dc:creator>
  <cp:lastModifiedBy>Charles Galey</cp:lastModifiedBy>
  <cp:revision>716</cp:revision>
  <cp:lastPrinted>2012-10-29T09:59:01Z</cp:lastPrinted>
  <dcterms:created xsi:type="dcterms:W3CDTF">2013-12-17T18:36:46Z</dcterms:created>
  <dcterms:modified xsi:type="dcterms:W3CDTF">2015-09-23T22:34:26Z</dcterms:modified>
  <dc:language>English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  <property fmtid="{D5CDD505-2E9C-101B-9397-08002B2CF9AE}" pid="3" name="Release date">
    <vt:lpwstr>January 2013</vt:lpwstr>
  </property>
  <property fmtid="{D5CDD505-2E9C-101B-9397-08002B2CF9AE}" pid="4" name="Office version">
    <vt:lpwstr>2007/2010</vt:lpwstr>
  </property>
  <property fmtid="{D5CDD505-2E9C-101B-9397-08002B2CF9AE}" pid="5" name="Release version">
    <vt:lpwstr>1,0</vt:lpwstr>
  </property>
  <property fmtid="{D5CDD505-2E9C-101B-9397-08002B2CF9AE}" pid="6" name="TaxKeyword">
    <vt:lpwstr/>
  </property>
  <property fmtid="{D5CDD505-2E9C-101B-9397-08002B2CF9AE}" pid="7" name="ContentTypeId">
    <vt:lpwstr>0x0101007C2FA9A51DF8A841916EC29D33BEC623</vt:lpwstr>
  </property>
</Properties>
</file>