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2" r:id="rId4"/>
    <p:sldId id="292" r:id="rId5"/>
    <p:sldId id="271" r:id="rId6"/>
    <p:sldId id="267" r:id="rId7"/>
    <p:sldId id="273" r:id="rId8"/>
    <p:sldId id="280" r:id="rId9"/>
    <p:sldId id="290" r:id="rId10"/>
    <p:sldId id="274" r:id="rId11"/>
    <p:sldId id="281" r:id="rId12"/>
    <p:sldId id="279" r:id="rId13"/>
    <p:sldId id="277" r:id="rId14"/>
    <p:sldId id="283" r:id="rId15"/>
    <p:sldId id="291" r:id="rId16"/>
    <p:sldId id="295" r:id="rId17"/>
    <p:sldId id="288" r:id="rId18"/>
    <p:sldId id="282" r:id="rId19"/>
    <p:sldId id="287" r:id="rId20"/>
    <p:sldId id="284" r:id="rId21"/>
    <p:sldId id="285" r:id="rId22"/>
    <p:sldId id="294" r:id="rId23"/>
    <p:sldId id="293" r:id="rId24"/>
    <p:sldId id="264" r:id="rId25"/>
    <p:sldId id="272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10/13/2016 </a:t>
            </a:r>
            <a:r>
              <a:rPr lang="en-US" dirty="0" smtClean="0"/>
              <a:t>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 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6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646910"/>
            <a:ext cx="10591800" cy="62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Example - </a:t>
            </a:r>
            <a:r>
              <a:rPr lang="en-US" sz="2000" b="1" dirty="0" smtClean="0"/>
              <a:t>10/13/2016</a:t>
            </a:r>
            <a:endParaRPr lang="en-US" sz="2000" b="1" dirty="0"/>
          </a:p>
        </p:txBody>
      </p:sp>
      <p:pic>
        <p:nvPicPr>
          <p:cNvPr id="5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672" y="603462"/>
            <a:ext cx="6726700" cy="62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7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133" y="462648"/>
            <a:ext cx="8649734" cy="64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 -Updated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7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87" y="795508"/>
            <a:ext cx="11571651" cy="51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Realization - </a:t>
            </a:r>
            <a:r>
              <a:rPr lang="en-US" sz="2400" dirty="0" smtClean="0"/>
              <a:t>10/13/2016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794" y="647958"/>
            <a:ext cx="8971364" cy="61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</a:t>
            </a:r>
            <a:r>
              <a:rPr lang="en-US" sz="2400" dirty="0"/>
              <a:t>- </a:t>
            </a:r>
            <a:r>
              <a:rPr lang="en-US" sz="2400" dirty="0" smtClean="0"/>
              <a:t>10/13/2016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Realization </a:t>
            </a:r>
            <a:r>
              <a:rPr lang="en-US" sz="2400" b="1" dirty="0" smtClean="0"/>
              <a:t>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33" y="462648"/>
            <a:ext cx="10562567" cy="63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–10/05/2016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- 10/05/2016</a:t>
            </a:r>
            <a:endParaRPr lang="en-US" sz="2400" b="1" dirty="0"/>
          </a:p>
        </p:txBody>
      </p:sp>
      <p:pic>
        <p:nvPicPr>
          <p:cNvPr id="5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129" y="547409"/>
            <a:ext cx="10631741" cy="6288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What’s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All Slides – </a:t>
            </a:r>
            <a:r>
              <a:rPr lang="en-US" dirty="0" smtClean="0"/>
              <a:t>Most recent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 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097" y="551532"/>
            <a:ext cx="10423406" cy="62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 </a:t>
            </a:r>
            <a:r>
              <a:rPr lang="en-US" sz="2400" b="1" dirty="0" smtClean="0"/>
              <a:t>-10/13/2016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589" y="609242"/>
            <a:ext cx="11540821" cy="5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 -10/13/2016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313" y="613954"/>
            <a:ext cx="11055373" cy="60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536" y="416204"/>
            <a:ext cx="8839064" cy="64051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Value Types Used in Examples -10/13/2016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40" y="403271"/>
            <a:ext cx="11505887" cy="64180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</a:t>
            </a:r>
            <a:r>
              <a:rPr lang="en-US" sz="2400" b="1" dirty="0" smtClean="0"/>
              <a:t>Specification Example -10/13/2016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2739" y="0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 – </a:t>
            </a:r>
            <a:r>
              <a:rPr lang="en-US" b="1" dirty="0" smtClean="0"/>
              <a:t>10/13/16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-667513260.jpg" descr="-66751326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605" y="369332"/>
            <a:ext cx="10338516" cy="64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2739" y="0"/>
            <a:ext cx="41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Formal Requirement Concepts </a:t>
            </a:r>
            <a:r>
              <a:rPr lang="en-US" b="1" dirty="0" smtClean="0"/>
              <a:t>–10/13/16</a:t>
            </a:r>
            <a:endParaRPr lang="en-US" b="1" dirty="0"/>
          </a:p>
        </p:txBody>
      </p:sp>
      <p:pic>
        <p:nvPicPr>
          <p:cNvPr id="6" name="Picture -786834392.jpg" descr="-78683439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4" y="547433"/>
            <a:ext cx="12110545" cy="51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7011" y="82205"/>
            <a:ext cx="6911567" cy="1778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</a:t>
            </a:r>
            <a:r>
              <a:rPr lang="en-US" sz="2400" b="1" dirty="0" smtClean="0"/>
              <a:t>Concepts Diagram </a:t>
            </a:r>
            <a:r>
              <a:rPr lang="en-US" sz="2400" b="1" dirty="0" smtClean="0"/>
              <a:t>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-1368334509.jpg" descr="-136833450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89" y="418546"/>
            <a:ext cx="12031010" cy="64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</a:t>
            </a:r>
            <a:r>
              <a:rPr lang="en-US" sz="2400" b="1" dirty="0" smtClean="0"/>
              <a:t>Attribute Concepts </a:t>
            </a:r>
            <a:r>
              <a:rPr lang="en-US" sz="2400" b="1" dirty="0" smtClean="0"/>
              <a:t>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-725934443.jpg" descr="-72593444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41" y="473653"/>
            <a:ext cx="10870271" cy="65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 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607" y="522197"/>
            <a:ext cx="11018786" cy="63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 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7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587" y="462648"/>
            <a:ext cx="9812825" cy="64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- </a:t>
            </a:r>
            <a:r>
              <a:rPr lang="en-US" sz="2400" b="1" dirty="0" smtClean="0"/>
              <a:t>10/13/2016</a:t>
            </a:r>
            <a:endParaRPr lang="en-US" sz="2400" b="1" dirty="0"/>
          </a:p>
        </p:txBody>
      </p:sp>
      <p:pic>
        <p:nvPicPr>
          <p:cNvPr id="6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371" y="410038"/>
            <a:ext cx="10929257" cy="64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50598</TotalTime>
  <Words>282</Words>
  <Application>Microsoft Office PowerPoint</Application>
  <PresentationFormat>Widescreen</PresentationFormat>
  <Paragraphs>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SECM - Requirements Concepts - Review</vt:lpstr>
      <vt:lpstr>What’s Different</vt:lpstr>
      <vt:lpstr>PowerPoint Presentation</vt:lpstr>
      <vt:lpstr>PowerPoint Presentation</vt:lpstr>
      <vt:lpstr>Requirement Relationship Concepts Diagram - 10/13/2016</vt:lpstr>
      <vt:lpstr>Requirements Attribute Concepts - 10/13/2016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134</cp:revision>
  <dcterms:created xsi:type="dcterms:W3CDTF">2016-07-08T14:54:35Z</dcterms:created>
  <dcterms:modified xsi:type="dcterms:W3CDTF">2016-10-13T21:14:14Z</dcterms:modified>
</cp:coreProperties>
</file>