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1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639C-450E-47F9-A0C9-D1AD871862D1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01D0-C002-4F0A-B167-CD6E1C8CB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235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639C-450E-47F9-A0C9-D1AD871862D1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01D0-C002-4F0A-B167-CD6E1C8CB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90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639C-450E-47F9-A0C9-D1AD871862D1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01D0-C002-4F0A-B167-CD6E1C8CB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70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639C-450E-47F9-A0C9-D1AD871862D1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01D0-C002-4F0A-B167-CD6E1C8CB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984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639C-450E-47F9-A0C9-D1AD871862D1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01D0-C002-4F0A-B167-CD6E1C8CB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445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639C-450E-47F9-A0C9-D1AD871862D1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01D0-C002-4F0A-B167-CD6E1C8CB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678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639C-450E-47F9-A0C9-D1AD871862D1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01D0-C002-4F0A-B167-CD6E1C8CB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1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639C-450E-47F9-A0C9-D1AD871862D1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01D0-C002-4F0A-B167-CD6E1C8CB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478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639C-450E-47F9-A0C9-D1AD871862D1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01D0-C002-4F0A-B167-CD6E1C8CB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0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639C-450E-47F9-A0C9-D1AD871862D1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01D0-C002-4F0A-B167-CD6E1C8CB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7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8639C-450E-47F9-A0C9-D1AD871862D1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701D0-C002-4F0A-B167-CD6E1C8CB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60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8639C-450E-47F9-A0C9-D1AD871862D1}" type="datetimeFigureOut">
              <a:rPr lang="en-US" smtClean="0"/>
              <a:t>10/30/2016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701D0-C002-4F0A-B167-CD6E1C8CB6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65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Integrated Structure &amp; Behavior</a:t>
            </a:r>
            <a:br>
              <a:rPr lang="en-US" sz="4000" b="1" dirty="0"/>
            </a:br>
            <a:r>
              <a:rPr lang="en-US" sz="4000" b="1" dirty="0"/>
              <a:t>Simple Example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10/30/16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41981" y="5805377"/>
            <a:ext cx="1854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Chas, John, Sandy</a:t>
            </a:r>
          </a:p>
        </p:txBody>
      </p:sp>
    </p:spTree>
    <p:extLst>
      <p:ext uri="{BB962C8B-B14F-4D97-AF65-F5344CB8AC3E}">
        <p14:creationId xmlns:p14="http://schemas.microsoft.com/office/powerpoint/2010/main" val="746895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Integrated Structure &amp; Behavior</a:t>
            </a:r>
            <a:br>
              <a:rPr lang="en-US" dirty="0"/>
            </a:br>
            <a:r>
              <a:rPr lang="en-US" dirty="0"/>
              <a:t>Simple Example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693" y="1690688"/>
            <a:ext cx="12192000" cy="495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55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Integrated Structure &amp; Behavior Simple Example</vt:lpstr>
      <vt:lpstr>Integrated Structure &amp; Behavior Simple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Integrated Structure &amp; Behavior Simple Example</dc:title>
  <dc:creator>Sanford Friedenthal</dc:creator>
  <cp:lastModifiedBy>Sanford Friedenthal</cp:lastModifiedBy>
  <cp:revision>1</cp:revision>
  <dcterms:created xsi:type="dcterms:W3CDTF">2016-10-30T19:08:05Z</dcterms:created>
  <dcterms:modified xsi:type="dcterms:W3CDTF">2016-10-30T19:10:01Z</dcterms:modified>
</cp:coreProperties>
</file>