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8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CCAD-603B-4181-99F9-1DE557907A69}" type="datetimeFigureOut">
              <a:rPr lang="en-US" smtClean="0"/>
              <a:t>28/10/2014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5639-DBDF-4290-B83E-8D61C01A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68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CCAD-603B-4181-99F9-1DE557907A69}" type="datetimeFigureOut">
              <a:rPr lang="en-US" smtClean="0"/>
              <a:t>28/10/2014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5639-DBDF-4290-B83E-8D61C01A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07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CCAD-603B-4181-99F9-1DE557907A69}" type="datetimeFigureOut">
              <a:rPr lang="en-US" smtClean="0"/>
              <a:t>28/10/2014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5639-DBDF-4290-B83E-8D61C01A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08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CCAD-603B-4181-99F9-1DE557907A69}" type="datetimeFigureOut">
              <a:rPr lang="en-US" smtClean="0"/>
              <a:t>28/10/2014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5639-DBDF-4290-B83E-8D61C01A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43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CCAD-603B-4181-99F9-1DE557907A69}" type="datetimeFigureOut">
              <a:rPr lang="en-US" smtClean="0"/>
              <a:t>28/10/2014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5639-DBDF-4290-B83E-8D61C01A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306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CCAD-603B-4181-99F9-1DE557907A69}" type="datetimeFigureOut">
              <a:rPr lang="en-US" smtClean="0"/>
              <a:t>28/10/2014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5639-DBDF-4290-B83E-8D61C01A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16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CCAD-603B-4181-99F9-1DE557907A69}" type="datetimeFigureOut">
              <a:rPr lang="en-US" smtClean="0"/>
              <a:t>28/10/2014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5639-DBDF-4290-B83E-8D61C01A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32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CCAD-603B-4181-99F9-1DE557907A69}" type="datetimeFigureOut">
              <a:rPr lang="en-US" smtClean="0"/>
              <a:t>28/10/2014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5639-DBDF-4290-B83E-8D61C01A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55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CCAD-603B-4181-99F9-1DE557907A69}" type="datetimeFigureOut">
              <a:rPr lang="en-US" smtClean="0"/>
              <a:t>28/10/2014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5639-DBDF-4290-B83E-8D61C01A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CCAD-603B-4181-99F9-1DE557907A69}" type="datetimeFigureOut">
              <a:rPr lang="en-US" smtClean="0"/>
              <a:t>28/10/2014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5639-DBDF-4290-B83E-8D61C01A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91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CCAD-603B-4181-99F9-1DE557907A69}" type="datetimeFigureOut">
              <a:rPr lang="en-US" smtClean="0"/>
              <a:t>28/10/2014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5639-DBDF-4290-B83E-8D61C01A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45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3CCAD-603B-4181-99F9-1DE557907A69}" type="datetimeFigureOut">
              <a:rPr lang="en-US" smtClean="0"/>
              <a:t>28/10/2014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95639-DBDF-4290-B83E-8D61C01A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3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Jazz/DM Architecture with respect to the conceptual framework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Eldad Palachi</a:t>
            </a:r>
          </a:p>
          <a:p>
            <a:r>
              <a:rPr lang="en-US" dirty="0" smtClean="0"/>
              <a:t>System Modeling Assessment and Roadmap Workgroup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24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3"/>
          <p:cNvSpPr>
            <a:spLocks noGrp="1"/>
          </p:cNvSpPr>
          <p:nvPr>
            <p:ph type="title"/>
          </p:nvPr>
        </p:nvSpPr>
        <p:spPr>
          <a:xfrm>
            <a:off x="628650" y="262683"/>
            <a:ext cx="7886700" cy="994172"/>
          </a:xfrm>
        </p:spPr>
        <p:txBody>
          <a:bodyPr>
            <a:noAutofit/>
          </a:bodyPr>
          <a:lstStyle/>
          <a:p>
            <a:r>
              <a:rPr lang="en-US" altLang="en-US" sz="3200" dirty="0"/>
              <a:t>Systems Modeling Environment Conceptual Architecture</a:t>
            </a:r>
          </a:p>
        </p:txBody>
      </p:sp>
      <p:sp>
        <p:nvSpPr>
          <p:cNvPr id="297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51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491684" indent="-189110">
              <a:defRPr sz="2051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756437" indent="-151288">
              <a:defRPr sz="2051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059012" indent="-151288">
              <a:defRPr sz="2051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1361588" indent="-151288">
              <a:defRPr sz="2051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1664162" indent="-151288" eaLnBrk="0" fontAlgn="base" hangingPunct="0">
              <a:spcBef>
                <a:spcPct val="0"/>
              </a:spcBef>
              <a:spcAft>
                <a:spcPct val="0"/>
              </a:spcAft>
              <a:defRPr sz="2051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1966737" indent="-151288" eaLnBrk="0" fontAlgn="base" hangingPunct="0">
              <a:spcBef>
                <a:spcPct val="0"/>
              </a:spcBef>
              <a:spcAft>
                <a:spcPct val="0"/>
              </a:spcAft>
              <a:defRPr sz="2051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2269313" indent="-151288" eaLnBrk="0" fontAlgn="base" hangingPunct="0">
              <a:spcBef>
                <a:spcPct val="0"/>
              </a:spcBef>
              <a:spcAft>
                <a:spcPct val="0"/>
              </a:spcAft>
              <a:defRPr sz="2051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2571887" indent="-151288" eaLnBrk="0" fontAlgn="base" hangingPunct="0">
              <a:spcBef>
                <a:spcPct val="0"/>
              </a:spcBef>
              <a:spcAft>
                <a:spcPct val="0"/>
              </a:spcAft>
              <a:defRPr sz="2051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fld id="{792F92D5-0D31-49AF-8101-C27AA690E0DF}" type="slidenum">
              <a:rPr lang="ar-SA" altLang="en-US" sz="1059" b="0">
                <a:solidFill>
                  <a:schemeClr val="tx1"/>
                </a:solidFill>
              </a:rPr>
              <a:pPr/>
              <a:t>2</a:t>
            </a:fld>
            <a:endParaRPr lang="en-US" altLang="en-US" sz="1059" b="0">
              <a:solidFill>
                <a:schemeClr val="tx1"/>
              </a:solidFill>
            </a:endParaRPr>
          </a:p>
        </p:txBody>
      </p:sp>
      <p:sp>
        <p:nvSpPr>
          <p:cNvPr id="29699" name="TextBox 5"/>
          <p:cNvSpPr txBox="1">
            <a:spLocks noChangeArrowheads="1"/>
          </p:cNvSpPr>
          <p:nvPr/>
        </p:nvSpPr>
        <p:spPr bwMode="auto">
          <a:xfrm>
            <a:off x="7183994" y="6113479"/>
            <a:ext cx="931250" cy="31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7422" tIns="33711" rIns="67422" bIns="33711">
            <a:spAutoFit/>
          </a:bodyPr>
          <a:lstStyle>
            <a:lvl1pPr>
              <a:defRPr sz="31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defRPr sz="31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defRPr sz="31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defRPr sz="31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defRPr sz="31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589" dirty="0">
                <a:solidFill>
                  <a:srgbClr val="FF0000"/>
                </a:solidFill>
              </a:rPr>
              <a:t>10/06/14</a:t>
            </a:r>
          </a:p>
        </p:txBody>
      </p:sp>
      <p:pic>
        <p:nvPicPr>
          <p:cNvPr id="2970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92" y="1933813"/>
            <a:ext cx="7937886" cy="4179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426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800" y="444382"/>
            <a:ext cx="7290821" cy="506680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6393" y="5964965"/>
            <a:ext cx="5837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https://jazz.net/story/about/about-jazz-platform.jsp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61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188" y="118317"/>
            <a:ext cx="7886700" cy="626186"/>
          </a:xfrm>
        </p:spPr>
        <p:txBody>
          <a:bodyPr>
            <a:normAutofit fontScale="90000"/>
          </a:bodyPr>
          <a:lstStyle/>
          <a:p>
            <a:r>
              <a:rPr lang="en-US" smtClean="0"/>
              <a:t>Current Tooling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28650" y="5749178"/>
            <a:ext cx="8028240" cy="7370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Jazz Platform: Storage, Access Control, Reporting, Dashboards, </a:t>
            </a:r>
            <a:r>
              <a:rPr lang="en-US" dirty="0" smtClean="0"/>
              <a:t>Indexing, Textual Search, General Collaboration,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42885" y="3422581"/>
            <a:ext cx="3704069" cy="1634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Design Manager: Ontology Definition, Lightweight View/Editor, </a:t>
            </a:r>
            <a:r>
              <a:rPr lang="en-US" dirty="0" smtClean="0"/>
              <a:t>Commenting/Markups, Reviews, </a:t>
            </a:r>
            <a:r>
              <a:rPr lang="en-US" dirty="0" smtClean="0"/>
              <a:t>Lightweight sketching/documentation</a:t>
            </a:r>
            <a:r>
              <a:rPr lang="en-US" dirty="0"/>
              <a:t>, Version and Variant </a:t>
            </a:r>
            <a:r>
              <a:rPr lang="en-US" dirty="0" smtClean="0"/>
              <a:t>Management, </a:t>
            </a:r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5218" y="1410056"/>
            <a:ext cx="2385612" cy="88022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Rhapsody (rich editor, analysis, simulation…)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30379" y="1396686"/>
            <a:ext cx="2237573" cy="90105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Simulink (rich editor, simulation, analysis…)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245924" y="3420209"/>
            <a:ext cx="3567336" cy="16367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Rational Engineering Lifecycle Management (RELM): Analysis (e.g. impact analysis), Product Definition, Product Line </a:t>
            </a:r>
            <a:r>
              <a:rPr lang="en-US" dirty="0" smtClean="0"/>
              <a:t>Engineering, Cross Domain Views and Queries</a:t>
            </a:r>
            <a:endParaRPr lang="en-US" dirty="0"/>
          </a:p>
        </p:txBody>
      </p:sp>
      <p:cxnSp>
        <p:nvCxnSpPr>
          <p:cNvPr id="21" name="Elbow Connector 20"/>
          <p:cNvCxnSpPr/>
          <p:nvPr/>
        </p:nvCxnSpPr>
        <p:spPr>
          <a:xfrm rot="5400000">
            <a:off x="2810507" y="2522311"/>
            <a:ext cx="1213498" cy="66823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6" idx="2"/>
          </p:cNvCxnSpPr>
          <p:nvPr/>
        </p:nvCxnSpPr>
        <p:spPr>
          <a:xfrm rot="16200000" flipH="1">
            <a:off x="1138046" y="2540256"/>
            <a:ext cx="1130688" cy="63073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5" idx="2"/>
          </p:cNvCxnSpPr>
          <p:nvPr/>
        </p:nvCxnSpPr>
        <p:spPr>
          <a:xfrm rot="16200000" flipH="1">
            <a:off x="1991773" y="5160121"/>
            <a:ext cx="692204" cy="48591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8" idx="2"/>
            <a:endCxn id="4" idx="0"/>
          </p:cNvCxnSpPr>
          <p:nvPr/>
        </p:nvCxnSpPr>
        <p:spPr>
          <a:xfrm rot="5400000">
            <a:off x="4990079" y="4709665"/>
            <a:ext cx="692204" cy="138682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5697641" y="770452"/>
            <a:ext cx="3377992" cy="8089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DOORS NG, Rational Team Center, Rational Quality Manager, etc.</a:t>
            </a:r>
            <a:endParaRPr lang="en-US" dirty="0"/>
          </a:p>
        </p:txBody>
      </p:sp>
      <p:cxnSp>
        <p:nvCxnSpPr>
          <p:cNvPr id="38" name="Elbow Connector 37"/>
          <p:cNvCxnSpPr>
            <a:stCxn id="5" idx="3"/>
            <a:endCxn id="8" idx="1"/>
          </p:cNvCxnSpPr>
          <p:nvPr/>
        </p:nvCxnSpPr>
        <p:spPr>
          <a:xfrm flipV="1">
            <a:off x="3946954" y="4238592"/>
            <a:ext cx="298970" cy="11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36" idx="2"/>
            <a:endCxn id="8" idx="0"/>
          </p:cNvCxnSpPr>
          <p:nvPr/>
        </p:nvCxnSpPr>
        <p:spPr>
          <a:xfrm rot="5400000">
            <a:off x="5787696" y="1821267"/>
            <a:ext cx="1840839" cy="135704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/>
          <p:nvPr/>
        </p:nvCxnSpPr>
        <p:spPr>
          <a:xfrm rot="16200000" flipH="1">
            <a:off x="6134180" y="3662305"/>
            <a:ext cx="4169808" cy="394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3946954" y="1579370"/>
            <a:ext cx="1750687" cy="184159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563107" y="2583774"/>
            <a:ext cx="661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OSLC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61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753"/>
            <a:ext cx="7886700" cy="874014"/>
          </a:xfrm>
        </p:spPr>
        <p:txBody>
          <a:bodyPr/>
          <a:lstStyle/>
          <a:p>
            <a:r>
              <a:rPr lang="en-US" dirty="0" smtClean="0"/>
              <a:t>Difference in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1133"/>
            <a:ext cx="7886700" cy="4869456"/>
          </a:xfrm>
        </p:spPr>
        <p:txBody>
          <a:bodyPr/>
          <a:lstStyle/>
          <a:p>
            <a:r>
              <a:rPr lang="en-US" dirty="0" smtClean="0"/>
              <a:t>In the Jazz approach System Modeling (in the way we speak of) is </a:t>
            </a:r>
            <a:r>
              <a:rPr lang="en-US" dirty="0" smtClean="0"/>
              <a:t>(“just”) one of the</a:t>
            </a:r>
            <a:r>
              <a:rPr lang="en-US" dirty="0" smtClean="0"/>
              <a:t> capabilities of a complete engineering environment</a:t>
            </a:r>
            <a:endParaRPr lang="en-US" dirty="0" smtClean="0"/>
          </a:p>
          <a:p>
            <a:pPr lvl="1"/>
            <a:r>
              <a:rPr lang="en-US" dirty="0" smtClean="0"/>
              <a:t>The engineering tools </a:t>
            </a:r>
            <a:r>
              <a:rPr lang="en-US" dirty="0" smtClean="0"/>
              <a:t>are </a:t>
            </a:r>
            <a:r>
              <a:rPr lang="en-US" dirty="0" smtClean="0"/>
              <a:t>linked and share common services such as access control, reporting,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Analysis, reporting, linking are done cross domain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1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3473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79320"/>
            <a:ext cx="7886700" cy="4997643"/>
          </a:xfrm>
        </p:spPr>
        <p:txBody>
          <a:bodyPr/>
          <a:lstStyle/>
          <a:p>
            <a:r>
              <a:rPr lang="en-US" dirty="0" smtClean="0"/>
              <a:t>Model Repository: Design Manager + Jazz</a:t>
            </a:r>
          </a:p>
          <a:p>
            <a:r>
              <a:rPr lang="en-US" dirty="0" smtClean="0"/>
              <a:t>Access Control: Jazz</a:t>
            </a:r>
          </a:p>
          <a:p>
            <a:r>
              <a:rPr lang="en-US" dirty="0" smtClean="0"/>
              <a:t>Configuration Management: </a:t>
            </a:r>
            <a:r>
              <a:rPr lang="en-US" dirty="0" smtClean="0"/>
              <a:t>Jazz + Deign Manager</a:t>
            </a:r>
            <a:endParaRPr lang="en-US" dirty="0" smtClean="0"/>
          </a:p>
          <a:p>
            <a:r>
              <a:rPr lang="en-US" dirty="0" smtClean="0"/>
              <a:t>Model Analyzer: </a:t>
            </a:r>
            <a:endParaRPr lang="en-US" dirty="0" smtClean="0"/>
          </a:p>
          <a:p>
            <a:pPr lvl="1"/>
            <a:r>
              <a:rPr lang="en-US" dirty="0" smtClean="0"/>
              <a:t>Rhapsody/Simulink/Design Manager</a:t>
            </a:r>
          </a:p>
          <a:p>
            <a:pPr lvl="1"/>
            <a:r>
              <a:rPr lang="en-US" dirty="0" smtClean="0"/>
              <a:t>Or RELM if cross domain (e.g. impact analysis)</a:t>
            </a:r>
            <a:endParaRPr lang="en-US" dirty="0" smtClean="0"/>
          </a:p>
          <a:p>
            <a:r>
              <a:rPr lang="en-US" dirty="0" smtClean="0"/>
              <a:t>Info. exchange manager: Design Manager</a:t>
            </a:r>
          </a:p>
          <a:p>
            <a:r>
              <a:rPr lang="en-US" dirty="0" smtClean="0"/>
              <a:t>External Interface Management: Jazz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74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235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Jazz/DM Architecture with respect to the conceptual framework</vt:lpstr>
      <vt:lpstr>Systems Modeling Environment Conceptual Architecture</vt:lpstr>
      <vt:lpstr>PowerPoint Presentation</vt:lpstr>
      <vt:lpstr>Current Tooling</vt:lpstr>
      <vt:lpstr>Difference in approach</vt:lpstr>
      <vt:lpstr>Mapping</vt:lpstr>
    </vt:vector>
  </TitlesOfParts>
  <Company>IBM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Jazz/DM Architecture with respect to the conceptual framework</dc:title>
  <dc:creator>Eldad Palachi</dc:creator>
  <cp:lastModifiedBy>Eldad Palachi</cp:lastModifiedBy>
  <cp:revision>10</cp:revision>
  <dcterms:created xsi:type="dcterms:W3CDTF">2014-10-27T06:28:19Z</dcterms:created>
  <dcterms:modified xsi:type="dcterms:W3CDTF">2014-10-28T07:56:26Z</dcterms:modified>
</cp:coreProperties>
</file>