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62F2-20CF-4C6C-8620-69024BC3AAB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ED96-7D45-4E8B-8A45-53F8C4999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34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62F2-20CF-4C6C-8620-69024BC3AAB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ED96-7D45-4E8B-8A45-53F8C4999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41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62F2-20CF-4C6C-8620-69024BC3AAB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ED96-7D45-4E8B-8A45-53F8C4999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55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62F2-20CF-4C6C-8620-69024BC3AAB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ED96-7D45-4E8B-8A45-53F8C4999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6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62F2-20CF-4C6C-8620-69024BC3AAB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ED96-7D45-4E8B-8A45-53F8C4999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9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62F2-20CF-4C6C-8620-69024BC3AAB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ED96-7D45-4E8B-8A45-53F8C4999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62F2-20CF-4C6C-8620-69024BC3AAB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ED96-7D45-4E8B-8A45-53F8C4999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8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62F2-20CF-4C6C-8620-69024BC3AAB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ED96-7D45-4E8B-8A45-53F8C4999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6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62F2-20CF-4C6C-8620-69024BC3AAB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ED96-7D45-4E8B-8A45-53F8C4999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3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62F2-20CF-4C6C-8620-69024BC3AAB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ED96-7D45-4E8B-8A45-53F8C4999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62F2-20CF-4C6C-8620-69024BC3AAB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ED96-7D45-4E8B-8A45-53F8C4999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3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362F2-20CF-4C6C-8620-69024BC3AAB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DED96-7D45-4E8B-8A45-53F8C4999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5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the </a:t>
            </a:r>
            <a:r>
              <a:rPr lang="en-US" dirty="0" smtClean="0"/>
              <a:t>INCOSE Handbook and SEBoK as THE Foundation for SECM-Domain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Watson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13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507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Previously we said other sources for the concept terms would be: </a:t>
            </a:r>
          </a:p>
          <a:p>
            <a:pPr lvl="1"/>
            <a:r>
              <a:rPr lang="en-US" dirty="0"/>
              <a:t>The UML-4SE-RFP section of the SECM-Domain model</a:t>
            </a:r>
          </a:p>
          <a:p>
            <a:pPr lvl="1"/>
            <a:r>
              <a:rPr lang="en-US" dirty="0"/>
              <a:t>The Oliver model that Rick produced </a:t>
            </a:r>
          </a:p>
          <a:p>
            <a:pPr lvl="1"/>
            <a:r>
              <a:rPr lang="en-US" dirty="0"/>
              <a:t>The Use Cases</a:t>
            </a:r>
          </a:p>
          <a:p>
            <a:pPr lvl="1"/>
            <a:r>
              <a:rPr lang="en-US" dirty="0"/>
              <a:t>Other external sources as they are made available</a:t>
            </a:r>
          </a:p>
          <a:p>
            <a:r>
              <a:rPr lang="en-US" dirty="0" smtClean="0"/>
              <a:t>Going forward, update to:</a:t>
            </a:r>
          </a:p>
          <a:p>
            <a:pPr lvl="1"/>
            <a:r>
              <a:rPr lang="en-US" dirty="0" smtClean="0"/>
              <a:t>Use the INCOSE Handbook and SEBoK as the initial source of concept terms for the SysML V2 RFP</a:t>
            </a:r>
          </a:p>
          <a:p>
            <a:pPr lvl="2"/>
            <a:r>
              <a:rPr lang="en-US" dirty="0" smtClean="0"/>
              <a:t>Go there first and harvest concept terms and definitions</a:t>
            </a:r>
          </a:p>
          <a:p>
            <a:pPr lvl="2"/>
            <a:r>
              <a:rPr lang="en-US" dirty="0" smtClean="0"/>
              <a:t>Then measure against other sources like UML 4SE RFP and other Ontology and </a:t>
            </a:r>
          </a:p>
          <a:p>
            <a:r>
              <a:rPr lang="en-US" dirty="0" smtClean="0"/>
              <a:t>It is expected:</a:t>
            </a:r>
          </a:p>
          <a:p>
            <a:pPr lvl="1"/>
            <a:r>
              <a:rPr lang="en-US" dirty="0" smtClean="0"/>
              <a:t>Other concept terms will need to be added</a:t>
            </a:r>
          </a:p>
          <a:p>
            <a:pPr lvl="1"/>
            <a:r>
              <a:rPr lang="en-US" dirty="0" smtClean="0"/>
              <a:t>The model of the Handbook/SEBok will reveal missing terms and inconsistencies that we will need to resolve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370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Justifications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523701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It is an internationally established SE Vernacular</a:t>
            </a:r>
          </a:p>
          <a:p>
            <a:pPr lvl="1"/>
            <a:r>
              <a:rPr lang="en-US" dirty="0" smtClean="0"/>
              <a:t>But not modeled</a:t>
            </a:r>
          </a:p>
          <a:p>
            <a:pPr lvl="1"/>
            <a:r>
              <a:rPr lang="en-US" dirty="0" smtClean="0"/>
              <a:t>INCOSE certifies SEs with the Handbook vernacular</a:t>
            </a:r>
          </a:p>
          <a:p>
            <a:r>
              <a:rPr lang="en-US" dirty="0" smtClean="0"/>
              <a:t>Provides an immediate creditable foundation to our work</a:t>
            </a:r>
          </a:p>
          <a:p>
            <a:r>
              <a:rPr lang="en-US" dirty="0" smtClean="0"/>
              <a:t>Release 4 of revisions of the </a:t>
            </a:r>
            <a:r>
              <a:rPr lang="en-US" dirty="0"/>
              <a:t>I</a:t>
            </a:r>
            <a:r>
              <a:rPr lang="en-US" dirty="0" smtClean="0"/>
              <a:t>NCOSE Handbook based on:</a:t>
            </a:r>
          </a:p>
          <a:p>
            <a:pPr lvl="1"/>
            <a:r>
              <a:rPr lang="en-US" dirty="0" smtClean="0"/>
              <a:t>ISO/IEC/IEEE 15288:2015</a:t>
            </a:r>
          </a:p>
          <a:p>
            <a:pPr lvl="1"/>
            <a:r>
              <a:rPr lang="en-US" dirty="0" smtClean="0"/>
              <a:t>Inputs from INCOSE working groups</a:t>
            </a:r>
          </a:p>
          <a:p>
            <a:pPr lvl="1"/>
            <a:r>
              <a:rPr lang="en-US" dirty="0" smtClean="0"/>
              <a:t>To be consistent with SEBoK</a:t>
            </a:r>
          </a:p>
          <a:p>
            <a:r>
              <a:rPr lang="en-US" dirty="0"/>
              <a:t>L</a:t>
            </a:r>
            <a:r>
              <a:rPr lang="en-US" dirty="0" smtClean="0"/>
              <a:t>everages the existing bodies of work by other notable people, governments and organizations</a:t>
            </a:r>
          </a:p>
          <a:p>
            <a:pPr lvl="1"/>
            <a:r>
              <a:rPr lang="en-US" dirty="0" smtClean="0"/>
              <a:t>Multiple </a:t>
            </a:r>
            <a:r>
              <a:rPr lang="en-US" dirty="0" smtClean="0"/>
              <a:t>ISO/IEC/IEEE </a:t>
            </a:r>
            <a:r>
              <a:rPr lang="en-US" dirty="0" smtClean="0"/>
              <a:t>documents, e.g. 15288 and 29148</a:t>
            </a:r>
          </a:p>
          <a:p>
            <a:pPr lvl="1"/>
            <a:r>
              <a:rPr lang="en-US" dirty="0" smtClean="0"/>
              <a:t>ANSI/AIAA documents Notable authors and their work</a:t>
            </a:r>
          </a:p>
          <a:p>
            <a:pPr lvl="1"/>
            <a:r>
              <a:rPr lang="en-US" dirty="0" smtClean="0"/>
              <a:t>CMMI, DoD, </a:t>
            </a:r>
            <a:r>
              <a:rPr lang="en-US" dirty="0" err="1" smtClean="0"/>
              <a:t>AiAA</a:t>
            </a:r>
            <a:r>
              <a:rPr lang="en-US" dirty="0" smtClean="0"/>
              <a:t>, ANSI, Forsberg</a:t>
            </a:r>
          </a:p>
          <a:p>
            <a:r>
              <a:rPr lang="en-US" dirty="0" smtClean="0"/>
              <a:t>INCOSE is internationally accepted </a:t>
            </a:r>
          </a:p>
          <a:p>
            <a:r>
              <a:rPr lang="en-US" dirty="0" smtClean="0"/>
              <a:t>Immediate integration with SE Workflow Use Case Model</a:t>
            </a:r>
          </a:p>
          <a:p>
            <a:r>
              <a:rPr lang="en-US" dirty="0" smtClean="0"/>
              <a:t>In citations we can reference section numbers for more detailed understanding without reproducing in model</a:t>
            </a:r>
          </a:p>
          <a:p>
            <a:pPr lvl="1"/>
            <a:r>
              <a:rPr lang="en-US" dirty="0" smtClean="0"/>
              <a:t>Will probably want to reproduce basic concept term definitions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638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Obstacle to using INCOSE Handbook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page v11 if version 4. </a:t>
            </a:r>
          </a:p>
          <a:p>
            <a:pPr lvl="1"/>
            <a:r>
              <a:rPr lang="en-US" dirty="0" smtClean="0"/>
              <a:t>May not be shared to non-INCOSE third party</a:t>
            </a:r>
          </a:p>
          <a:p>
            <a:pPr lvl="1"/>
            <a:r>
              <a:rPr lang="en-US" dirty="0" smtClean="0"/>
              <a:t>Need to </a:t>
            </a:r>
            <a:r>
              <a:rPr lang="en-US" dirty="0"/>
              <a:t>r</a:t>
            </a:r>
            <a:r>
              <a:rPr lang="en-US" dirty="0" smtClean="0"/>
              <a:t>equest permission to reproduce in whole or prepare derivative works for external and/or commercial use</a:t>
            </a:r>
          </a:p>
          <a:p>
            <a:pPr lvl="1"/>
            <a:r>
              <a:rPr lang="en-US" dirty="0" smtClean="0"/>
              <a:t>Needs to be approved by INCOSE Administrative Office</a:t>
            </a:r>
          </a:p>
          <a:p>
            <a:pPr lvl="1"/>
            <a:r>
              <a:rPr lang="en-US" dirty="0" smtClean="0"/>
              <a:t>Present form can’t copy/paste text or 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643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301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Using the INCOSE Handbook and SEBoK as THE Foundation for SECM-Domain</vt:lpstr>
      <vt:lpstr>Proposal</vt:lpstr>
      <vt:lpstr>Justifications </vt:lpstr>
      <vt:lpstr>Obstacle to using INCOSE Handbook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Watson</dc:creator>
  <cp:lastModifiedBy>John Watson</cp:lastModifiedBy>
  <cp:revision>11</cp:revision>
  <dcterms:created xsi:type="dcterms:W3CDTF">2015-09-29T13:38:12Z</dcterms:created>
  <dcterms:modified xsi:type="dcterms:W3CDTF">2015-09-29T18:04:45Z</dcterms:modified>
</cp:coreProperties>
</file>