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17"/>
    <p:restoredTop sz="94679"/>
  </p:normalViewPr>
  <p:slideViewPr>
    <p:cSldViewPr snapToGrid="0" snapToObjects="1">
      <p:cViewPr varScale="1">
        <p:scale>
          <a:sx n="115" d="100"/>
          <a:sy n="115" d="100"/>
        </p:scale>
        <p:origin x="6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180DB1-1E43-D147-ADA8-1DF06DA577B2}" type="datetimeFigureOut">
              <a:rPr lang="en-US" smtClean="0"/>
              <a:t>3/27/17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C01AA2-1992-634C-A63D-F52CBAC91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345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01AA2-1992-634C-A63D-F52CBAC916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754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DADC9-02BA-CB46-A90C-CEF074B85DE2}" type="datetime1">
              <a:rPr lang="en-US" smtClean="0"/>
              <a:t>3/27/17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8D-C4A5-4A47-AD25-A27D685E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575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F861D-FC04-744C-8659-4A49A7E47CDE}" type="datetime1">
              <a:rPr lang="en-US" smtClean="0"/>
              <a:t>3/27/17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8D-C4A5-4A47-AD25-A27D685E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928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829C-9787-FF4E-B47D-9792944B37C8}" type="datetime1">
              <a:rPr lang="en-US" smtClean="0"/>
              <a:t>3/27/17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8D-C4A5-4A47-AD25-A27D685E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960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C153-2F22-0643-9A12-C2854CE7B5A3}" type="datetime1">
              <a:rPr lang="en-US" smtClean="0"/>
              <a:t>3/27/17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8D-C4A5-4A47-AD25-A27D685E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86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8C37-3D3F-0F4C-9E7B-EE7B49340E8F}" type="datetime1">
              <a:rPr lang="en-US" smtClean="0"/>
              <a:t>3/27/17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8D-C4A5-4A47-AD25-A27D685E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185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88D3-38D5-ED44-B418-3D435CDDC97E}" type="datetime1">
              <a:rPr lang="en-US" smtClean="0"/>
              <a:t>3/27/17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8D-C4A5-4A47-AD25-A27D685E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5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18B8-FEC5-C045-8824-3372CB263C39}" type="datetime1">
              <a:rPr lang="en-US" smtClean="0"/>
              <a:t>3/27/17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8D-C4A5-4A47-AD25-A27D685E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810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228C-A495-4847-81C9-D36AF35F760A}" type="datetime1">
              <a:rPr lang="en-US" smtClean="0"/>
              <a:t>3/27/17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8D-C4A5-4A47-AD25-A27D685E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073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A4AAB-A8A0-F04F-B87C-37D0D57345C1}" type="datetime1">
              <a:rPr lang="en-US" smtClean="0"/>
              <a:t>3/27/17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8D-C4A5-4A47-AD25-A27D685E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887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3BC0-4EE8-3348-8EA4-FB68CCD3F6A5}" type="datetime1">
              <a:rPr lang="en-US" smtClean="0"/>
              <a:t>3/27/17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8D-C4A5-4A47-AD25-A27D685E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464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36BB-5EE7-5341-AB5F-57B32D59C00D}" type="datetime1">
              <a:rPr lang="en-US" smtClean="0"/>
              <a:t>3/27/17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8D-C4A5-4A47-AD25-A27D685E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1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93B14-5071-E74A-B7CB-26FC717C881C}" type="datetime1">
              <a:rPr lang="en-US" smtClean="0"/>
              <a:t>3/27/17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A688D-C4A5-4A47-AD25-A27D685E2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91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31711"/>
            <a:ext cx="9144000" cy="2387600"/>
          </a:xfrm>
        </p:spPr>
        <p:txBody>
          <a:bodyPr/>
          <a:lstStyle/>
          <a:p>
            <a:r>
              <a:rPr lang="en-US" dirty="0" err="1" smtClean="0"/>
              <a:t>SysML</a:t>
            </a:r>
            <a:r>
              <a:rPr lang="en-US" dirty="0" smtClean="0"/>
              <a:t>/UML Interoperability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111386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Ed Seidewitz</a:t>
            </a:r>
          </a:p>
          <a:p>
            <a:r>
              <a:rPr lang="en-US" dirty="0" smtClean="0"/>
              <a:t>Discussion with the </a:t>
            </a:r>
            <a:r>
              <a:rPr lang="en-US" dirty="0" err="1" smtClean="0"/>
              <a:t>SysML</a:t>
            </a:r>
            <a:r>
              <a:rPr lang="en-US" dirty="0" smtClean="0"/>
              <a:t> v2 RFP Working Group</a:t>
            </a:r>
          </a:p>
          <a:p>
            <a:r>
              <a:rPr lang="en-US" dirty="0" smtClean="0"/>
              <a:t>Reston, Virginia</a:t>
            </a:r>
          </a:p>
          <a:p>
            <a:r>
              <a:rPr lang="en-US" dirty="0" smtClean="0"/>
              <a:t>23 March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87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SysML1.x/UML Interoperability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SysML</a:t>
            </a:r>
            <a:r>
              <a:rPr lang="en-US" dirty="0" smtClean="0"/>
              <a:t> defined as a profile of UML</a:t>
            </a:r>
          </a:p>
          <a:p>
            <a:r>
              <a:rPr lang="en-US" dirty="0" smtClean="0"/>
              <a:t>Technically, </a:t>
            </a:r>
            <a:r>
              <a:rPr lang="en-US" dirty="0" err="1" smtClean="0"/>
              <a:t>SysML</a:t>
            </a:r>
            <a:r>
              <a:rPr lang="en-US" dirty="0" smtClean="0"/>
              <a:t> models </a:t>
            </a:r>
            <a:r>
              <a:rPr lang="en-US" i="1" dirty="0" smtClean="0"/>
              <a:t>are</a:t>
            </a:r>
            <a:r>
              <a:rPr lang="en-US" dirty="0" smtClean="0"/>
              <a:t> UML models</a:t>
            </a:r>
          </a:p>
          <a:p>
            <a:pPr lvl="1"/>
            <a:r>
              <a:rPr lang="en-US" dirty="0" smtClean="0"/>
              <a:t>Non-</a:t>
            </a:r>
            <a:r>
              <a:rPr lang="en-US" dirty="0" err="1" smtClean="0"/>
              <a:t>SysML</a:t>
            </a:r>
            <a:r>
              <a:rPr lang="en-US" dirty="0" smtClean="0"/>
              <a:t> UML models can reference </a:t>
            </a:r>
            <a:r>
              <a:rPr lang="en-US" dirty="0" err="1" smtClean="0"/>
              <a:t>SysML</a:t>
            </a:r>
            <a:r>
              <a:rPr lang="en-US" dirty="0" smtClean="0"/>
              <a:t> models</a:t>
            </a:r>
          </a:p>
          <a:p>
            <a:pPr lvl="1"/>
            <a:r>
              <a:rPr lang="en-US" dirty="0" smtClean="0"/>
              <a:t>Non-</a:t>
            </a:r>
            <a:r>
              <a:rPr lang="en-US" dirty="0" err="1" smtClean="0"/>
              <a:t>SysML</a:t>
            </a:r>
            <a:r>
              <a:rPr lang="en-US" dirty="0" smtClean="0"/>
              <a:t> and </a:t>
            </a:r>
            <a:r>
              <a:rPr lang="en-US" dirty="0" err="1" smtClean="0"/>
              <a:t>SysML</a:t>
            </a:r>
            <a:r>
              <a:rPr lang="en-US" dirty="0" smtClean="0"/>
              <a:t> models can be managed together in UML tools</a:t>
            </a:r>
          </a:p>
          <a:p>
            <a:r>
              <a:rPr lang="en-US" dirty="0" smtClean="0"/>
              <a:t>Promotes, e.g., consistency between system and software models</a:t>
            </a:r>
          </a:p>
          <a:p>
            <a:pPr lvl="1"/>
            <a:r>
              <a:rPr lang="en-US" dirty="0" smtClean="0"/>
              <a:t>Allows clear traceability from system design to software requirements</a:t>
            </a:r>
          </a:p>
          <a:p>
            <a:pPr lvl="1"/>
            <a:r>
              <a:rPr lang="en-US" dirty="0" smtClean="0"/>
              <a:t>Allows software architecture to be modeled in the context of system architecture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8D-C4A5-4A47-AD25-A27D685E277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4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SysML</a:t>
            </a:r>
            <a:r>
              <a:rPr lang="en-US" dirty="0" smtClean="0"/>
              <a:t> v2/UML Interoperability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86687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SysML</a:t>
            </a:r>
            <a:r>
              <a:rPr lang="en-US" dirty="0" smtClean="0"/>
              <a:t> defined with its own metamodel</a:t>
            </a:r>
          </a:p>
          <a:p>
            <a:pPr lvl="1"/>
            <a:r>
              <a:rPr lang="en-US" dirty="0" err="1" smtClean="0"/>
              <a:t>SysML</a:t>
            </a:r>
            <a:r>
              <a:rPr lang="en-US" dirty="0" smtClean="0"/>
              <a:t> models are </a:t>
            </a:r>
            <a:r>
              <a:rPr lang="en-US" i="1" dirty="0" smtClean="0"/>
              <a:t>not</a:t>
            </a:r>
            <a:r>
              <a:rPr lang="en-US" dirty="0" smtClean="0"/>
              <a:t> UML models.</a:t>
            </a:r>
          </a:p>
          <a:p>
            <a:pPr lvl="1"/>
            <a:r>
              <a:rPr lang="en-US" dirty="0" smtClean="0"/>
              <a:t>MOF-level interoperability has not proven successful (e.g., BPMN vs. UML experience).</a:t>
            </a:r>
          </a:p>
          <a:p>
            <a:r>
              <a:rPr lang="en-US" dirty="0" err="1" smtClean="0"/>
              <a:t>SysML</a:t>
            </a:r>
            <a:r>
              <a:rPr lang="en-US" dirty="0" smtClean="0"/>
              <a:t> profile defined to provide a UML representation</a:t>
            </a:r>
          </a:p>
          <a:p>
            <a:pPr lvl="1"/>
            <a:r>
              <a:rPr lang="en-US" dirty="0" smtClean="0"/>
              <a:t>Will likely not cover all the capabilities of the metamodel.</a:t>
            </a:r>
          </a:p>
          <a:p>
            <a:pPr lvl="1"/>
            <a:r>
              <a:rPr lang="en-US" dirty="0" smtClean="0"/>
              <a:t>Does not encourage true integration with metamodel-based tools/community (e.g., BPMN Profile experience).</a:t>
            </a:r>
          </a:p>
          <a:p>
            <a:r>
              <a:rPr lang="en-US" dirty="0" smtClean="0"/>
              <a:t>In a System Modeling Environment, how are the models of different disciplines related?</a:t>
            </a:r>
          </a:p>
          <a:p>
            <a:pPr lvl="1"/>
            <a:r>
              <a:rPr lang="en-US" dirty="0" smtClean="0"/>
              <a:t>What are the requirements for cross-referencing, traceability, semantic interoperability, etc.?</a:t>
            </a:r>
          </a:p>
          <a:p>
            <a:pPr lvl="1"/>
            <a:r>
              <a:rPr lang="en-US" dirty="0" smtClean="0"/>
              <a:t>How much can be subsumed into the </a:t>
            </a:r>
            <a:r>
              <a:rPr lang="en-US" dirty="0" err="1" smtClean="0"/>
              <a:t>SysML</a:t>
            </a:r>
            <a:r>
              <a:rPr lang="en-US" dirty="0" smtClean="0"/>
              <a:t> language itself?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8D-C4A5-4A47-AD25-A27D685E277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21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Strawman Requirements for a </a:t>
            </a:r>
            <a:br>
              <a:rPr lang="en-US" dirty="0" smtClean="0"/>
            </a:br>
            <a:r>
              <a:rPr lang="en-US" dirty="0" smtClean="0"/>
              <a:t>“UML Interoperability Subset” of </a:t>
            </a:r>
            <a:r>
              <a:rPr lang="en-US" dirty="0" err="1" smtClean="0"/>
              <a:t>SysML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Submissions shall identify a modeling subset of </a:t>
            </a:r>
            <a:r>
              <a:rPr lang="en-US" dirty="0" err="1" smtClean="0"/>
              <a:t>SysML</a:t>
            </a:r>
            <a:r>
              <a:rPr lang="en-US" dirty="0" smtClean="0"/>
              <a:t> that has equivalent semantics to a correspondingly identified subset of UML.</a:t>
            </a:r>
          </a:p>
          <a:p>
            <a:r>
              <a:rPr lang="en-US" dirty="0" smtClean="0"/>
              <a:t>This subset shall include at least the ability to model software architectures.</a:t>
            </a:r>
          </a:p>
          <a:p>
            <a:r>
              <a:rPr lang="en-US" dirty="0" smtClean="0"/>
              <a:t>The UML profile for </a:t>
            </a:r>
            <a:r>
              <a:rPr lang="en-US" dirty="0" err="1" smtClean="0"/>
              <a:t>SysML</a:t>
            </a:r>
            <a:r>
              <a:rPr lang="en-US" dirty="0" smtClean="0"/>
              <a:t> shall cover the entire identified subset.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SysML</a:t>
            </a:r>
            <a:r>
              <a:rPr lang="en-US" dirty="0" smtClean="0"/>
              <a:t> model in the identified subset, when expressed in the UML profile for </a:t>
            </a:r>
            <a:r>
              <a:rPr lang="en-US" dirty="0" err="1" smtClean="0"/>
              <a:t>SysML</a:t>
            </a:r>
            <a:r>
              <a:rPr lang="en-US" dirty="0" smtClean="0"/>
              <a:t>, shall have the same semantics as given by the UML specification to the model, considered as a UML model without the profile applied.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8D-C4A5-4A47-AD25-A27D685E277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769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5961</TotalTime>
  <Words>283</Words>
  <Application>Microsoft Macintosh PowerPoint</Application>
  <PresentationFormat>Widescreen</PresentationFormat>
  <Paragraphs>32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SysML/UML Interoperability</vt:lpstr>
      <vt:lpstr>SysML1.x/UML Interoperability</vt:lpstr>
      <vt:lpstr>SysML v2/UML Interoperability</vt:lpstr>
      <vt:lpstr>Strawman Requirements for a  “UML Interoperability Subset” of SysML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 Seidewitz</dc:creator>
  <cp:lastModifiedBy>Ed Seidewitz</cp:lastModifiedBy>
  <cp:revision>9</cp:revision>
  <dcterms:created xsi:type="dcterms:W3CDTF">2017-03-23T17:06:42Z</dcterms:created>
  <dcterms:modified xsi:type="dcterms:W3CDTF">2017-03-27T20:31:05Z</dcterms:modified>
</cp:coreProperties>
</file>