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5415" autoAdjust="0"/>
    <p:restoredTop sz="94660"/>
  </p:normalViewPr>
  <p:slideViewPr>
    <p:cSldViewPr snapToGrid="0">
      <p:cViewPr>
        <p:scale>
          <a:sx n="89" d="100"/>
          <a:sy n="89" d="100"/>
        </p:scale>
        <p:origin x="-132" y="-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2AF3328-5D58-40B9-AB04-91D134B8E189}" type="datetimeFigureOut">
              <a:rPr lang="en-US" smtClean="0"/>
              <a:t>10/18/2016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390FF2C-D5FD-4E7B-8C55-D9498848F704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76956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90C7C6-CC99-4AA6-858B-C4AFD7EADC1C}" type="datetime1">
              <a:rPr lang="en-US" smtClean="0"/>
              <a:t>10/18/2016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5FB680-3F4A-45AC-A598-122F19FBDD30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05728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E0C252-04AB-4037-BFBB-C989F32C0973}" type="datetime1">
              <a:rPr lang="en-US" smtClean="0"/>
              <a:t>10/18/2016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5FB680-3F4A-45AC-A598-122F19FBDD30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80925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7A11A4-D13C-40F1-A6FF-2E2AE5229055}" type="datetime1">
              <a:rPr lang="en-US" smtClean="0"/>
              <a:t>10/18/2016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5FB680-3F4A-45AC-A598-122F19FBDD30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36775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0" y="6466708"/>
            <a:ext cx="2743200" cy="365125"/>
          </a:xfrm>
        </p:spPr>
        <p:txBody>
          <a:bodyPr/>
          <a:lstStyle/>
          <a:p>
            <a:fld id="{A1B58FCF-91F9-48F2-9490-4BAF168067A6}" type="datetime1">
              <a:rPr lang="en-US" smtClean="0"/>
              <a:t>10/18/2016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466709"/>
            <a:ext cx="41148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367345" y="6456198"/>
            <a:ext cx="2743200" cy="365125"/>
          </a:xfrm>
        </p:spPr>
        <p:txBody>
          <a:bodyPr/>
          <a:lstStyle/>
          <a:p>
            <a:fld id="{E45FB680-3F4A-45AC-A598-122F19FBDD30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97560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C895E-4F4E-450D-B1DB-31C4CAB5561B}" type="datetime1">
              <a:rPr lang="en-US" smtClean="0"/>
              <a:t>10/18/2016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5FB680-3F4A-45AC-A598-122F19FBDD30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34058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20CA1F-3244-4D9E-A80C-F8DCAD24D53C}" type="datetime1">
              <a:rPr lang="en-US" smtClean="0"/>
              <a:t>10/18/2016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5FB680-3F4A-45AC-A598-122F19FBDD30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45677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06D0AB-33A5-4F6F-AFCE-5D6C322733A8}" type="datetime1">
              <a:rPr lang="en-US" smtClean="0"/>
              <a:t>10/18/2016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5FB680-3F4A-45AC-A598-122F19FBDD30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58824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0" y="6461563"/>
            <a:ext cx="2743200" cy="365125"/>
          </a:xfrm>
        </p:spPr>
        <p:txBody>
          <a:bodyPr/>
          <a:lstStyle/>
          <a:p>
            <a:fld id="{845F4FC5-DD62-4915-9BAD-AFC140449A1B}" type="datetime1">
              <a:rPr lang="en-US" smtClean="0"/>
              <a:t>10/18/2016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466709"/>
            <a:ext cx="41148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9448800" y="6492875"/>
            <a:ext cx="2743200" cy="365125"/>
          </a:xfrm>
        </p:spPr>
        <p:txBody>
          <a:bodyPr/>
          <a:lstStyle/>
          <a:p>
            <a:fld id="{E45FB680-3F4A-45AC-A598-122F19FBDD30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17726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0" y="6466709"/>
            <a:ext cx="2743200" cy="365125"/>
          </a:xfrm>
        </p:spPr>
        <p:txBody>
          <a:bodyPr/>
          <a:lstStyle/>
          <a:p>
            <a:fld id="{3907FE53-1008-4CE0-B866-0681DFF33976}" type="datetime1">
              <a:rPr lang="en-US" smtClean="0"/>
              <a:t>10/18/2016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466709"/>
            <a:ext cx="41148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9448800" y="6461563"/>
            <a:ext cx="2743200" cy="365125"/>
          </a:xfrm>
        </p:spPr>
        <p:txBody>
          <a:bodyPr/>
          <a:lstStyle/>
          <a:p>
            <a:fld id="{E45FB680-3F4A-45AC-A598-122F19FBDD30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87061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43B54-EFDE-4DEE-AC11-D73EDB2E7749}" type="datetime1">
              <a:rPr lang="en-US" smtClean="0"/>
              <a:t>10/18/2016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5FB680-3F4A-45AC-A598-122F19FBDD30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32058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C3B8F2-899D-43EB-A04A-65BA76BD7493}" type="datetime1">
              <a:rPr lang="en-US" smtClean="0"/>
              <a:t>10/18/2016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5FB680-3F4A-45AC-A598-122F19FBDD30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1448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0" y="649172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512F23-0372-4CAC-AA30-219BF269D242}" type="datetime1">
              <a:rPr lang="en-US" smtClean="0"/>
              <a:t>10/18/2016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491725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448800" y="649824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5FB680-3F4A-45AC-A598-122F19FBDD30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50973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marL="0" indent="0"/>
            <a:r>
              <a:rPr lang="de-DE" dirty="0" err="1"/>
              <a:t>SysML</a:t>
            </a:r>
            <a:r>
              <a:rPr lang="de-DE"/>
              <a:t> </a:t>
            </a:r>
            <a:r>
              <a:rPr lang="de-DE" smtClean="0"/>
              <a:t>2 </a:t>
            </a:r>
            <a:r>
              <a:rPr lang="de-DE" dirty="0" smtClean="0"/>
              <a:t>- ReqIF1.2 </a:t>
            </a:r>
            <a:r>
              <a:rPr lang="de-DE" dirty="0"/>
              <a:t/>
            </a:r>
            <a:br>
              <a:rPr lang="de-DE" dirty="0"/>
            </a:br>
            <a:r>
              <a:rPr lang="de-DE" dirty="0" err="1" smtClean="0"/>
              <a:t>alignment</a:t>
            </a:r>
            <a:r>
              <a:rPr lang="de-DE" dirty="0" smtClean="0"/>
              <a:t> </a:t>
            </a:r>
            <a:r>
              <a:rPr lang="de-DE" dirty="0" err="1" smtClean="0"/>
              <a:t>proposal</a:t>
            </a:r>
            <a:endParaRPr lang="de-DE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Bertil Muth</a:t>
            </a:r>
          </a:p>
          <a:p>
            <a:r>
              <a:rPr lang="en-US" dirty="0" smtClean="0"/>
              <a:t>10/18/2016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5FB680-3F4A-45AC-A598-122F19FBDD30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4552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Scope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SysML</a:t>
            </a:r>
            <a:r>
              <a:rPr lang="de-DE" dirty="0" smtClean="0"/>
              <a:t> </a:t>
            </a:r>
            <a:r>
              <a:rPr lang="de-DE" dirty="0" smtClean="0"/>
              <a:t>2 </a:t>
            </a:r>
            <a:r>
              <a:rPr lang="de-DE" dirty="0" smtClean="0"/>
              <a:t>and ReqIF1.2 </a:t>
            </a:r>
            <a:r>
              <a:rPr lang="de-DE" dirty="0" err="1" smtClean="0"/>
              <a:t>alignment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de-DE" sz="2000" u="sng" dirty="0" smtClean="0"/>
              <a:t>In </a:t>
            </a:r>
            <a:r>
              <a:rPr lang="de-DE" sz="2000" u="sng" dirty="0" err="1" smtClean="0"/>
              <a:t>Scope</a:t>
            </a:r>
            <a:r>
              <a:rPr lang="de-DE" sz="2000" u="sng" dirty="0" smtClean="0"/>
              <a:t>:</a:t>
            </a:r>
          </a:p>
          <a:p>
            <a:r>
              <a:rPr lang="de-DE" sz="2000" dirty="0" err="1" smtClean="0"/>
              <a:t>Textual</a:t>
            </a:r>
            <a:r>
              <a:rPr lang="de-DE" sz="2000" dirty="0" smtClean="0"/>
              <a:t> </a:t>
            </a:r>
            <a:r>
              <a:rPr lang="de-DE" sz="2000" dirty="0" err="1" smtClean="0"/>
              <a:t>requirements</a:t>
            </a:r>
            <a:r>
              <a:rPr lang="de-DE" sz="2000" dirty="0" smtClean="0"/>
              <a:t> </a:t>
            </a:r>
            <a:r>
              <a:rPr lang="de-DE" sz="2000" dirty="0" err="1" smtClean="0"/>
              <a:t>with</a:t>
            </a:r>
            <a:r>
              <a:rPr lang="de-DE" sz="2000" dirty="0" smtClean="0"/>
              <a:t> Unique </a:t>
            </a:r>
            <a:r>
              <a:rPr lang="de-DE" sz="2000" dirty="0" err="1" smtClean="0"/>
              <a:t>Indentifier</a:t>
            </a:r>
            <a:endParaRPr lang="de-DE" sz="2000" dirty="0" smtClean="0"/>
          </a:p>
          <a:p>
            <a:r>
              <a:rPr lang="de-DE" sz="2000" dirty="0" smtClean="0"/>
              <a:t>Attributes and Attribute </a:t>
            </a:r>
            <a:r>
              <a:rPr lang="de-DE" sz="2000" dirty="0" err="1" smtClean="0"/>
              <a:t>Types</a:t>
            </a:r>
            <a:endParaRPr lang="de-DE" sz="2000" dirty="0" smtClean="0"/>
          </a:p>
          <a:p>
            <a:r>
              <a:rPr lang="de-DE" sz="2000" dirty="0" err="1" smtClean="0"/>
              <a:t>Requirement</a:t>
            </a:r>
            <a:r>
              <a:rPr lang="de-DE" sz="2000" dirty="0" smtClean="0"/>
              <a:t> Group and </a:t>
            </a:r>
            <a:r>
              <a:rPr lang="de-DE" sz="2000" dirty="0" err="1" smtClean="0"/>
              <a:t>Requirement</a:t>
            </a:r>
            <a:r>
              <a:rPr lang="de-DE" sz="2000" dirty="0" smtClean="0"/>
              <a:t> </a:t>
            </a:r>
            <a:r>
              <a:rPr lang="de-DE" sz="2000" dirty="0" err="1" smtClean="0"/>
              <a:t>Composition</a:t>
            </a:r>
            <a:endParaRPr lang="de-DE" sz="2000" dirty="0" smtClean="0"/>
          </a:p>
          <a:p>
            <a:r>
              <a:rPr lang="de-DE" sz="2000" dirty="0" smtClean="0"/>
              <a:t>Other </a:t>
            </a:r>
            <a:r>
              <a:rPr lang="de-DE" sz="2000" dirty="0" err="1" smtClean="0"/>
              <a:t>Relationships</a:t>
            </a:r>
            <a:r>
              <a:rPr lang="de-DE" sz="2000" dirty="0" smtClean="0"/>
              <a:t> </a:t>
            </a:r>
            <a:r>
              <a:rPr lang="de-DE" sz="2000" dirty="0" err="1" smtClean="0"/>
              <a:t>between</a:t>
            </a:r>
            <a:r>
              <a:rPr lang="de-DE" sz="2000" dirty="0" smtClean="0"/>
              <a:t> </a:t>
            </a:r>
            <a:r>
              <a:rPr lang="de-DE" sz="2000" dirty="0" err="1" smtClean="0"/>
              <a:t>requirements</a:t>
            </a:r>
            <a:endParaRPr lang="de-DE" sz="2000" dirty="0" smtClean="0"/>
          </a:p>
          <a:p>
            <a:pPr marL="0" indent="0">
              <a:buNone/>
            </a:pPr>
            <a:r>
              <a:rPr lang="de-DE" sz="2000" u="sng" dirty="0"/>
              <a:t>Out </a:t>
            </a:r>
            <a:r>
              <a:rPr lang="de-DE" sz="2000" u="sng" dirty="0" err="1"/>
              <a:t>of</a:t>
            </a:r>
            <a:r>
              <a:rPr lang="de-DE" sz="2000" u="sng" dirty="0"/>
              <a:t> </a:t>
            </a:r>
            <a:r>
              <a:rPr lang="de-DE" sz="2000" u="sng" dirty="0" err="1"/>
              <a:t>Scope</a:t>
            </a:r>
            <a:r>
              <a:rPr lang="de-DE" sz="2000" u="sng" dirty="0"/>
              <a:t>:</a:t>
            </a:r>
          </a:p>
          <a:p>
            <a:pPr>
              <a:buFont typeface="Arial" charset="0"/>
              <a:buChar char="•"/>
            </a:pPr>
            <a:r>
              <a:rPr lang="de-DE" sz="2000" dirty="0"/>
              <a:t>Formal </a:t>
            </a:r>
            <a:r>
              <a:rPr lang="de-DE" sz="2000" dirty="0" err="1"/>
              <a:t>Requirement</a:t>
            </a:r>
            <a:r>
              <a:rPr lang="de-DE" sz="2000" dirty="0"/>
              <a:t> Statement and </a:t>
            </a:r>
            <a:r>
              <a:rPr lang="de-DE" sz="2000" dirty="0" err="1"/>
              <a:t>related</a:t>
            </a:r>
            <a:r>
              <a:rPr lang="de-DE" sz="2000" dirty="0"/>
              <a:t> </a:t>
            </a:r>
            <a:r>
              <a:rPr lang="de-DE" sz="2000" dirty="0" err="1" smtClean="0"/>
              <a:t>concepts</a:t>
            </a:r>
            <a:r>
              <a:rPr lang="de-DE" sz="2000" dirty="0" smtClean="0"/>
              <a:t> </a:t>
            </a:r>
            <a:r>
              <a:rPr lang="de-DE" sz="1200" dirty="0" smtClean="0"/>
              <a:t>(a)</a:t>
            </a:r>
            <a:endParaRPr lang="de-DE" sz="1200" dirty="0"/>
          </a:p>
          <a:p>
            <a:pPr>
              <a:buFont typeface="Arial" charset="0"/>
              <a:buChar char="•"/>
            </a:pPr>
            <a:r>
              <a:rPr lang="de-DE" sz="2000" dirty="0" err="1"/>
              <a:t>Relationships</a:t>
            </a:r>
            <a:r>
              <a:rPr lang="de-DE" sz="2000" dirty="0"/>
              <a:t> </a:t>
            </a:r>
            <a:r>
              <a:rPr lang="de-DE" sz="2000" dirty="0" err="1"/>
              <a:t>between</a:t>
            </a:r>
            <a:r>
              <a:rPr lang="de-DE" sz="2000" dirty="0"/>
              <a:t> </a:t>
            </a:r>
            <a:r>
              <a:rPr lang="de-DE" sz="2000" dirty="0" err="1"/>
              <a:t>requirements</a:t>
            </a:r>
            <a:r>
              <a:rPr lang="de-DE" sz="2000" dirty="0"/>
              <a:t> and non-</a:t>
            </a:r>
            <a:r>
              <a:rPr lang="de-DE" sz="2000" dirty="0" err="1"/>
              <a:t>requirement</a:t>
            </a:r>
            <a:r>
              <a:rPr lang="de-DE" sz="2000" dirty="0"/>
              <a:t> </a:t>
            </a:r>
            <a:r>
              <a:rPr lang="de-DE" sz="2000" dirty="0" err="1" smtClean="0"/>
              <a:t>model</a:t>
            </a:r>
            <a:r>
              <a:rPr lang="de-DE" sz="2000" dirty="0" smtClean="0"/>
              <a:t> </a:t>
            </a:r>
            <a:r>
              <a:rPr lang="de-DE" sz="2000" dirty="0" err="1" smtClean="0"/>
              <a:t>elements</a:t>
            </a:r>
            <a:r>
              <a:rPr lang="de-DE" sz="2000" dirty="0" smtClean="0"/>
              <a:t> </a:t>
            </a:r>
            <a:r>
              <a:rPr lang="de-DE" sz="1200" dirty="0"/>
              <a:t>(b)</a:t>
            </a:r>
          </a:p>
          <a:p>
            <a:pPr>
              <a:buFont typeface="Arial" charset="0"/>
              <a:buChar char="•"/>
            </a:pPr>
            <a:r>
              <a:rPr lang="de-DE" sz="2000" dirty="0" err="1"/>
              <a:t>Verification</a:t>
            </a:r>
            <a:r>
              <a:rPr lang="de-DE" sz="2000" dirty="0"/>
              <a:t> Case and </a:t>
            </a:r>
            <a:r>
              <a:rPr lang="de-DE" sz="2000" dirty="0" err="1"/>
              <a:t>related</a:t>
            </a:r>
            <a:r>
              <a:rPr lang="de-DE" sz="2000" dirty="0"/>
              <a:t> </a:t>
            </a:r>
            <a:r>
              <a:rPr lang="de-DE" sz="2000" dirty="0" err="1" smtClean="0"/>
              <a:t>concepts</a:t>
            </a:r>
            <a:r>
              <a:rPr lang="de-DE" sz="2000" dirty="0" smtClean="0"/>
              <a:t> </a:t>
            </a:r>
            <a:r>
              <a:rPr lang="de-DE" sz="1200" dirty="0" smtClean="0"/>
              <a:t>(b)</a:t>
            </a:r>
          </a:p>
          <a:p>
            <a:pPr marL="0" indent="0">
              <a:buNone/>
            </a:pPr>
            <a:endParaRPr lang="de-DE" dirty="0" smtClean="0"/>
          </a:p>
          <a:p>
            <a:pPr>
              <a:buAutoNum type="alphaLcParenBoth"/>
            </a:pPr>
            <a:r>
              <a:rPr lang="de-DE" sz="1200" dirty="0" smtClean="0"/>
              <a:t>Formal </a:t>
            </a:r>
            <a:r>
              <a:rPr lang="de-DE" sz="1200" dirty="0" err="1" smtClean="0"/>
              <a:t>requirement</a:t>
            </a:r>
            <a:r>
              <a:rPr lang="de-DE" sz="1200" dirty="0" smtClean="0"/>
              <a:t> </a:t>
            </a:r>
            <a:r>
              <a:rPr lang="de-DE" sz="1200" dirty="0" err="1" smtClean="0"/>
              <a:t>specification</a:t>
            </a:r>
            <a:r>
              <a:rPr lang="de-DE" sz="1200" dirty="0" smtClean="0"/>
              <a:t> </a:t>
            </a:r>
            <a:r>
              <a:rPr lang="de-DE" sz="1200" dirty="0" err="1" smtClean="0"/>
              <a:t>is</a:t>
            </a:r>
            <a:r>
              <a:rPr lang="de-DE" sz="1200" dirty="0" smtClean="0"/>
              <a:t> out </a:t>
            </a:r>
            <a:r>
              <a:rPr lang="de-DE" sz="1200" dirty="0" err="1" smtClean="0"/>
              <a:t>of</a:t>
            </a:r>
            <a:r>
              <a:rPr lang="de-DE" sz="1200" dirty="0" smtClean="0"/>
              <a:t> </a:t>
            </a:r>
            <a:r>
              <a:rPr lang="de-DE" sz="1200" dirty="0" err="1" smtClean="0"/>
              <a:t>scope</a:t>
            </a:r>
            <a:r>
              <a:rPr lang="de-DE" sz="1200" dirty="0" smtClean="0"/>
              <a:t> </a:t>
            </a:r>
            <a:r>
              <a:rPr lang="de-DE" sz="1200" dirty="0" err="1" smtClean="0"/>
              <a:t>of</a:t>
            </a:r>
            <a:r>
              <a:rPr lang="de-DE" sz="1200" dirty="0" smtClean="0"/>
              <a:t> ReqIF1.2, </a:t>
            </a:r>
            <a:r>
              <a:rPr lang="de-DE" sz="1200" dirty="0" err="1" smtClean="0"/>
              <a:t>its</a:t>
            </a:r>
            <a:r>
              <a:rPr lang="de-DE" sz="1200" dirty="0" smtClean="0"/>
              <a:t> </a:t>
            </a:r>
            <a:r>
              <a:rPr lang="de-DE" sz="1200" dirty="0" err="1" smtClean="0"/>
              <a:t>focus</a:t>
            </a:r>
            <a:r>
              <a:rPr lang="de-DE" sz="1200" dirty="0" smtClean="0"/>
              <a:t> </a:t>
            </a:r>
            <a:r>
              <a:rPr lang="de-DE" sz="1200" dirty="0" err="1" smtClean="0"/>
              <a:t>is</a:t>
            </a:r>
            <a:r>
              <a:rPr lang="de-DE" sz="1200" dirty="0" smtClean="0"/>
              <a:t> on informal </a:t>
            </a:r>
            <a:r>
              <a:rPr lang="de-DE" sz="1200" dirty="0" err="1" smtClean="0"/>
              <a:t>textual</a:t>
            </a:r>
            <a:r>
              <a:rPr lang="de-DE" sz="1200" dirty="0" smtClean="0"/>
              <a:t> </a:t>
            </a:r>
            <a:r>
              <a:rPr lang="de-DE" sz="1200" dirty="0" err="1" smtClean="0"/>
              <a:t>requirements</a:t>
            </a:r>
            <a:endParaRPr lang="de-DE" sz="1200" dirty="0" smtClean="0"/>
          </a:p>
          <a:p>
            <a:pPr>
              <a:buFont typeface="Arial" panose="020B0604020202020204" pitchFamily="34" charset="0"/>
              <a:buAutoNum type="alphaLcParenBoth"/>
            </a:pPr>
            <a:r>
              <a:rPr lang="de-DE" sz="1200" dirty="0" err="1" smtClean="0"/>
              <a:t>Relationships</a:t>
            </a:r>
            <a:r>
              <a:rPr lang="de-DE" sz="1200" dirty="0" smtClean="0"/>
              <a:t> </a:t>
            </a:r>
            <a:r>
              <a:rPr lang="de-DE" sz="1200" dirty="0" err="1" smtClean="0"/>
              <a:t>between</a:t>
            </a:r>
            <a:r>
              <a:rPr lang="de-DE" sz="1200" dirty="0" smtClean="0"/>
              <a:t> ReqIF1.2 </a:t>
            </a:r>
            <a:r>
              <a:rPr lang="de-DE" sz="1200" dirty="0" err="1" smtClean="0"/>
              <a:t>elements</a:t>
            </a:r>
            <a:r>
              <a:rPr lang="de-DE" sz="1200" dirty="0" smtClean="0"/>
              <a:t> and „external“ </a:t>
            </a:r>
            <a:r>
              <a:rPr lang="de-DE" sz="1200" dirty="0" err="1" smtClean="0"/>
              <a:t>elements</a:t>
            </a:r>
            <a:r>
              <a:rPr lang="de-DE" sz="1200" dirty="0" smtClean="0"/>
              <a:t> </a:t>
            </a:r>
            <a:r>
              <a:rPr lang="de-DE" sz="1200" dirty="0" err="1" smtClean="0"/>
              <a:t>are</a:t>
            </a:r>
            <a:r>
              <a:rPr lang="de-DE" sz="1200" dirty="0" smtClean="0"/>
              <a:t> </a:t>
            </a:r>
            <a:r>
              <a:rPr lang="de-DE" sz="1200" dirty="0"/>
              <a:t>out </a:t>
            </a:r>
            <a:r>
              <a:rPr lang="de-DE" sz="1200" dirty="0" err="1"/>
              <a:t>of</a:t>
            </a:r>
            <a:r>
              <a:rPr lang="de-DE" sz="1200" dirty="0"/>
              <a:t> </a:t>
            </a:r>
            <a:r>
              <a:rPr lang="de-DE" sz="1200" dirty="0" err="1"/>
              <a:t>scope</a:t>
            </a:r>
            <a:r>
              <a:rPr lang="de-DE" sz="1200" dirty="0"/>
              <a:t> </a:t>
            </a:r>
            <a:r>
              <a:rPr lang="de-DE" sz="1200" dirty="0" err="1"/>
              <a:t>of</a:t>
            </a:r>
            <a:r>
              <a:rPr lang="de-DE" sz="1200" dirty="0"/>
              <a:t> </a:t>
            </a:r>
            <a:r>
              <a:rPr lang="de-DE" sz="1200" dirty="0" smtClean="0"/>
              <a:t>ReqIF1.2, but a </a:t>
            </a:r>
            <a:r>
              <a:rPr lang="de-DE" sz="1200" dirty="0" err="1" smtClean="0"/>
              <a:t>solution</a:t>
            </a:r>
            <a:r>
              <a:rPr lang="de-DE" sz="1200" dirty="0" smtClean="0"/>
              <a:t> </a:t>
            </a:r>
            <a:r>
              <a:rPr lang="de-DE" sz="1200" dirty="0" err="1" smtClean="0"/>
              <a:t>is</a:t>
            </a:r>
            <a:r>
              <a:rPr lang="de-DE" sz="1200" dirty="0" smtClean="0"/>
              <a:t> </a:t>
            </a:r>
            <a:r>
              <a:rPr lang="de-DE" sz="1200" dirty="0" err="1" smtClean="0"/>
              <a:t>currently</a:t>
            </a:r>
            <a:r>
              <a:rPr lang="de-DE" sz="1200" dirty="0" smtClean="0"/>
              <a:t> </a:t>
            </a:r>
            <a:r>
              <a:rPr lang="de-DE" sz="1200" dirty="0" err="1" smtClean="0"/>
              <a:t>worked</a:t>
            </a:r>
            <a:r>
              <a:rPr lang="de-DE" sz="1200" dirty="0" smtClean="0"/>
              <a:t> on</a:t>
            </a:r>
          </a:p>
          <a:p>
            <a:pPr>
              <a:buFont typeface="Arial" charset="0"/>
              <a:buChar char="•"/>
            </a:pPr>
            <a:endParaRPr lang="de-DE" sz="1000" dirty="0" smtClean="0"/>
          </a:p>
          <a:p>
            <a:pPr>
              <a:buFont typeface="Arial" charset="0"/>
              <a:buChar char="•"/>
            </a:pPr>
            <a:endParaRPr lang="de-DE" dirty="0" smtClean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5FB680-3F4A-45AC-A598-122F19FBDD30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493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4077" y="11005"/>
            <a:ext cx="10515600" cy="462648"/>
          </a:xfrm>
        </p:spPr>
        <p:txBody>
          <a:bodyPr>
            <a:normAutofit/>
          </a:bodyPr>
          <a:lstStyle/>
          <a:p>
            <a:r>
              <a:rPr lang="de-DE" sz="2400" dirty="0" err="1"/>
              <a:t>SysML</a:t>
            </a:r>
            <a:r>
              <a:rPr lang="de-DE" sz="2400" dirty="0"/>
              <a:t> 2 and ReqIF1.2 </a:t>
            </a:r>
            <a:r>
              <a:rPr lang="de-DE" sz="2400" dirty="0" err="1" smtClean="0"/>
              <a:t>alignment</a:t>
            </a:r>
            <a:r>
              <a:rPr lang="de-DE" sz="2400" dirty="0" smtClean="0"/>
              <a:t> </a:t>
            </a:r>
            <a:r>
              <a:rPr lang="en-US" sz="2400" dirty="0" smtClean="0"/>
              <a:t>– Scope - Slide 1/3 - </a:t>
            </a:r>
            <a:r>
              <a:rPr lang="en-US" sz="2400" dirty="0" smtClean="0"/>
              <a:t>10/18/16</a:t>
            </a: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9448800" y="6327436"/>
            <a:ext cx="2743200" cy="365125"/>
          </a:xfrm>
        </p:spPr>
        <p:txBody>
          <a:bodyPr/>
          <a:lstStyle/>
          <a:p>
            <a:fld id="{E45FB680-3F4A-45AC-A598-122F19FBDD30}" type="slidenum">
              <a:rPr lang="en-US" smtClean="0"/>
              <a:t>3</a:t>
            </a:fld>
            <a:endParaRPr lang="en-US" dirty="0"/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2335" y="385337"/>
            <a:ext cx="9707330" cy="6087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0919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4077" y="11005"/>
            <a:ext cx="10515600" cy="462648"/>
          </a:xfrm>
        </p:spPr>
        <p:txBody>
          <a:bodyPr>
            <a:normAutofit/>
          </a:bodyPr>
          <a:lstStyle/>
          <a:p>
            <a:r>
              <a:rPr lang="de-DE" sz="2400" dirty="0" err="1"/>
              <a:t>SysML</a:t>
            </a:r>
            <a:r>
              <a:rPr lang="de-DE" sz="2400" dirty="0"/>
              <a:t> 2 and ReqIF1.2 </a:t>
            </a:r>
            <a:r>
              <a:rPr lang="de-DE" sz="2400" dirty="0" err="1" smtClean="0"/>
              <a:t>alignment</a:t>
            </a:r>
            <a:r>
              <a:rPr lang="de-DE" sz="2400" dirty="0" smtClean="0"/>
              <a:t> </a:t>
            </a:r>
            <a:r>
              <a:rPr lang="en-US" sz="2400" dirty="0"/>
              <a:t>– Scope </a:t>
            </a:r>
            <a:r>
              <a:rPr lang="en-US" sz="2400" dirty="0" smtClean="0"/>
              <a:t>- Slide </a:t>
            </a:r>
            <a:r>
              <a:rPr lang="en-US" sz="2400" dirty="0"/>
              <a:t>2</a:t>
            </a:r>
            <a:r>
              <a:rPr lang="en-US" sz="2400" dirty="0" smtClean="0"/>
              <a:t>/3 </a:t>
            </a:r>
            <a:r>
              <a:rPr lang="en-US" sz="2400" dirty="0"/>
              <a:t>- </a:t>
            </a:r>
            <a:r>
              <a:rPr lang="en-US" sz="2400" dirty="0" smtClean="0"/>
              <a:t>10/18/16</a:t>
            </a: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9448800" y="6327436"/>
            <a:ext cx="2743200" cy="365125"/>
          </a:xfrm>
        </p:spPr>
        <p:txBody>
          <a:bodyPr/>
          <a:lstStyle/>
          <a:p>
            <a:fld id="{E45FB680-3F4A-45AC-A598-122F19FBDD30}" type="slidenum">
              <a:rPr lang="en-US" smtClean="0"/>
              <a:t>4</a:t>
            </a:fld>
            <a:endParaRPr lang="en-US" dirty="0"/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3342" y="567201"/>
            <a:ext cx="9938576" cy="58766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5995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4077" y="11005"/>
            <a:ext cx="10515600" cy="462648"/>
          </a:xfrm>
        </p:spPr>
        <p:txBody>
          <a:bodyPr>
            <a:normAutofit/>
          </a:bodyPr>
          <a:lstStyle/>
          <a:p>
            <a:r>
              <a:rPr lang="de-DE" sz="2400" dirty="0" err="1"/>
              <a:t>SysML</a:t>
            </a:r>
            <a:r>
              <a:rPr lang="de-DE" sz="2400" dirty="0"/>
              <a:t> 2 and ReqIF1.2 </a:t>
            </a:r>
            <a:r>
              <a:rPr lang="de-DE" sz="2400" dirty="0" err="1" smtClean="0"/>
              <a:t>alignment</a:t>
            </a:r>
            <a:r>
              <a:rPr lang="de-DE" sz="2400" dirty="0" smtClean="0"/>
              <a:t> </a:t>
            </a:r>
            <a:r>
              <a:rPr lang="en-US" sz="2400" dirty="0"/>
              <a:t>– Scope </a:t>
            </a:r>
            <a:r>
              <a:rPr lang="en-US" sz="2400" dirty="0" smtClean="0"/>
              <a:t>- Slide </a:t>
            </a:r>
            <a:r>
              <a:rPr lang="en-US" sz="2400" dirty="0"/>
              <a:t>3</a:t>
            </a:r>
            <a:r>
              <a:rPr lang="en-US" sz="2400" dirty="0" smtClean="0"/>
              <a:t>/3 </a:t>
            </a:r>
            <a:r>
              <a:rPr lang="en-US" sz="2400" dirty="0"/>
              <a:t>- </a:t>
            </a:r>
            <a:r>
              <a:rPr lang="en-US" sz="2400" dirty="0" smtClean="0"/>
              <a:t>10/18/16</a:t>
            </a: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9448800" y="6327436"/>
            <a:ext cx="2743200" cy="365125"/>
          </a:xfrm>
        </p:spPr>
        <p:txBody>
          <a:bodyPr/>
          <a:lstStyle/>
          <a:p>
            <a:fld id="{E45FB680-3F4A-45AC-A598-122F19FBDD30}" type="slidenum">
              <a:rPr lang="en-US" smtClean="0"/>
              <a:t>5</a:t>
            </a:fld>
            <a:endParaRPr lang="en-US" dirty="0"/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7930" y="615114"/>
            <a:ext cx="10058400" cy="5387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0188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4077" y="11005"/>
            <a:ext cx="10515600" cy="462648"/>
          </a:xfrm>
        </p:spPr>
        <p:txBody>
          <a:bodyPr>
            <a:normAutofit/>
          </a:bodyPr>
          <a:lstStyle/>
          <a:p>
            <a:r>
              <a:rPr lang="de-DE" sz="2400" dirty="0" err="1"/>
              <a:t>SysML</a:t>
            </a:r>
            <a:r>
              <a:rPr lang="de-DE" sz="2400" dirty="0"/>
              <a:t> 2 and ReqIF1.2 </a:t>
            </a:r>
            <a:r>
              <a:rPr lang="de-DE" sz="2400" dirty="0" err="1"/>
              <a:t>alignment</a:t>
            </a:r>
            <a:r>
              <a:rPr lang="de-DE" sz="2400" dirty="0"/>
              <a:t> </a:t>
            </a:r>
            <a:r>
              <a:rPr lang="en-US" sz="2400" dirty="0"/>
              <a:t>– </a:t>
            </a:r>
            <a:r>
              <a:rPr lang="en-US" sz="2400" dirty="0" smtClean="0"/>
              <a:t>Mapping of Concepts Slide 1/2 - </a:t>
            </a:r>
            <a:r>
              <a:rPr lang="en-US" sz="2400" dirty="0"/>
              <a:t>10/17/16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9448800" y="6327436"/>
            <a:ext cx="2743200" cy="365125"/>
          </a:xfrm>
        </p:spPr>
        <p:txBody>
          <a:bodyPr/>
          <a:lstStyle/>
          <a:p>
            <a:fld id="{E45FB680-3F4A-45AC-A598-122F19FBDD30}" type="slidenum">
              <a:rPr lang="en-US" smtClean="0"/>
              <a:t>6</a:t>
            </a:fld>
            <a:endParaRPr lang="en-US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3682" y="685296"/>
            <a:ext cx="9344025" cy="5229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24779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4077" y="11005"/>
            <a:ext cx="10515600" cy="462648"/>
          </a:xfrm>
        </p:spPr>
        <p:txBody>
          <a:bodyPr>
            <a:normAutofit/>
          </a:bodyPr>
          <a:lstStyle/>
          <a:p>
            <a:r>
              <a:rPr lang="de-DE" sz="2400" dirty="0" err="1"/>
              <a:t>SysML</a:t>
            </a:r>
            <a:r>
              <a:rPr lang="de-DE" sz="2400" dirty="0"/>
              <a:t> 2 and ReqIF1.2 </a:t>
            </a:r>
            <a:r>
              <a:rPr lang="de-DE" sz="2400" dirty="0" err="1"/>
              <a:t>alignment</a:t>
            </a:r>
            <a:r>
              <a:rPr lang="de-DE" sz="2400" dirty="0"/>
              <a:t> </a:t>
            </a:r>
            <a:r>
              <a:rPr lang="en-US" sz="2400" dirty="0"/>
              <a:t>– </a:t>
            </a:r>
            <a:r>
              <a:rPr lang="en-US" sz="2400" dirty="0" smtClean="0"/>
              <a:t>Mapping of Concepts Slide 2/2 - </a:t>
            </a:r>
            <a:r>
              <a:rPr lang="en-US" sz="2400" dirty="0"/>
              <a:t>10/17/16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9448800" y="6327436"/>
            <a:ext cx="2743200" cy="365125"/>
          </a:xfrm>
        </p:spPr>
        <p:txBody>
          <a:bodyPr/>
          <a:lstStyle/>
          <a:p>
            <a:fld id="{E45FB680-3F4A-45AC-A598-122F19FBDD30}" type="slidenum">
              <a:rPr lang="en-US" smtClean="0"/>
              <a:t>7</a:t>
            </a:fld>
            <a:endParaRPr lang="en-US" dirty="0"/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600" y="684000"/>
            <a:ext cx="9964541" cy="4391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0994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176</Words>
  <Application>Microsoft Office PowerPoint</Application>
  <PresentationFormat>Benutzerdefiniert</PresentationFormat>
  <Paragraphs>28</Paragraphs>
  <Slides>7</Slides>
  <Notes>0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7</vt:i4>
      </vt:variant>
    </vt:vector>
  </HeadingPairs>
  <TitlesOfParts>
    <vt:vector size="8" baseType="lpstr">
      <vt:lpstr>Office Theme</vt:lpstr>
      <vt:lpstr>SysML 2 - ReqIF1.2  alignment proposal</vt:lpstr>
      <vt:lpstr>Scope of the SysML 2 and ReqIF1.2 alignment</vt:lpstr>
      <vt:lpstr>SysML 2 and ReqIF1.2 alignment – Scope - Slide 1/3 - 10/18/16</vt:lpstr>
      <vt:lpstr>SysML 2 and ReqIF1.2 alignment – Scope - Slide 2/3 - 10/18/16</vt:lpstr>
      <vt:lpstr>SysML 2 and ReqIF1.2 alignment – Scope - Slide 3/3 - 10/18/16</vt:lpstr>
      <vt:lpstr>SysML 2 and ReqIF1.2 alignment – Mapping of Concepts Slide 1/2 - 10/17/16</vt:lpstr>
      <vt:lpstr>SysML 2 and ReqIF1.2 alignment – Mapping of Concepts Slide 2/2 - 10/17/16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John Watson</dc:creator>
  <cp:lastModifiedBy>Bertil Muth</cp:lastModifiedBy>
  <cp:revision>208</cp:revision>
  <dcterms:created xsi:type="dcterms:W3CDTF">2016-07-08T14:54:35Z</dcterms:created>
  <dcterms:modified xsi:type="dcterms:W3CDTF">2016-10-18T17:22:21Z</dcterms:modified>
</cp:coreProperties>
</file>