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415" autoAdjust="0"/>
    <p:restoredTop sz="94660"/>
  </p:normalViewPr>
  <p:slideViewPr>
    <p:cSldViewPr snapToGrid="0">
      <p:cViewPr>
        <p:scale>
          <a:sx n="89" d="100"/>
          <a:sy n="89" d="100"/>
        </p:scale>
        <p:origin x="-13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10/18/2016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10/18/2016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de-DE" dirty="0" err="1"/>
              <a:t>SysML</a:t>
            </a:r>
            <a:r>
              <a:rPr lang="de-DE"/>
              <a:t> </a:t>
            </a:r>
            <a:r>
              <a:rPr lang="de-DE" smtClean="0"/>
              <a:t>2 </a:t>
            </a:r>
            <a:r>
              <a:rPr lang="de-DE" dirty="0" smtClean="0"/>
              <a:t>- ReqIF1.2 </a:t>
            </a:r>
            <a:r>
              <a:rPr lang="de-DE" dirty="0"/>
              <a:t/>
            </a:r>
            <a:br>
              <a:rPr lang="de-DE" dirty="0"/>
            </a:br>
            <a:r>
              <a:rPr lang="de-DE" dirty="0" err="1" smtClean="0"/>
              <a:t>alignment</a:t>
            </a:r>
            <a:r>
              <a:rPr lang="de-DE" dirty="0" smtClean="0"/>
              <a:t> </a:t>
            </a:r>
            <a:r>
              <a:rPr lang="de-DE" dirty="0" err="1" smtClean="0"/>
              <a:t>proposal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Bertil Muth</a:t>
            </a:r>
          </a:p>
          <a:p>
            <a:r>
              <a:rPr lang="en-US" dirty="0" smtClean="0"/>
              <a:t>10/18/2016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Scope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SysML</a:t>
            </a:r>
            <a:r>
              <a:rPr lang="de-DE" dirty="0" smtClean="0"/>
              <a:t> </a:t>
            </a:r>
            <a:r>
              <a:rPr lang="de-DE" dirty="0" smtClean="0"/>
              <a:t>2 </a:t>
            </a:r>
            <a:r>
              <a:rPr lang="de-DE" dirty="0" smtClean="0"/>
              <a:t>and ReqIF1.2 </a:t>
            </a:r>
            <a:r>
              <a:rPr lang="de-DE" dirty="0" err="1" smtClean="0"/>
              <a:t>alignment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sz="2000" u="sng" dirty="0" smtClean="0"/>
              <a:t>In </a:t>
            </a:r>
            <a:r>
              <a:rPr lang="de-DE" sz="2000" u="sng" dirty="0" err="1" smtClean="0"/>
              <a:t>Scope</a:t>
            </a:r>
            <a:r>
              <a:rPr lang="de-DE" sz="2000" u="sng" dirty="0" smtClean="0"/>
              <a:t>:</a:t>
            </a:r>
          </a:p>
          <a:p>
            <a:r>
              <a:rPr lang="de-DE" sz="2000" dirty="0" err="1" smtClean="0"/>
              <a:t>Textual</a:t>
            </a:r>
            <a:r>
              <a:rPr lang="de-DE" sz="2000" dirty="0" smtClean="0"/>
              <a:t> </a:t>
            </a:r>
            <a:r>
              <a:rPr lang="de-DE" sz="2000" dirty="0" err="1" smtClean="0"/>
              <a:t>requirements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Unique </a:t>
            </a:r>
            <a:r>
              <a:rPr lang="de-DE" sz="2000" dirty="0" err="1" smtClean="0"/>
              <a:t>Indentifier</a:t>
            </a:r>
            <a:endParaRPr lang="de-DE" sz="2000" dirty="0" smtClean="0"/>
          </a:p>
          <a:p>
            <a:r>
              <a:rPr lang="de-DE" sz="2000" dirty="0" smtClean="0"/>
              <a:t>Attributes and Attribute </a:t>
            </a:r>
            <a:r>
              <a:rPr lang="de-DE" sz="2000" dirty="0" err="1" smtClean="0"/>
              <a:t>Types</a:t>
            </a:r>
            <a:endParaRPr lang="de-DE" sz="2000" dirty="0" smtClean="0"/>
          </a:p>
          <a:p>
            <a:r>
              <a:rPr lang="de-DE" sz="2000" dirty="0" err="1" smtClean="0"/>
              <a:t>Requirement</a:t>
            </a:r>
            <a:r>
              <a:rPr lang="de-DE" sz="2000" dirty="0" smtClean="0"/>
              <a:t> Group and </a:t>
            </a:r>
            <a:r>
              <a:rPr lang="de-DE" sz="2000" dirty="0" err="1" smtClean="0"/>
              <a:t>Requirement</a:t>
            </a:r>
            <a:r>
              <a:rPr lang="de-DE" sz="2000" dirty="0" smtClean="0"/>
              <a:t> </a:t>
            </a:r>
            <a:r>
              <a:rPr lang="de-DE" sz="2000" dirty="0" err="1" smtClean="0"/>
              <a:t>Composition</a:t>
            </a:r>
            <a:endParaRPr lang="de-DE" sz="2000" dirty="0" smtClean="0"/>
          </a:p>
          <a:p>
            <a:r>
              <a:rPr lang="de-DE" sz="2000" dirty="0" smtClean="0"/>
              <a:t>Other </a:t>
            </a:r>
            <a:r>
              <a:rPr lang="de-DE" sz="2000" dirty="0" err="1" smtClean="0"/>
              <a:t>Relationships</a:t>
            </a:r>
            <a:r>
              <a:rPr lang="de-DE" sz="2000" dirty="0" smtClean="0"/>
              <a:t> </a:t>
            </a:r>
            <a:r>
              <a:rPr lang="de-DE" sz="2000" dirty="0" err="1" smtClean="0"/>
              <a:t>between</a:t>
            </a:r>
            <a:r>
              <a:rPr lang="de-DE" sz="2000" dirty="0" smtClean="0"/>
              <a:t> </a:t>
            </a:r>
            <a:r>
              <a:rPr lang="de-DE" sz="2000" dirty="0" err="1" smtClean="0"/>
              <a:t>requirements</a:t>
            </a:r>
            <a:endParaRPr lang="de-DE" sz="2000" dirty="0" smtClean="0"/>
          </a:p>
          <a:p>
            <a:pPr marL="0" indent="0">
              <a:buNone/>
            </a:pPr>
            <a:r>
              <a:rPr lang="de-DE" sz="2000" u="sng" dirty="0"/>
              <a:t>Out </a:t>
            </a:r>
            <a:r>
              <a:rPr lang="de-DE" sz="2000" u="sng" dirty="0" err="1"/>
              <a:t>of</a:t>
            </a:r>
            <a:r>
              <a:rPr lang="de-DE" sz="2000" u="sng" dirty="0"/>
              <a:t> </a:t>
            </a:r>
            <a:r>
              <a:rPr lang="de-DE" sz="2000" u="sng" dirty="0" err="1"/>
              <a:t>Scope</a:t>
            </a:r>
            <a:r>
              <a:rPr lang="de-DE" sz="2000" u="sng" dirty="0"/>
              <a:t>:</a:t>
            </a:r>
          </a:p>
          <a:p>
            <a:pPr>
              <a:buFont typeface="Arial" charset="0"/>
              <a:buChar char="•"/>
            </a:pPr>
            <a:r>
              <a:rPr lang="de-DE" sz="2000" dirty="0"/>
              <a:t>Formal </a:t>
            </a:r>
            <a:r>
              <a:rPr lang="de-DE" sz="2000" dirty="0" err="1"/>
              <a:t>Requirement</a:t>
            </a:r>
            <a:r>
              <a:rPr lang="de-DE" sz="2000" dirty="0"/>
              <a:t> Statement and </a:t>
            </a:r>
            <a:r>
              <a:rPr lang="de-DE" sz="2000" dirty="0" err="1"/>
              <a:t>related</a:t>
            </a:r>
            <a:r>
              <a:rPr lang="de-DE" sz="2000" dirty="0"/>
              <a:t> </a:t>
            </a:r>
            <a:r>
              <a:rPr lang="de-DE" sz="2000" dirty="0" err="1" smtClean="0"/>
              <a:t>concepts</a:t>
            </a:r>
            <a:r>
              <a:rPr lang="de-DE" sz="2000" dirty="0" smtClean="0"/>
              <a:t> </a:t>
            </a:r>
            <a:r>
              <a:rPr lang="de-DE" sz="1200" dirty="0" smtClean="0"/>
              <a:t>(a)</a:t>
            </a:r>
            <a:endParaRPr lang="de-DE" sz="1200" dirty="0"/>
          </a:p>
          <a:p>
            <a:pPr>
              <a:buFont typeface="Arial" charset="0"/>
              <a:buChar char="•"/>
            </a:pPr>
            <a:r>
              <a:rPr lang="de-DE" sz="2000" dirty="0" err="1"/>
              <a:t>Relationships</a:t>
            </a:r>
            <a:r>
              <a:rPr lang="de-DE" sz="2000" dirty="0"/>
              <a:t> </a:t>
            </a:r>
            <a:r>
              <a:rPr lang="de-DE" sz="2000" dirty="0" err="1"/>
              <a:t>between</a:t>
            </a:r>
            <a:r>
              <a:rPr lang="de-DE" sz="2000" dirty="0"/>
              <a:t> </a:t>
            </a:r>
            <a:r>
              <a:rPr lang="de-DE" sz="2000" dirty="0" err="1"/>
              <a:t>requirements</a:t>
            </a:r>
            <a:r>
              <a:rPr lang="de-DE" sz="2000" dirty="0"/>
              <a:t> and non-</a:t>
            </a:r>
            <a:r>
              <a:rPr lang="de-DE" sz="2000" dirty="0" err="1"/>
              <a:t>requirement</a:t>
            </a:r>
            <a:r>
              <a:rPr lang="de-DE" sz="2000" dirty="0"/>
              <a:t> </a:t>
            </a:r>
            <a:r>
              <a:rPr lang="de-DE" sz="2000" dirty="0" err="1" smtClean="0"/>
              <a:t>model</a:t>
            </a:r>
            <a:r>
              <a:rPr lang="de-DE" sz="2000" dirty="0" smtClean="0"/>
              <a:t> </a:t>
            </a:r>
            <a:r>
              <a:rPr lang="de-DE" sz="2000" dirty="0" err="1" smtClean="0"/>
              <a:t>elements</a:t>
            </a:r>
            <a:r>
              <a:rPr lang="de-DE" sz="2000" dirty="0" smtClean="0"/>
              <a:t> </a:t>
            </a:r>
            <a:r>
              <a:rPr lang="de-DE" sz="1200" dirty="0"/>
              <a:t>(b)</a:t>
            </a:r>
          </a:p>
          <a:p>
            <a:pPr>
              <a:buFont typeface="Arial" charset="0"/>
              <a:buChar char="•"/>
            </a:pPr>
            <a:r>
              <a:rPr lang="de-DE" sz="2000" dirty="0" err="1"/>
              <a:t>Verification</a:t>
            </a:r>
            <a:r>
              <a:rPr lang="de-DE" sz="2000" dirty="0"/>
              <a:t> Case and </a:t>
            </a:r>
            <a:r>
              <a:rPr lang="de-DE" sz="2000" dirty="0" err="1"/>
              <a:t>related</a:t>
            </a:r>
            <a:r>
              <a:rPr lang="de-DE" sz="2000" dirty="0"/>
              <a:t> </a:t>
            </a:r>
            <a:r>
              <a:rPr lang="de-DE" sz="2000" dirty="0" err="1" smtClean="0"/>
              <a:t>concepts</a:t>
            </a:r>
            <a:r>
              <a:rPr lang="de-DE" sz="2000" dirty="0" smtClean="0"/>
              <a:t> </a:t>
            </a:r>
            <a:r>
              <a:rPr lang="de-DE" sz="1200" dirty="0" smtClean="0"/>
              <a:t>(b)</a:t>
            </a:r>
          </a:p>
          <a:p>
            <a:pPr marL="0" indent="0">
              <a:buNone/>
            </a:pPr>
            <a:endParaRPr lang="de-DE" dirty="0" smtClean="0"/>
          </a:p>
          <a:p>
            <a:pPr>
              <a:buAutoNum type="alphaLcParenBoth"/>
            </a:pPr>
            <a:r>
              <a:rPr lang="de-DE" sz="1200" dirty="0" smtClean="0"/>
              <a:t>Formal </a:t>
            </a:r>
            <a:r>
              <a:rPr lang="de-DE" sz="1200" dirty="0" err="1" smtClean="0"/>
              <a:t>requirement</a:t>
            </a:r>
            <a:r>
              <a:rPr lang="de-DE" sz="1200" dirty="0" smtClean="0"/>
              <a:t> </a:t>
            </a:r>
            <a:r>
              <a:rPr lang="de-DE" sz="1200" dirty="0" err="1" smtClean="0"/>
              <a:t>specification</a:t>
            </a:r>
            <a:r>
              <a:rPr lang="de-DE" sz="1200" dirty="0" smtClean="0"/>
              <a:t> </a:t>
            </a:r>
            <a:r>
              <a:rPr lang="de-DE" sz="1200" dirty="0" err="1" smtClean="0"/>
              <a:t>is</a:t>
            </a:r>
            <a:r>
              <a:rPr lang="de-DE" sz="1200" dirty="0" smtClean="0"/>
              <a:t> out </a:t>
            </a:r>
            <a:r>
              <a:rPr lang="de-DE" sz="1200" dirty="0" err="1" smtClean="0"/>
              <a:t>of</a:t>
            </a:r>
            <a:r>
              <a:rPr lang="de-DE" sz="1200" dirty="0" smtClean="0"/>
              <a:t> </a:t>
            </a:r>
            <a:r>
              <a:rPr lang="de-DE" sz="1200" dirty="0" err="1" smtClean="0"/>
              <a:t>scope</a:t>
            </a:r>
            <a:r>
              <a:rPr lang="de-DE" sz="1200" dirty="0" smtClean="0"/>
              <a:t> </a:t>
            </a:r>
            <a:r>
              <a:rPr lang="de-DE" sz="1200" dirty="0" err="1" smtClean="0"/>
              <a:t>of</a:t>
            </a:r>
            <a:r>
              <a:rPr lang="de-DE" sz="1200" dirty="0" smtClean="0"/>
              <a:t> ReqIF1.2, </a:t>
            </a:r>
            <a:r>
              <a:rPr lang="de-DE" sz="1200" dirty="0" err="1" smtClean="0"/>
              <a:t>its</a:t>
            </a:r>
            <a:r>
              <a:rPr lang="de-DE" sz="1200" dirty="0" smtClean="0"/>
              <a:t> </a:t>
            </a:r>
            <a:r>
              <a:rPr lang="de-DE" sz="1200" dirty="0" err="1" smtClean="0"/>
              <a:t>focus</a:t>
            </a:r>
            <a:r>
              <a:rPr lang="de-DE" sz="1200" dirty="0" smtClean="0"/>
              <a:t> </a:t>
            </a:r>
            <a:r>
              <a:rPr lang="de-DE" sz="1200" dirty="0" err="1" smtClean="0"/>
              <a:t>is</a:t>
            </a:r>
            <a:r>
              <a:rPr lang="de-DE" sz="1200" dirty="0" smtClean="0"/>
              <a:t> on informal </a:t>
            </a:r>
            <a:r>
              <a:rPr lang="de-DE" sz="1200" dirty="0" err="1" smtClean="0"/>
              <a:t>textual</a:t>
            </a:r>
            <a:r>
              <a:rPr lang="de-DE" sz="1200" dirty="0" smtClean="0"/>
              <a:t> </a:t>
            </a:r>
            <a:r>
              <a:rPr lang="de-DE" sz="1200" dirty="0" err="1" smtClean="0"/>
              <a:t>requirements</a:t>
            </a:r>
            <a:endParaRPr lang="de-DE" sz="1200" dirty="0" smtClean="0"/>
          </a:p>
          <a:p>
            <a:pPr>
              <a:buFont typeface="Arial" panose="020B0604020202020204" pitchFamily="34" charset="0"/>
              <a:buAutoNum type="alphaLcParenBoth"/>
            </a:pPr>
            <a:r>
              <a:rPr lang="de-DE" sz="1200" dirty="0" err="1" smtClean="0"/>
              <a:t>Relationships</a:t>
            </a:r>
            <a:r>
              <a:rPr lang="de-DE" sz="1200" dirty="0" smtClean="0"/>
              <a:t> </a:t>
            </a:r>
            <a:r>
              <a:rPr lang="de-DE" sz="1200" dirty="0" err="1" smtClean="0"/>
              <a:t>between</a:t>
            </a:r>
            <a:r>
              <a:rPr lang="de-DE" sz="1200" dirty="0" smtClean="0"/>
              <a:t> ReqIF1.2 </a:t>
            </a:r>
            <a:r>
              <a:rPr lang="de-DE" sz="1200" dirty="0" err="1" smtClean="0"/>
              <a:t>elements</a:t>
            </a:r>
            <a:r>
              <a:rPr lang="de-DE" sz="1200" dirty="0" smtClean="0"/>
              <a:t> and „external“ </a:t>
            </a:r>
            <a:r>
              <a:rPr lang="de-DE" sz="1200" dirty="0" err="1" smtClean="0"/>
              <a:t>elements</a:t>
            </a:r>
            <a:r>
              <a:rPr lang="de-DE" sz="1200" dirty="0" smtClean="0"/>
              <a:t> </a:t>
            </a:r>
            <a:r>
              <a:rPr lang="de-DE" sz="1200" dirty="0" err="1" smtClean="0"/>
              <a:t>are</a:t>
            </a:r>
            <a:r>
              <a:rPr lang="de-DE" sz="1200" dirty="0" smtClean="0"/>
              <a:t> </a:t>
            </a:r>
            <a:r>
              <a:rPr lang="de-DE" sz="1200" dirty="0"/>
              <a:t>out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scope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smtClean="0"/>
              <a:t>ReqIF1.2, but a </a:t>
            </a:r>
            <a:r>
              <a:rPr lang="de-DE" sz="1200" dirty="0" err="1" smtClean="0"/>
              <a:t>solution</a:t>
            </a:r>
            <a:r>
              <a:rPr lang="de-DE" sz="1200" dirty="0" smtClean="0"/>
              <a:t> </a:t>
            </a:r>
            <a:r>
              <a:rPr lang="de-DE" sz="1200" dirty="0" err="1" smtClean="0"/>
              <a:t>is</a:t>
            </a:r>
            <a:r>
              <a:rPr lang="de-DE" sz="1200" dirty="0" smtClean="0"/>
              <a:t> </a:t>
            </a:r>
            <a:r>
              <a:rPr lang="de-DE" sz="1200" dirty="0" err="1" smtClean="0"/>
              <a:t>currently</a:t>
            </a:r>
            <a:r>
              <a:rPr lang="de-DE" sz="1200" dirty="0" smtClean="0"/>
              <a:t> </a:t>
            </a:r>
            <a:r>
              <a:rPr lang="de-DE" sz="1200" dirty="0" err="1" smtClean="0"/>
              <a:t>worked</a:t>
            </a:r>
            <a:r>
              <a:rPr lang="de-DE" sz="1200" dirty="0" smtClean="0"/>
              <a:t> on</a:t>
            </a:r>
          </a:p>
          <a:p>
            <a:pPr>
              <a:buFont typeface="Arial" charset="0"/>
              <a:buChar char="•"/>
            </a:pPr>
            <a:endParaRPr lang="de-DE" sz="1000" dirty="0" smtClean="0"/>
          </a:p>
          <a:p>
            <a:pPr>
              <a:buFont typeface="Arial" charset="0"/>
              <a:buChar char="•"/>
            </a:pP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r>
              <a:rPr lang="de-DE" sz="2400" dirty="0" err="1"/>
              <a:t>SysML</a:t>
            </a:r>
            <a:r>
              <a:rPr lang="de-DE" sz="2400" dirty="0"/>
              <a:t> 2 and ReqIF1.2 </a:t>
            </a:r>
            <a:r>
              <a:rPr lang="de-DE" sz="2400" dirty="0" err="1" smtClean="0"/>
              <a:t>alignment</a:t>
            </a:r>
            <a:r>
              <a:rPr lang="de-DE" sz="2400" dirty="0" smtClean="0"/>
              <a:t> </a:t>
            </a:r>
            <a:r>
              <a:rPr lang="en-US" sz="2400" dirty="0" smtClean="0"/>
              <a:t>– Scope - Slide 1/3 - </a:t>
            </a:r>
            <a:r>
              <a:rPr lang="en-US" sz="2400" dirty="0" smtClean="0"/>
              <a:t>10/18/16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335" y="385337"/>
            <a:ext cx="9707330" cy="608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1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r>
              <a:rPr lang="de-DE" sz="2400" dirty="0" err="1"/>
              <a:t>SysML</a:t>
            </a:r>
            <a:r>
              <a:rPr lang="de-DE" sz="2400" dirty="0"/>
              <a:t> 2 and ReqIF1.2 </a:t>
            </a:r>
            <a:r>
              <a:rPr lang="de-DE" sz="2400" dirty="0" err="1" smtClean="0"/>
              <a:t>alignment</a:t>
            </a:r>
            <a:r>
              <a:rPr lang="de-DE" sz="2400" dirty="0" smtClean="0"/>
              <a:t> </a:t>
            </a:r>
            <a:r>
              <a:rPr lang="en-US" sz="2400" dirty="0"/>
              <a:t>– Scope </a:t>
            </a:r>
            <a:r>
              <a:rPr lang="en-US" sz="2400" dirty="0" smtClean="0"/>
              <a:t>- Slide </a:t>
            </a:r>
            <a:r>
              <a:rPr lang="en-US" sz="2400" dirty="0"/>
              <a:t>2</a:t>
            </a:r>
            <a:r>
              <a:rPr lang="en-US" sz="2400" dirty="0" smtClean="0"/>
              <a:t>/3 </a:t>
            </a:r>
            <a:r>
              <a:rPr lang="en-US" sz="2400" dirty="0"/>
              <a:t>- </a:t>
            </a:r>
            <a:r>
              <a:rPr lang="en-US" sz="2400" dirty="0" smtClean="0"/>
              <a:t>10/18/16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342" y="567201"/>
            <a:ext cx="9938576" cy="587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99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r>
              <a:rPr lang="de-DE" sz="2400" dirty="0" err="1"/>
              <a:t>SysML</a:t>
            </a:r>
            <a:r>
              <a:rPr lang="de-DE" sz="2400" dirty="0"/>
              <a:t> 2 and ReqIF1.2 </a:t>
            </a:r>
            <a:r>
              <a:rPr lang="de-DE" sz="2400" dirty="0" err="1" smtClean="0"/>
              <a:t>alignment</a:t>
            </a:r>
            <a:r>
              <a:rPr lang="de-DE" sz="2400" dirty="0" smtClean="0"/>
              <a:t> </a:t>
            </a:r>
            <a:r>
              <a:rPr lang="en-US" sz="2400" dirty="0"/>
              <a:t>– Scope </a:t>
            </a:r>
            <a:r>
              <a:rPr lang="en-US" sz="2400" dirty="0" smtClean="0"/>
              <a:t>- Slide </a:t>
            </a:r>
            <a:r>
              <a:rPr lang="en-US" sz="2400" dirty="0"/>
              <a:t>3</a:t>
            </a:r>
            <a:r>
              <a:rPr lang="en-US" sz="2400" dirty="0" smtClean="0"/>
              <a:t>/3 </a:t>
            </a:r>
            <a:r>
              <a:rPr lang="en-US" sz="2400" dirty="0"/>
              <a:t>- </a:t>
            </a:r>
            <a:r>
              <a:rPr lang="en-US" sz="2400" dirty="0" smtClean="0"/>
              <a:t>10/18/16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30" y="615114"/>
            <a:ext cx="10058400" cy="5387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r>
              <a:rPr lang="de-DE" sz="2400" dirty="0" err="1"/>
              <a:t>SysML</a:t>
            </a:r>
            <a:r>
              <a:rPr lang="de-DE" sz="2400" dirty="0"/>
              <a:t> 2 and ReqIF1.2 </a:t>
            </a:r>
            <a:r>
              <a:rPr lang="de-DE" sz="2400" dirty="0" err="1"/>
              <a:t>alignment</a:t>
            </a:r>
            <a:r>
              <a:rPr lang="de-DE" sz="2400" dirty="0"/>
              <a:t> </a:t>
            </a:r>
            <a:r>
              <a:rPr lang="en-US" sz="2400" dirty="0"/>
              <a:t>– </a:t>
            </a:r>
            <a:r>
              <a:rPr lang="en-US" sz="2400" dirty="0" smtClean="0"/>
              <a:t>Mapping of Concepts Slide 1/2 - </a:t>
            </a:r>
            <a:r>
              <a:rPr lang="en-US" sz="2400" dirty="0"/>
              <a:t>10/17/16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682" y="685296"/>
            <a:ext cx="9344025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77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r>
              <a:rPr lang="de-DE" sz="2400" dirty="0" err="1"/>
              <a:t>SysML</a:t>
            </a:r>
            <a:r>
              <a:rPr lang="de-DE" sz="2400" dirty="0"/>
              <a:t> 2 and ReqIF1.2 </a:t>
            </a:r>
            <a:r>
              <a:rPr lang="de-DE" sz="2400" dirty="0" err="1"/>
              <a:t>alignment</a:t>
            </a:r>
            <a:r>
              <a:rPr lang="de-DE" sz="2400" dirty="0"/>
              <a:t> </a:t>
            </a:r>
            <a:r>
              <a:rPr lang="en-US" sz="2400" dirty="0"/>
              <a:t>– </a:t>
            </a:r>
            <a:r>
              <a:rPr lang="en-US" sz="2400" dirty="0" smtClean="0"/>
              <a:t>Mapping of Concepts Slide 2/2 - </a:t>
            </a:r>
            <a:r>
              <a:rPr lang="en-US" sz="2400" dirty="0"/>
              <a:t>10/17/16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00" y="684000"/>
            <a:ext cx="9964541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9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</Words>
  <Application>Microsoft Office PowerPoint</Application>
  <PresentationFormat>Benutzerdefiniert</PresentationFormat>
  <Paragraphs>28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Office Theme</vt:lpstr>
      <vt:lpstr>SysML 2 - ReqIF1.2  alignment proposal</vt:lpstr>
      <vt:lpstr>Scope of the SysML 2 and ReqIF1.2 alignment</vt:lpstr>
      <vt:lpstr>SysML 2 and ReqIF1.2 alignment – Scope - Slide 1/3 - 10/18/16</vt:lpstr>
      <vt:lpstr>SysML 2 and ReqIF1.2 alignment – Scope - Slide 2/3 - 10/18/16</vt:lpstr>
      <vt:lpstr>SysML 2 and ReqIF1.2 alignment – Scope - Slide 3/3 - 10/18/16</vt:lpstr>
      <vt:lpstr>SysML 2 and ReqIF1.2 alignment – Mapping of Concepts Slide 1/2 - 10/17/16</vt:lpstr>
      <vt:lpstr>SysML 2 and ReqIF1.2 alignment – Mapping of Concepts Slide 2/2 - 10/17/16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Bertil Muth</cp:lastModifiedBy>
  <cp:revision>208</cp:revision>
  <dcterms:created xsi:type="dcterms:W3CDTF">2016-07-08T14:54:35Z</dcterms:created>
  <dcterms:modified xsi:type="dcterms:W3CDTF">2016-10-18T17:22:21Z</dcterms:modified>
</cp:coreProperties>
</file>