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7" r:id="rId3"/>
    <p:sldId id="295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4" autoAdjust="0"/>
    <p:restoredTop sz="94660"/>
  </p:normalViewPr>
  <p:slideViewPr>
    <p:cSldViewPr snapToGrid="0">
      <p:cViewPr>
        <p:scale>
          <a:sx n="89" d="100"/>
          <a:sy n="89" d="100"/>
        </p:scale>
        <p:origin x="-52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11/2/2016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11/2/2016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11/2/2016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11/2/2016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11/2/2016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 Attributes-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Bertil Muth</a:t>
            </a:r>
          </a:p>
          <a:p>
            <a:r>
              <a:rPr lang="en-US" dirty="0" smtClean="0"/>
              <a:t>11/02/2016 Rev 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/>
              <a:t>Requirements Attributes – Comments by Bertil Muth - 11/02/2016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feld 2"/>
          <p:cNvSpPr txBox="1"/>
          <p:nvPr/>
        </p:nvSpPr>
        <p:spPr>
          <a:xfrm>
            <a:off x="903640" y="6231087"/>
            <a:ext cx="1965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 smtClean="0">
                <a:solidFill>
                  <a:srgbClr val="FF0000"/>
                </a:solidFill>
              </a:rPr>
              <a:t>Bertil: </a:t>
            </a:r>
            <a:r>
              <a:rPr lang="de-DE" sz="1000" dirty="0" err="1" smtClean="0">
                <a:solidFill>
                  <a:srgbClr val="FF0000"/>
                </a:solidFill>
              </a:rPr>
              <a:t>this</a:t>
            </a:r>
            <a:r>
              <a:rPr lang="de-DE" sz="1000" dirty="0" smtClean="0">
                <a:solidFill>
                  <a:srgbClr val="FF0000"/>
                </a:solidFill>
              </a:rPr>
              <a:t> </a:t>
            </a:r>
            <a:r>
              <a:rPr lang="de-DE" sz="1000" dirty="0" err="1" smtClean="0">
                <a:solidFill>
                  <a:srgbClr val="FF0000"/>
                </a:solidFill>
              </a:rPr>
              <a:t>should</a:t>
            </a:r>
            <a:r>
              <a:rPr lang="de-DE" sz="1000" dirty="0" smtClean="0">
                <a:solidFill>
                  <a:srgbClr val="FF0000"/>
                </a:solidFill>
              </a:rPr>
              <a:t> </a:t>
            </a:r>
            <a:r>
              <a:rPr lang="de-DE" sz="1000" dirty="0" err="1" smtClean="0">
                <a:solidFill>
                  <a:srgbClr val="FF0000"/>
                </a:solidFill>
              </a:rPr>
              <a:t>say</a:t>
            </a:r>
            <a:r>
              <a:rPr lang="de-DE" sz="1000" dirty="0" smtClean="0">
                <a:solidFill>
                  <a:srgbClr val="FF0000"/>
                </a:solidFill>
              </a:rPr>
              <a:t> „</a:t>
            </a:r>
            <a:r>
              <a:rPr lang="de-DE" sz="1000" dirty="0" err="1" smtClean="0">
                <a:solidFill>
                  <a:srgbClr val="FF0000"/>
                </a:solidFill>
              </a:rPr>
              <a:t>Constraint</a:t>
            </a:r>
            <a:r>
              <a:rPr lang="de-DE" sz="1000" dirty="0" smtClean="0">
                <a:solidFill>
                  <a:srgbClr val="FF0000"/>
                </a:solidFill>
              </a:rPr>
              <a:t>“</a:t>
            </a:r>
            <a:endParaRPr lang="de-DE" sz="10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412026"/>
            <a:ext cx="10831513" cy="626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Requirements Attributes - </a:t>
            </a:r>
            <a:r>
              <a:rPr lang="en-US" sz="2400" dirty="0"/>
              <a:t>After incorporating Bertil </a:t>
            </a:r>
            <a:r>
              <a:rPr lang="en-US" sz="2400" dirty="0" err="1"/>
              <a:t>Muth’s</a:t>
            </a:r>
            <a:r>
              <a:rPr lang="en-US" sz="2400" dirty="0"/>
              <a:t> comments - </a:t>
            </a:r>
            <a:r>
              <a:rPr lang="en-US" sz="2400" dirty="0" smtClean="0"/>
              <a:t>11/02/16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19" y="503788"/>
            <a:ext cx="10058400" cy="5947905"/>
          </a:xfrm>
          <a:prstGeom prst="rect">
            <a:avLst/>
          </a:prstGeom>
        </p:spPr>
      </p:pic>
      <p:sp>
        <p:nvSpPr>
          <p:cNvPr id="7" name="Legende mit Linie 2 6"/>
          <p:cNvSpPr/>
          <p:nvPr/>
        </p:nvSpPr>
        <p:spPr>
          <a:xfrm>
            <a:off x="8654527" y="4088443"/>
            <a:ext cx="1489934" cy="1354925"/>
          </a:xfrm>
          <a:prstGeom prst="borderCallout2">
            <a:avLst>
              <a:gd name="adj1" fmla="val 17956"/>
              <a:gd name="adj2" fmla="val -391"/>
              <a:gd name="adj3" fmla="val 18750"/>
              <a:gd name="adj4" fmla="val -16667"/>
              <a:gd name="adj5" fmla="val 36782"/>
              <a:gd name="adj6" fmla="val -6939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Note: a requirement can continue to change after being </a:t>
            </a:r>
            <a:r>
              <a:rPr lang="en-US" sz="1100" dirty="0" smtClean="0">
                <a:solidFill>
                  <a:schemeClr val="tx1"/>
                </a:solidFill>
              </a:rPr>
              <a:t>“accepted”, </a:t>
            </a:r>
            <a:r>
              <a:rPr lang="en-US" sz="1100" dirty="0" smtClean="0">
                <a:solidFill>
                  <a:schemeClr val="tx1"/>
                </a:solidFill>
              </a:rPr>
              <a:t>usually through some kind of change management process </a:t>
            </a:r>
            <a:endParaRPr 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2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Benutzerdefiniert</PresentationFormat>
  <Paragraphs>10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SECM - Requirement Attributes- Review</vt:lpstr>
      <vt:lpstr>Requirements Attributes – Comments by Bertil Muth - 11/02/2016</vt:lpstr>
      <vt:lpstr>Requirements Attributes - After incorporating Bertil Muth’s comments - 11/02/16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Bertil Muth</cp:lastModifiedBy>
  <cp:revision>203</cp:revision>
  <dcterms:created xsi:type="dcterms:W3CDTF">2016-07-08T14:54:35Z</dcterms:created>
  <dcterms:modified xsi:type="dcterms:W3CDTF">2016-11-02T18:22:27Z</dcterms:modified>
</cp:coreProperties>
</file>