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7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4" autoAdjust="0"/>
    <p:restoredTop sz="94660"/>
  </p:normalViewPr>
  <p:slideViewPr>
    <p:cSldViewPr snapToGrid="0">
      <p:cViewPr>
        <p:scale>
          <a:sx n="89" d="100"/>
          <a:sy n="89" d="100"/>
        </p:scale>
        <p:origin x="-52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F3328-5D58-40B9-AB04-91D134B8E189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0FF2C-D5FD-4E7B-8C55-D9498848F7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9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C7C6-CC99-4AA6-858B-C4AFD7EADC1C}" type="datetime1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7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C252-04AB-4037-BFBB-C989F32C0973}" type="datetime1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92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11A4-D13C-40F1-A6FF-2E2AE5229055}" type="datetime1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66708"/>
            <a:ext cx="2743200" cy="365125"/>
          </a:xfrm>
        </p:spPr>
        <p:txBody>
          <a:bodyPr/>
          <a:lstStyle/>
          <a:p>
            <a:fld id="{A1B58FCF-91F9-48F2-9490-4BAF168067A6}" type="datetime1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67345" y="6456198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5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895E-4F4E-450D-B1DB-31C4CAB5561B}" type="datetime1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0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CA1F-3244-4D9E-A80C-F8DCAD24D53C}" type="datetime1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56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D0AB-33A5-4F6F-AFCE-5D6C322733A8}" type="datetime1">
              <a:rPr lang="en-US" smtClean="0"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8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461563"/>
            <a:ext cx="2743200" cy="365125"/>
          </a:xfrm>
        </p:spPr>
        <p:txBody>
          <a:bodyPr/>
          <a:lstStyle/>
          <a:p>
            <a:fld id="{845F4FC5-DD62-4915-9BAD-AFC140449A1B}" type="datetime1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7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66709"/>
            <a:ext cx="2743200" cy="365125"/>
          </a:xfrm>
        </p:spPr>
        <p:txBody>
          <a:bodyPr/>
          <a:lstStyle/>
          <a:p>
            <a:fld id="{3907FE53-1008-4CE0-B866-0681DFF33976}" type="datetime1">
              <a:rPr lang="en-US" smtClean="0"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461563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0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43B54-EFDE-4DEE-AC11-D73EDB2E7749}" type="datetime1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0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B8F2-899D-43EB-A04A-65BA76BD7493}" type="datetime1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4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1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12F23-0372-4CAC-AA30-219BF269D242}" type="datetime1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17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9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FB680-3F4A-45AC-A598-122F19FBDD30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9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SECM - Requirement Attributes-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Bertil Muth</a:t>
            </a:r>
          </a:p>
          <a:p>
            <a:r>
              <a:rPr lang="en-US" dirty="0" smtClean="0"/>
              <a:t>11/02/2016 Rev 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077" y="11005"/>
            <a:ext cx="10515600" cy="462648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Requirements Attributes – Comments by Bertil Muth - 11/02/2016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327436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Textfeld 2"/>
          <p:cNvSpPr txBox="1"/>
          <p:nvPr/>
        </p:nvSpPr>
        <p:spPr>
          <a:xfrm>
            <a:off x="903640" y="6231087"/>
            <a:ext cx="19656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FF0000"/>
                </a:solidFill>
              </a:rPr>
              <a:t>Bertil: </a:t>
            </a:r>
            <a:r>
              <a:rPr lang="de-DE" sz="1000" dirty="0" err="1" smtClean="0">
                <a:solidFill>
                  <a:srgbClr val="FF0000"/>
                </a:solidFill>
              </a:rPr>
              <a:t>this</a:t>
            </a:r>
            <a:r>
              <a:rPr lang="de-DE" sz="1000" dirty="0" smtClean="0">
                <a:solidFill>
                  <a:srgbClr val="FF0000"/>
                </a:solidFill>
              </a:rPr>
              <a:t> </a:t>
            </a:r>
            <a:r>
              <a:rPr lang="de-DE" sz="1000" dirty="0" err="1" smtClean="0">
                <a:solidFill>
                  <a:srgbClr val="FF0000"/>
                </a:solidFill>
              </a:rPr>
              <a:t>should</a:t>
            </a:r>
            <a:r>
              <a:rPr lang="de-DE" sz="1000" dirty="0" smtClean="0">
                <a:solidFill>
                  <a:srgbClr val="FF0000"/>
                </a:solidFill>
              </a:rPr>
              <a:t> </a:t>
            </a:r>
            <a:r>
              <a:rPr lang="de-DE" sz="1000" dirty="0" err="1" smtClean="0">
                <a:solidFill>
                  <a:srgbClr val="FF0000"/>
                </a:solidFill>
              </a:rPr>
              <a:t>say</a:t>
            </a:r>
            <a:r>
              <a:rPr lang="de-DE" sz="1000" dirty="0" smtClean="0">
                <a:solidFill>
                  <a:srgbClr val="FF0000"/>
                </a:solidFill>
              </a:rPr>
              <a:t> „</a:t>
            </a:r>
            <a:r>
              <a:rPr lang="de-DE" sz="1000" dirty="0" err="1" smtClean="0">
                <a:solidFill>
                  <a:srgbClr val="FF0000"/>
                </a:solidFill>
              </a:rPr>
              <a:t>Constraint</a:t>
            </a:r>
            <a:r>
              <a:rPr lang="de-DE" sz="1000" dirty="0" smtClean="0">
                <a:solidFill>
                  <a:srgbClr val="FF0000"/>
                </a:solidFill>
              </a:rPr>
              <a:t>“</a:t>
            </a:r>
            <a:endParaRPr lang="de-DE" sz="10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50" y="412026"/>
            <a:ext cx="10831513" cy="626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48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077" y="11005"/>
            <a:ext cx="10515600" cy="46264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Requirements Attributes - </a:t>
            </a:r>
            <a:r>
              <a:rPr lang="en-US" sz="2400" dirty="0"/>
              <a:t>After incorporating Bertil </a:t>
            </a:r>
            <a:r>
              <a:rPr lang="en-US" sz="2400" dirty="0" err="1"/>
              <a:t>Muth’s</a:t>
            </a:r>
            <a:r>
              <a:rPr lang="en-US" sz="2400" dirty="0"/>
              <a:t> comments - </a:t>
            </a:r>
            <a:r>
              <a:rPr lang="en-US" sz="2400" dirty="0" smtClean="0"/>
              <a:t>11/02/16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327436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3</a:t>
            </a:fld>
            <a:endParaRPr lang="en-US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19" y="503788"/>
            <a:ext cx="10058400" cy="5947905"/>
          </a:xfrm>
          <a:prstGeom prst="rect">
            <a:avLst/>
          </a:prstGeom>
        </p:spPr>
      </p:pic>
      <p:sp>
        <p:nvSpPr>
          <p:cNvPr id="7" name="Legende mit Linie 2 6"/>
          <p:cNvSpPr/>
          <p:nvPr/>
        </p:nvSpPr>
        <p:spPr>
          <a:xfrm>
            <a:off x="8654527" y="4088443"/>
            <a:ext cx="1489934" cy="1354925"/>
          </a:xfrm>
          <a:prstGeom prst="borderCallout2">
            <a:avLst>
              <a:gd name="adj1" fmla="val 17956"/>
              <a:gd name="adj2" fmla="val -391"/>
              <a:gd name="adj3" fmla="val 18750"/>
              <a:gd name="adj4" fmla="val -16667"/>
              <a:gd name="adj5" fmla="val 36782"/>
              <a:gd name="adj6" fmla="val -6939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Note: a requirement can continue to change after being </a:t>
            </a:r>
            <a:r>
              <a:rPr lang="en-US" sz="1100" dirty="0" smtClean="0">
                <a:solidFill>
                  <a:schemeClr val="tx1"/>
                </a:solidFill>
              </a:rPr>
              <a:t>“accepted”, </a:t>
            </a:r>
            <a:r>
              <a:rPr lang="en-US" sz="1100" dirty="0" smtClean="0">
                <a:solidFill>
                  <a:schemeClr val="tx1"/>
                </a:solidFill>
              </a:rPr>
              <a:t>usually through some kind of change management process 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82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Benutzerdefiniert</PresentationFormat>
  <Paragraphs>10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Office Theme</vt:lpstr>
      <vt:lpstr>SECM - Requirement Attributes- Review</vt:lpstr>
      <vt:lpstr>Requirements Attributes – Comments by Bertil Muth - 11/02/2016</vt:lpstr>
      <vt:lpstr>Requirements Attributes - After incorporating Bertil Muth’s comments - 11/02/16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Watson</dc:creator>
  <cp:lastModifiedBy>Bertil Muth</cp:lastModifiedBy>
  <cp:revision>203</cp:revision>
  <dcterms:created xsi:type="dcterms:W3CDTF">2016-07-08T14:54:35Z</dcterms:created>
  <dcterms:modified xsi:type="dcterms:W3CDTF">2016-11-02T18:22:27Z</dcterms:modified>
</cp:coreProperties>
</file>