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8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0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1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5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5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02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38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77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59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3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4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0AF26-9DEE-48EB-89F8-96EF766B40D5}" type="datetimeFigureOut">
              <a:rPr lang="en-US" smtClean="0"/>
              <a:t>23/04/2014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6265F-A96D-4C95-BED7-27A5BC3D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18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34" y="1881155"/>
            <a:ext cx="11354936" cy="244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152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IBM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Eldad Palachi</dc:creator>
  <cp:lastModifiedBy>Eldad Palachi</cp:lastModifiedBy>
  <cp:revision>1</cp:revision>
  <dcterms:created xsi:type="dcterms:W3CDTF">2014-04-23T12:44:05Z</dcterms:created>
  <dcterms:modified xsi:type="dcterms:W3CDTF">2014-04-23T12:44:42Z</dcterms:modified>
</cp:coreProperties>
</file>