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2" r:id="rId4"/>
    <p:sldId id="292" r:id="rId5"/>
    <p:sldId id="293" r:id="rId6"/>
    <p:sldId id="298" r:id="rId7"/>
    <p:sldId id="294" r:id="rId8"/>
    <p:sldId id="296" r:id="rId9"/>
    <p:sldId id="295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9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Variant Modeling Concepts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04 Jan 2017 </a:t>
            </a:r>
            <a:r>
              <a:rPr lang="en-US" dirty="0" smtClean="0"/>
              <a:t>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93008" y="25400"/>
            <a:ext cx="3721100" cy="396875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/>
              <a:t>OVM  </a:t>
            </a:r>
            <a:r>
              <a:rPr lang="en-US" sz="1800" b="1" dirty="0"/>
              <a:t>Behavior</a:t>
            </a:r>
            <a:r>
              <a:rPr lang="en-US" sz="2000" b="1" dirty="0"/>
              <a:t> Variability </a:t>
            </a:r>
            <a:r>
              <a:rPr lang="en-US" sz="2000" b="1" dirty="0" smtClean="0"/>
              <a:t>Example</a:t>
            </a:r>
            <a:endParaRPr lang="en-US" sz="2000" dirty="0"/>
          </a:p>
        </p:txBody>
      </p:sp>
      <p:pic>
        <p:nvPicPr>
          <p:cNvPr id="6" name="Picture 768755404.jpg" descr="76875540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0017" y="422275"/>
            <a:ext cx="9867081" cy="637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/>
              <a:t>Slide 6 </a:t>
            </a:r>
            <a:r>
              <a:rPr lang="en-US" dirty="0" smtClean="0"/>
              <a:t>– New - Requirements with added comment</a:t>
            </a:r>
            <a:endParaRPr lang="en-US" dirty="0" smtClean="0"/>
          </a:p>
          <a:p>
            <a:r>
              <a:rPr lang="en-US" dirty="0" smtClean="0"/>
              <a:t>Slide </a:t>
            </a:r>
            <a:r>
              <a:rPr lang="en-US" dirty="0" smtClean="0"/>
              <a:t>8 and 10 – New – Behavior Variability Examples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1860" y="0"/>
            <a:ext cx="1802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Variant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01" y="369332"/>
            <a:ext cx="11468670" cy="61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29082" y="0"/>
            <a:ext cx="2333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Variant Concept Terms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201281" cy="441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46448" y="0"/>
            <a:ext cx="3099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Variant Concept Requirements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87"/>
            <a:ext cx="1213866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6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7049" y="0"/>
            <a:ext cx="3517900" cy="333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dirty="0" smtClean="0"/>
              <a:t>Variability Requirements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92" y="333375"/>
            <a:ext cx="9028813" cy="61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9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44792" y="0"/>
            <a:ext cx="3502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OVM </a:t>
            </a:r>
            <a:r>
              <a:rPr lang="en-US" b="1" dirty="0" smtClean="0"/>
              <a:t>Structure Variability </a:t>
            </a:r>
            <a:r>
              <a:rPr lang="en-US" b="1" dirty="0"/>
              <a:t>Example</a:t>
            </a:r>
            <a:endParaRPr lang="en-US" b="1" dirty="0"/>
          </a:p>
        </p:txBody>
      </p:sp>
      <p:pic>
        <p:nvPicPr>
          <p:cNvPr id="6" name="Picture 2039311336.jpg" descr="203931133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766" y="337238"/>
            <a:ext cx="11806486" cy="648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64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768755404.jpg" descr="768755404.jpg"/>
          <p:cNvPicPr preferRelativeResize="0"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3301" y="369332"/>
            <a:ext cx="10174074" cy="65764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64387" y="0"/>
            <a:ext cx="346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OVM Behavior Variability Example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0324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81776" y="0"/>
            <a:ext cx="422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VAMOS State Machine Variability Example</a:t>
            </a:r>
            <a:endParaRPr lang="en-US" b="1" dirty="0"/>
          </a:p>
        </p:txBody>
      </p:sp>
      <p:pic>
        <p:nvPicPr>
          <p:cNvPr id="6" name="Picture 942491460.jpg" descr="94249146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369332"/>
            <a:ext cx="12110545" cy="599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59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59903</TotalTime>
  <Words>71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SECM - Variant Modeling Concepts</vt:lpstr>
      <vt:lpstr>Changes to Review</vt:lpstr>
      <vt:lpstr>PowerPoint Presentation</vt:lpstr>
      <vt:lpstr>PowerPoint Presentation</vt:lpstr>
      <vt:lpstr>PowerPoint Presentation</vt:lpstr>
      <vt:lpstr>Variability Requirements</vt:lpstr>
      <vt:lpstr>PowerPoint Presentation</vt:lpstr>
      <vt:lpstr>PowerPoint Presentation</vt:lpstr>
      <vt:lpstr>PowerPoint Presentation</vt:lpstr>
      <vt:lpstr>OVM  Behavior Variability Example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202</cp:revision>
  <dcterms:created xsi:type="dcterms:W3CDTF">2016-07-08T14:54:35Z</dcterms:created>
  <dcterms:modified xsi:type="dcterms:W3CDTF">2017-01-04T18:27:10Z</dcterms:modified>
</cp:coreProperties>
</file>