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oleObject"/>
  <Default Extension="vml" ContentType="application/vnd.openxmlformats-officedocument.vmlDrawin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4" r:id="rId1"/>
  </p:sldMasterIdLst>
  <p:notesMasterIdLst>
    <p:notesMasterId r:id="rId11"/>
  </p:notesMasterIdLst>
  <p:sldIdLst>
    <p:sldId id="256" r:id="rId2"/>
    <p:sldId id="277" r:id="rId3"/>
    <p:sldId id="287" r:id="rId4"/>
    <p:sldId id="294" r:id="rId5"/>
    <p:sldId id="288" r:id="rId6"/>
    <p:sldId id="295" r:id="rId7"/>
    <p:sldId id="292" r:id="rId8"/>
    <p:sldId id="293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8"/>
    <p:restoredTop sz="83900" autoAdjust="0"/>
  </p:normalViewPr>
  <p:slideViewPr>
    <p:cSldViewPr snapToGrid="0" snapToObjects="1">
      <p:cViewPr varScale="1">
        <p:scale>
          <a:sx n="97" d="100"/>
          <a:sy n="97" d="100"/>
        </p:scale>
        <p:origin x="208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D884E-23F7-934C-8A84-D1D49627E9B0}" type="datetimeFigureOut">
              <a:rPr lang="en-US" smtClean="0"/>
              <a:t>5/4/15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6BB0C-EE9B-7A43-8E6D-4CB696F2D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9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Quick Review</a:t>
            </a:r>
          </a:p>
          <a:p>
            <a:r>
              <a:rPr lang="en-US" dirty="0" smtClean="0"/>
              <a:t>Discussion of open issues</a:t>
            </a:r>
          </a:p>
          <a:p>
            <a:pPr lvl="1"/>
            <a:r>
              <a:rPr lang="en-US" dirty="0" smtClean="0"/>
              <a:t>Model acknowledge this is an issue</a:t>
            </a:r>
          </a:p>
          <a:p>
            <a:pPr lvl="2"/>
            <a:r>
              <a:rPr lang="en-US" dirty="0" smtClean="0"/>
              <a:t>Version of model with questions</a:t>
            </a:r>
          </a:p>
          <a:p>
            <a:pPr lvl="1"/>
            <a:r>
              <a:rPr lang="en-US" dirty="0" err="1" smtClean="0"/>
              <a:t>ValueSpec</a:t>
            </a:r>
            <a:endParaRPr lang="en-US" dirty="0" smtClean="0"/>
          </a:p>
          <a:p>
            <a:pPr lvl="2"/>
            <a:r>
              <a:rPr lang="en-US" dirty="0" smtClean="0"/>
              <a:t>Naming? </a:t>
            </a:r>
          </a:p>
          <a:p>
            <a:pPr lvl="3"/>
            <a:r>
              <a:rPr lang="en-US" dirty="0" smtClean="0"/>
              <a:t>Is it a UML </a:t>
            </a:r>
            <a:r>
              <a:rPr lang="en-US" dirty="0" err="1" smtClean="0"/>
              <a:t>ValueSpec</a:t>
            </a:r>
            <a:r>
              <a:rPr lang="en-US" dirty="0" smtClean="0"/>
              <a:t>?</a:t>
            </a:r>
          </a:p>
          <a:p>
            <a:pPr lvl="3"/>
            <a:r>
              <a:rPr lang="en-US" dirty="0" smtClean="0"/>
              <a:t>Can the UML Value Spec handle the issues</a:t>
            </a:r>
          </a:p>
          <a:p>
            <a:pPr lvl="3"/>
            <a:r>
              <a:rPr lang="en-US" dirty="0" smtClean="0"/>
              <a:t>When </a:t>
            </a:r>
            <a:r>
              <a:rPr lang="en-US" dirty="0" err="1" smtClean="0"/>
              <a:t>manas</a:t>
            </a:r>
            <a:r>
              <a:rPr lang="en-US" dirty="0" smtClean="0"/>
              <a:t> presented analysis we need a better richer description of value than we currently have</a:t>
            </a:r>
          </a:p>
          <a:p>
            <a:pPr lvl="2"/>
            <a:r>
              <a:rPr lang="en-US" dirty="0" smtClean="0"/>
              <a:t>Does the current concept of </a:t>
            </a:r>
            <a:r>
              <a:rPr lang="en-US" dirty="0" err="1" smtClean="0"/>
              <a:t>ValueSpec</a:t>
            </a:r>
            <a:r>
              <a:rPr lang="en-US" dirty="0" smtClean="0"/>
              <a:t> allow this richer description?</a:t>
            </a:r>
          </a:p>
          <a:p>
            <a:pPr lvl="2"/>
            <a:r>
              <a:rPr lang="en-US" dirty="0" smtClean="0"/>
              <a:t>Do we </a:t>
            </a:r>
          </a:p>
          <a:p>
            <a:pPr lvl="1"/>
            <a:r>
              <a:rPr lang="en-US" dirty="0" smtClean="0"/>
              <a:t>Relationship</a:t>
            </a:r>
          </a:p>
          <a:p>
            <a:pPr lvl="2"/>
            <a:r>
              <a:rPr lang="en-US" dirty="0" smtClean="0"/>
              <a:t>Directed vs. undirected</a:t>
            </a:r>
          </a:p>
          <a:p>
            <a:pPr lvl="2"/>
            <a:r>
              <a:rPr lang="en-US" dirty="0" smtClean="0"/>
              <a:t>Binary vs. n-</a:t>
            </a:r>
            <a:r>
              <a:rPr lang="en-US" dirty="0" err="1" smtClean="0"/>
              <a:t>ary</a:t>
            </a:r>
            <a:endParaRPr lang="en-US" dirty="0" smtClean="0"/>
          </a:p>
          <a:p>
            <a:r>
              <a:rPr lang="en-US" dirty="0" smtClean="0"/>
              <a:t>New version of the SECM composition tree</a:t>
            </a:r>
          </a:p>
          <a:p>
            <a:pPr lvl="1"/>
            <a:r>
              <a:rPr lang="en-US" dirty="0" smtClean="0"/>
              <a:t>Animated w. original version</a:t>
            </a:r>
          </a:p>
          <a:p>
            <a:pPr lvl="1"/>
            <a:r>
              <a:rPr lang="en-US" dirty="0" smtClean="0"/>
              <a:t>Add core </a:t>
            </a:r>
            <a:r>
              <a:rPr lang="en-US" dirty="0" err="1" smtClean="0"/>
              <a:t>vs</a:t>
            </a:r>
            <a:r>
              <a:rPr lang="en-US" dirty="0" smtClean="0"/>
              <a:t> extended</a:t>
            </a:r>
          </a:p>
          <a:p>
            <a:pPr lvl="1"/>
            <a:r>
              <a:rPr lang="en-US" dirty="0" smtClean="0"/>
              <a:t>Add base concepts</a:t>
            </a:r>
          </a:p>
          <a:p>
            <a:pPr lvl="1"/>
            <a:r>
              <a:rPr lang="en-US" dirty="0" smtClean="0"/>
              <a:t>Add extended concepts</a:t>
            </a:r>
          </a:p>
          <a:p>
            <a:pPr lvl="2"/>
            <a:r>
              <a:rPr lang="en-US" dirty="0" smtClean="0"/>
              <a:t>Don</a:t>
            </a:r>
            <a:r>
              <a:rPr lang="fr-FR" dirty="0" smtClean="0"/>
              <a:t>’</a:t>
            </a:r>
            <a:r>
              <a:rPr lang="en-US" dirty="0" smtClean="0"/>
              <a:t>t make relationships between them</a:t>
            </a:r>
          </a:p>
          <a:p>
            <a:pPr lvl="1"/>
            <a:r>
              <a:rPr lang="en-US" dirty="0" smtClean="0"/>
              <a:t>Add relationships</a:t>
            </a:r>
          </a:p>
          <a:p>
            <a:r>
              <a:rPr lang="en-US" dirty="0" smtClean="0"/>
              <a:t>Extended</a:t>
            </a:r>
          </a:p>
          <a:p>
            <a:pPr lvl="1"/>
            <a:r>
              <a:rPr lang="en-US" dirty="0" smtClean="0"/>
              <a:t>Global comment: We are reusing UML and </a:t>
            </a:r>
            <a:r>
              <a:rPr lang="en-US" dirty="0" err="1" smtClean="0"/>
              <a:t>SysML</a:t>
            </a:r>
            <a:r>
              <a:rPr lang="en-US" dirty="0" smtClean="0"/>
              <a:t> names to communicate intent, but we feel some of these names should be revisited</a:t>
            </a:r>
          </a:p>
          <a:p>
            <a:pPr lvl="1"/>
            <a:r>
              <a:rPr lang="en-US" dirty="0" smtClean="0"/>
              <a:t>Classifier</a:t>
            </a:r>
          </a:p>
          <a:p>
            <a:pPr lvl="2"/>
            <a:r>
              <a:rPr lang="en-US" dirty="0" smtClean="0"/>
              <a:t>Block</a:t>
            </a:r>
          </a:p>
          <a:p>
            <a:pPr lvl="2"/>
            <a:r>
              <a:rPr lang="en-US" dirty="0" smtClean="0"/>
              <a:t>Behavior</a:t>
            </a:r>
          </a:p>
          <a:p>
            <a:pPr lvl="2"/>
            <a:r>
              <a:rPr lang="en-US" dirty="0" err="1" smtClean="0"/>
              <a:t>ValueType</a:t>
            </a:r>
            <a:r>
              <a:rPr lang="en-US" dirty="0" smtClean="0"/>
              <a:t> (consider changing the name)</a:t>
            </a:r>
          </a:p>
          <a:p>
            <a:pPr lvl="2"/>
            <a:r>
              <a:rPr lang="en-US" dirty="0" smtClean="0"/>
              <a:t>Requirement</a:t>
            </a:r>
          </a:p>
          <a:p>
            <a:pPr lvl="2"/>
            <a:r>
              <a:rPr lang="en-US" dirty="0" err="1" smtClean="0"/>
              <a:t>ConstraintBlock</a:t>
            </a:r>
            <a:r>
              <a:rPr lang="en-US" dirty="0" smtClean="0"/>
              <a:t> (consider changing the name)</a:t>
            </a:r>
          </a:p>
          <a:p>
            <a:pPr lvl="2"/>
            <a:r>
              <a:rPr lang="en-US" dirty="0" smtClean="0"/>
              <a:t>Interface</a:t>
            </a:r>
          </a:p>
          <a:p>
            <a:pPr lvl="2"/>
            <a:r>
              <a:rPr lang="en-US" dirty="0" smtClean="0"/>
              <a:t>Event</a:t>
            </a:r>
          </a:p>
          <a:p>
            <a:pPr lvl="1"/>
            <a:r>
              <a:rPr lang="en-US" dirty="0" smtClean="0"/>
              <a:t>Feature</a:t>
            </a:r>
          </a:p>
          <a:p>
            <a:pPr lvl="2"/>
            <a:r>
              <a:rPr lang="en-US" dirty="0" smtClean="0"/>
              <a:t>Show model with the two types</a:t>
            </a:r>
          </a:p>
          <a:p>
            <a:pPr lvl="2"/>
            <a:r>
              <a:rPr lang="en-US" dirty="0" smtClean="0"/>
              <a:t>Next Slide:</a:t>
            </a:r>
          </a:p>
          <a:p>
            <a:pPr lvl="3"/>
            <a:r>
              <a:rPr lang="en-US" dirty="0" smtClean="0"/>
              <a:t>There are two kinds of features</a:t>
            </a:r>
          </a:p>
          <a:p>
            <a:pPr lvl="4"/>
            <a:r>
              <a:rPr lang="en-US" dirty="0" smtClean="0"/>
              <a:t>Structural Feature</a:t>
            </a:r>
          </a:p>
          <a:p>
            <a:pPr lvl="4"/>
            <a:r>
              <a:rPr lang="en-US" dirty="0" smtClean="0"/>
              <a:t>Behavioral Feature</a:t>
            </a:r>
          </a:p>
          <a:p>
            <a:pPr lvl="3"/>
            <a:r>
              <a:rPr lang="en-US" dirty="0" smtClean="0"/>
              <a:t>Idea is that you can model with these </a:t>
            </a:r>
            <a:r>
              <a:rPr lang="en-US" dirty="0" err="1" smtClean="0"/>
              <a:t>untyped</a:t>
            </a:r>
            <a:r>
              <a:rPr lang="en-US" dirty="0" smtClean="0"/>
              <a:t> features and you are unconstrained (you can be completely free)</a:t>
            </a:r>
          </a:p>
          <a:p>
            <a:pPr lvl="3"/>
            <a:r>
              <a:rPr lang="en-US" dirty="0" smtClean="0"/>
              <a:t>But once you type that feature you will have constraints that are imposed by the type (i.e. kind of relationships, what you can be instantiated as)</a:t>
            </a:r>
          </a:p>
          <a:p>
            <a:pPr lvl="3"/>
            <a:r>
              <a:rPr lang="en-US" dirty="0" smtClean="0"/>
              <a:t>Backup slide: Suppose you have hardware and software and they are both domain concepts (subclass of Block like system) and I want to have a feature (Hardware Structural Feature) typed by those which have their own constraints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6BB0C-EE9B-7A43-8E6D-4CB696F2D8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29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564DD2-B4E7-9F4C-A406-573E8B75E0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89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C0250E-0233-A649-A8EF-A1186C10FAE3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12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B1F6AE-7F48-C84C-A0BB-FC8C290157A0}" type="datetime1">
              <a:rPr lang="en-US" smtClean="0"/>
              <a:t>5/4/15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5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8721D-1FA2-2245-82B0-88A0881FCE9F}" type="datetime1">
              <a:rPr lang="en-US" smtClean="0"/>
              <a:t>5/4/15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61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313" cy="106299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0"/>
            <a:ext cx="5111750" cy="54102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3430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3EEA582-46DC-9B4C-B2DB-7FC4C06DB74A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524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996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199"/>
            <a:ext cx="5486400" cy="39884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46639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5E7F2B-939C-094B-A7B3-8DB9D3CEBFD8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384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9A2496-EA05-F34E-AC1C-8EDBD91F56C4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985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40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171DC2-AFD3-9F40-9050-2540574A96FD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5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B16950-254D-934A-8CDE-0EE1EE1DE387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62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05CFC-C8FB-FB48-9E52-1220BF2C6024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3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0386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6DA16F-36B4-624F-A849-43B91BB01D0A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48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8229600" cy="2438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2800"/>
            <a:ext cx="8229600" cy="289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731B95-D2DB-F145-B7A2-C2B104F46D70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7201A5-22B4-8948-89E7-20588EB894AC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8305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529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E5B24D-DAE6-A840-BA92-4E47B43E578F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7"/>
          </p:nvPr>
        </p:nvSpPr>
        <p:spPr>
          <a:xfrm>
            <a:off x="457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67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AAF8D5-3A92-674F-B767-D311ED43B3D8}" type="datetime1">
              <a:rPr lang="en-US" smtClean="0"/>
              <a:t>5/4/15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8382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4648200" y="3581400"/>
            <a:ext cx="411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6"/>
          </p:nvPr>
        </p:nvSpPr>
        <p:spPr>
          <a:xfrm>
            <a:off x="457200" y="838200"/>
            <a:ext cx="41148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78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3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24000"/>
            <a:ext cx="4040188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883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24000"/>
            <a:ext cx="4041775" cy="47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A882A-E5EE-3E44-8D9F-A3F58F88607F}" type="datetime1">
              <a:rPr lang="en-US" smtClean="0"/>
              <a:t>5/4/15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50D55-0401-8B46-81F9-915168EEFB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2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2.png"/><Relationship Id="rId21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7" Type="http://schemas.openxmlformats.org/officeDocument/2006/relationships/vmlDrawing" Target="../drawings/vmlDrawing1.vml"/><Relationship Id="rId18" Type="http://schemas.openxmlformats.org/officeDocument/2006/relationships/oleObject" Target="../embeddings/oleObject1.bin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420" y="91758"/>
            <a:ext cx="76327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28676"/>
            <a:ext cx="8229600" cy="5419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E9F00-F9B6-C748-AC03-6FA1891AC781}" type="datetime1">
              <a:rPr lang="en-US" smtClean="0"/>
              <a:t>5/4/15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C. Galey - </a:t>
            </a:r>
            <a:fld id="{FE450D55-0401-8B46-81F9-915168EEFB95}" type="slidenum">
              <a:rPr lang="en-US" smtClean="0"/>
              <a:t>‹#›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224206"/>
              </p:ext>
            </p:extLst>
          </p:nvPr>
        </p:nvGraphicFramePr>
        <p:xfrm>
          <a:off x="0" y="0"/>
          <a:ext cx="685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Photo Editor Photo" r:id="rId18" imgW="1523810" imgH="1380952" progId="">
                  <p:embed/>
                </p:oleObj>
              </mc:Choice>
              <mc:Fallback>
                <p:oleObj name="Photo Editor Photo" r:id="rId18" imgW="1523810" imgH="1380952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685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BBE0E3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8500" y="152400"/>
            <a:ext cx="825500" cy="24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7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152400" y="762000"/>
            <a:ext cx="8831263" cy="6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44796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Status of the </a:t>
            </a:r>
            <a:br>
              <a:rPr lang="en-US" dirty="0" smtClean="0"/>
            </a:br>
            <a:r>
              <a:rPr lang="en-US" dirty="0" smtClean="0"/>
              <a:t>Systems Engineering </a:t>
            </a:r>
            <a:r>
              <a:rPr lang="en-US" smtClean="0"/>
              <a:t>Concept </a:t>
            </a:r>
            <a:r>
              <a:rPr lang="en-US" smtClean="0"/>
              <a:t>Model Kernel </a:t>
            </a:r>
            <a:r>
              <a:rPr lang="en-US" smtClean="0"/>
              <a:t>(</a:t>
            </a:r>
            <a:r>
              <a:rPr lang="en-US" smtClean="0"/>
              <a:t>SECM-Kernel)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Extended Concepts </a:t>
            </a:r>
            <a:r>
              <a:rPr lang="en-US" dirty="0" smtClean="0"/>
              <a:t>Pt.2: Features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Presenter: Charles Galey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0250E-0233-A649-A8EF-A1186C10FAE3}" type="datetime1">
              <a:rPr lang="en-US" smtClean="0"/>
              <a:t>5/4/15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2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Concepts Pt. </a:t>
            </a:r>
            <a:r>
              <a:rPr lang="en-US" dirty="0" smtClean="0"/>
              <a:t>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Extended Concepts: </a:t>
            </a:r>
            <a:r>
              <a:rPr lang="en-US" dirty="0" smtClean="0"/>
              <a:t>Feature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5/4/15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83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Feature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5/4/15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Content Placeholder 7" descr="SECM Composition 6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99" y="828675"/>
            <a:ext cx="3541602" cy="5419725"/>
          </a:xfrm>
        </p:spPr>
      </p:pic>
    </p:spTree>
    <p:extLst>
      <p:ext uri="{BB962C8B-B14F-4D97-AF65-F5344CB8AC3E}">
        <p14:creationId xmlns:p14="http://schemas.microsoft.com/office/powerpoint/2010/main" val="2394862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Feature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Content Placeholder 5" descr="SECM Composition 7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199" y="828675"/>
            <a:ext cx="3541602" cy="5419725"/>
          </a:xfrm>
        </p:spPr>
      </p:pic>
    </p:spTree>
    <p:extLst>
      <p:ext uri="{BB962C8B-B14F-4D97-AF65-F5344CB8AC3E}">
        <p14:creationId xmlns:p14="http://schemas.microsoft.com/office/powerpoint/2010/main" val="1337434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Feature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</a:t>
            </a:r>
            <a:r>
              <a:rPr lang="en-US" dirty="0" smtClean="0"/>
              <a:t>specializations of feature</a:t>
            </a:r>
            <a:endParaRPr lang="en-US" dirty="0"/>
          </a:p>
          <a:p>
            <a:pPr lvl="1"/>
            <a:r>
              <a:rPr lang="en-US" dirty="0" smtClean="0"/>
              <a:t>Property</a:t>
            </a:r>
            <a:endParaRPr lang="en-US" dirty="0"/>
          </a:p>
          <a:p>
            <a:pPr lvl="1"/>
            <a:r>
              <a:rPr lang="en-US" dirty="0" smtClean="0"/>
              <a:t>Step</a:t>
            </a:r>
            <a:endParaRPr lang="en-US" dirty="0"/>
          </a:p>
          <a:p>
            <a:r>
              <a:rPr lang="en-US" dirty="0" smtClean="0"/>
              <a:t>Idea is that you can model </a:t>
            </a:r>
            <a:r>
              <a:rPr lang="en-US" dirty="0"/>
              <a:t>with these </a:t>
            </a:r>
            <a:r>
              <a:rPr lang="en-US" dirty="0" smtClean="0"/>
              <a:t>features un-typed and </a:t>
            </a:r>
            <a:r>
              <a:rPr lang="en-US" dirty="0"/>
              <a:t>you are unconstrained (you can be completely free)</a:t>
            </a:r>
          </a:p>
          <a:p>
            <a:r>
              <a:rPr lang="en-US" dirty="0" smtClean="0"/>
              <a:t>Once </a:t>
            </a:r>
            <a:r>
              <a:rPr lang="en-US" dirty="0"/>
              <a:t>you type that feature you will have constraints that are imposed by the type (i.e. kind of relationships, what </a:t>
            </a:r>
            <a:r>
              <a:rPr lang="en-US" dirty="0" smtClean="0"/>
              <a:t>it can </a:t>
            </a:r>
            <a:r>
              <a:rPr lang="en-US" dirty="0"/>
              <a:t>be instantiated as)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5/4/15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79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SECM </a:t>
            </a:r>
            <a:r>
              <a:rPr lang="en-US" dirty="0" smtClean="0"/>
              <a:t>Optional </a:t>
            </a:r>
            <a:r>
              <a:rPr lang="en-US" dirty="0" err="1" smtClean="0"/>
              <a:t>FeatureType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6</a:t>
            </a:fld>
            <a:endParaRPr lang="en-US" dirty="0"/>
          </a:p>
        </p:txBody>
      </p:sp>
      <p:pic>
        <p:nvPicPr>
          <p:cNvPr id="6" name="Content Placeholder 5" descr="SECM Composition 8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417" y="828675"/>
            <a:ext cx="4579165" cy="5419725"/>
          </a:xfrm>
        </p:spPr>
      </p:pic>
    </p:spTree>
    <p:extLst>
      <p:ext uri="{BB962C8B-B14F-4D97-AF65-F5344CB8AC3E}">
        <p14:creationId xmlns:p14="http://schemas.microsoft.com/office/powerpoint/2010/main" val="179429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Base Concepts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pPr/>
              <a:t>5/4/15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10" name="Content Placeholder 9" descr="Kernel_Base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" r="215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457200" y="3945467"/>
            <a:ext cx="2296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that type is [0..1]</a:t>
            </a:r>
            <a:endParaRPr lang="en-US" dirty="0"/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1605242" y="4314799"/>
            <a:ext cx="367491" cy="11462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248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5/5/15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49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Backup slide: Suppose </a:t>
            </a:r>
            <a:r>
              <a:rPr lang="en-US" dirty="0"/>
              <a:t>you have hardware and software and they are both domain concepts (subclass of Block like system) and I want to have a feature (Hardware Structural Feature) typed by those which have their own constraints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16950-254D-934A-8CDE-0EE1EE1DE387}" type="datetime1">
              <a:rPr lang="en-US" smtClean="0"/>
              <a:t>5/4/15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 C. Galey - </a:t>
            </a:r>
            <a:fld id="{FE450D55-0401-8B46-81F9-915168EEFB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3138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3286</TotalTime>
  <Words>466</Words>
  <Application>Microsoft Macintosh PowerPoint</Application>
  <PresentationFormat>On-screen Show (4:3)</PresentationFormat>
  <Paragraphs>78</Paragraphs>
  <Slides>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Arial</vt:lpstr>
      <vt:lpstr>Default Theme</vt:lpstr>
      <vt:lpstr>Photo Editor Photo</vt:lpstr>
      <vt:lpstr>Status of the  Systems Engineering Concept Model Kernel (SECM-Kernel)</vt:lpstr>
      <vt:lpstr>Kernel Concepts Pt. 3 </vt:lpstr>
      <vt:lpstr>SECM Feature Concepts</vt:lpstr>
      <vt:lpstr>SECM Feature Concepts</vt:lpstr>
      <vt:lpstr>SECM Feature Concepts</vt:lpstr>
      <vt:lpstr>SECM Optional FeatureType</vt:lpstr>
      <vt:lpstr>Kernel Base Concepts</vt:lpstr>
      <vt:lpstr>Backup</vt:lpstr>
      <vt:lpstr>PowerPoint Presentation</vt:lpstr>
    </vt:vector>
  </TitlesOfParts>
  <Company>JPL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Formulating the  Systems Engineering Concept Model (SECM)</dc:title>
  <dc:creator>Charles Galey</dc:creator>
  <cp:lastModifiedBy>Microsoft Office User</cp:lastModifiedBy>
  <cp:revision>35</cp:revision>
  <dcterms:created xsi:type="dcterms:W3CDTF">2015-03-23T12:36:04Z</dcterms:created>
  <dcterms:modified xsi:type="dcterms:W3CDTF">2015-05-05T14:12:44Z</dcterms:modified>
</cp:coreProperties>
</file>