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embeddings/oleObject1.bin" ContentType="application/vnd.openxmlformats-officedocument.oleObject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4" r:id="rId1"/>
  </p:sldMasterIdLst>
  <p:notesMasterIdLst>
    <p:notesMasterId r:id="rId12"/>
  </p:notesMasterIdLst>
  <p:sldIdLst>
    <p:sldId id="256" r:id="rId2"/>
    <p:sldId id="257" r:id="rId3"/>
    <p:sldId id="263" r:id="rId4"/>
    <p:sldId id="259" r:id="rId5"/>
    <p:sldId id="272" r:id="rId6"/>
    <p:sldId id="265" r:id="rId7"/>
    <p:sldId id="271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81138" autoAdjust="0"/>
  </p:normalViewPr>
  <p:slideViewPr>
    <p:cSldViewPr snapToGrid="0" snapToObjects="1">
      <p:cViewPr varScale="1">
        <p:scale>
          <a:sx n="210" d="100"/>
          <a:sy n="210" d="100"/>
        </p:scale>
        <p:origin x="-34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C411D-6606-B64F-AFBE-3DC69FEFDDD0}" type="datetimeFigureOut">
              <a:rPr lang="en-US" smtClean="0"/>
              <a:pPr/>
              <a:t>3/17/15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64DD2-B4E7-9F4C-A406-573E8B75E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371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Just as a reminder: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this core is not an implementation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64DD2-B4E7-9F4C-A406-573E8B75E04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6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was emphasized in the original concept model by the way Oliver made the </a:t>
            </a:r>
            <a:r>
              <a:rPr lang="en-US" baseline="0" dirty="0" err="1" smtClean="0"/>
              <a:t>symantic</a:t>
            </a:r>
            <a:r>
              <a:rPr lang="en-US" baseline="0" dirty="0" smtClean="0"/>
              <a:t> dictionary</a:t>
            </a:r>
          </a:p>
          <a:p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r>
              <a:rPr lang="en-US" dirty="0" smtClean="0"/>
              <a:t>Grounding Points</a:t>
            </a:r>
          </a:p>
          <a:p>
            <a:pPr lvl="1"/>
            <a:r>
              <a:rPr lang="en-US" dirty="0" smtClean="0"/>
              <a:t>It is </a:t>
            </a:r>
            <a:r>
              <a:rPr lang="en-US" b="1" dirty="0" smtClean="0"/>
              <a:t>sufficient</a:t>
            </a:r>
            <a:r>
              <a:rPr lang="en-US" dirty="0" smtClean="0"/>
              <a:t> to define the concepts alone</a:t>
            </a:r>
          </a:p>
          <a:p>
            <a:pPr lvl="1"/>
            <a:r>
              <a:rPr lang="en-US" dirty="0" smtClean="0"/>
              <a:t>It outlines key goals for libraries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64DD2-B4E7-9F4C-A406-573E8B75E04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76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C0250E-0233-A649-A8EF-A1186C10FAE3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12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B1F6AE-7F48-C84C-A0BB-FC8C290157A0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3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E8721D-1FA2-2245-82B0-88A0881FCE9F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61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0629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0"/>
            <a:ext cx="5111750" cy="5410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3430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EEA582-46DC-9B4C-B2DB-7FC4C06DB74A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24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9966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8199"/>
            <a:ext cx="5486400" cy="39884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6639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5E7F2B-939C-094B-A7B3-8DB9D3CEBFD8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84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9A2496-EA05-F34E-AC1C-8EDBD91F56C4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85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171DC2-AFD3-9F40-9050-2540574A96FD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65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D05CFC-C8FB-FB48-9E52-1220BF2C6024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33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6DA16F-36B4-624F-A849-43B91BB01D0A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44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8229600" cy="24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352800"/>
            <a:ext cx="8229600" cy="289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731B95-D2DB-F145-B7A2-C2B104F46D70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8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7201A5-22B4-8948-89E7-20588EB894AC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457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8305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52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E5B24D-DAE6-A840-BA92-4E47B43E578F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457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7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AAF8D5-3A92-674F-B767-D311ED43B3D8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78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8392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4040188" cy="47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88392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24000"/>
            <a:ext cx="4041775" cy="47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AA882A-E5EE-3E44-8D9F-A3F58F88607F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2.png"/><Relationship Id="rId21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vmlDrawing" Target="../drawings/vmlDrawing1.vml"/><Relationship Id="rId18" Type="http://schemas.openxmlformats.org/officeDocument/2006/relationships/oleObject" Target="../embeddings/oleObject1.bin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420" y="91758"/>
            <a:ext cx="76327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28676"/>
            <a:ext cx="8229600" cy="5419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E9F00-F9B6-C748-AC03-6FA1891AC781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24206"/>
              </p:ext>
            </p:extLst>
          </p:nvPr>
        </p:nvGraphicFramePr>
        <p:xfrm>
          <a:off x="0" y="0"/>
          <a:ext cx="685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Photo Editor Photo" r:id="rId18" imgW="1523810" imgH="1380952" progId="">
                  <p:embed/>
                </p:oleObj>
              </mc:Choice>
              <mc:Fallback>
                <p:oleObj name="Photo Editor Photo" r:id="rId18" imgW="1523810" imgH="1380952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685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8318500" y="152400"/>
            <a:ext cx="825500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152400" y="762000"/>
            <a:ext cx="8831263" cy="6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4479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Formulating the</a:t>
            </a:r>
            <a:br>
              <a:rPr lang="en-US" dirty="0" smtClean="0"/>
            </a:br>
            <a:r>
              <a:rPr lang="en-US" dirty="0" smtClean="0"/>
              <a:t>Systems Engineering Concept Model (SECM)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Part 2: Kernel Base Concepts</a:t>
            </a:r>
          </a:p>
          <a:p>
            <a:endParaRPr lang="en-US" dirty="0"/>
          </a:p>
          <a:p>
            <a:r>
              <a:rPr lang="en-US" dirty="0" smtClean="0"/>
              <a:t>Presenting: Charles Galey</a:t>
            </a:r>
          </a:p>
          <a:p>
            <a:r>
              <a:rPr lang="en-US" dirty="0" smtClean="0"/>
              <a:t>Christopher </a:t>
            </a:r>
            <a:r>
              <a:rPr lang="en-US" dirty="0" err="1" smtClean="0"/>
              <a:t>Delp</a:t>
            </a:r>
            <a:endParaRPr lang="en-US" dirty="0" smtClean="0"/>
          </a:p>
          <a:p>
            <a:r>
              <a:rPr lang="en-US" dirty="0" smtClean="0"/>
              <a:t>Robert </a:t>
            </a:r>
            <a:r>
              <a:rPr lang="en-US" dirty="0" err="1" smtClean="0"/>
              <a:t>Karban</a:t>
            </a:r>
            <a:endParaRPr lang="en-US" dirty="0" smtClean="0"/>
          </a:p>
          <a:p>
            <a:r>
              <a:rPr lang="en-US" dirty="0" err="1" smtClean="0"/>
              <a:t>Maged</a:t>
            </a:r>
            <a:r>
              <a:rPr lang="en-US" dirty="0" smtClean="0"/>
              <a:t> </a:t>
            </a:r>
            <a:r>
              <a:rPr lang="en-US" dirty="0" err="1" smtClean="0"/>
              <a:t>Elasar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50E-0233-A649-A8EF-A1186C10FAE3}" type="datetime1">
              <a:rPr lang="en-US" smtClean="0"/>
              <a:pPr/>
              <a:t>3/17/15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5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 light weight groupings of concepts and libraries</a:t>
            </a:r>
          </a:p>
          <a:p>
            <a:pPr lvl="1"/>
            <a:r>
              <a:rPr lang="en-US" dirty="0" smtClean="0"/>
              <a:t>The SECM Consists of two element groups the Kernel and the Libraries</a:t>
            </a:r>
          </a:p>
          <a:p>
            <a:pPr lvl="1"/>
            <a:r>
              <a:rPr lang="en-US" dirty="0" smtClean="0"/>
              <a:t>Elements in libraries will need to be grouped in multiple ways</a:t>
            </a:r>
          </a:p>
          <a:p>
            <a:pPr lvl="2"/>
            <a:r>
              <a:rPr lang="en-US" dirty="0" smtClean="0"/>
              <a:t>These groupings will need to be discovered</a:t>
            </a:r>
          </a:p>
          <a:p>
            <a:pPr lvl="2"/>
            <a:r>
              <a:rPr lang="en-US" dirty="0" smtClean="0"/>
              <a:t>For example a “Requirement view” might exist in both a view library and a V&amp;V library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31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Previously on SECM…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part 1 we discussed:</a:t>
            </a:r>
          </a:p>
          <a:p>
            <a:pPr lvl="1"/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Approach</a:t>
            </a:r>
          </a:p>
          <a:p>
            <a:r>
              <a:rPr lang="en-US" dirty="0" smtClean="0"/>
              <a:t>General Agreements:</a:t>
            </a:r>
          </a:p>
          <a:p>
            <a:pPr lvl="1"/>
            <a:r>
              <a:rPr lang="en-US" dirty="0" smtClean="0"/>
              <a:t>Name: </a:t>
            </a:r>
            <a:r>
              <a:rPr lang="en-US" dirty="0"/>
              <a:t>“Systems Engineering Concept Model (SECM)</a:t>
            </a:r>
            <a:r>
              <a:rPr lang="en-US" dirty="0" smtClean="0"/>
              <a:t>”</a:t>
            </a:r>
          </a:p>
          <a:p>
            <a:pPr lvl="1"/>
            <a:r>
              <a:rPr lang="en-US" dirty="0"/>
              <a:t>Associations and Sub-Classes are used to relate </a:t>
            </a:r>
            <a:r>
              <a:rPr lang="en-US" dirty="0" smtClean="0"/>
              <a:t>Concepts </a:t>
            </a:r>
            <a:r>
              <a:rPr lang="en-US" dirty="0"/>
              <a:t>(i.e. MOF like)</a:t>
            </a:r>
          </a:p>
          <a:p>
            <a:pPr lvl="1"/>
            <a:r>
              <a:rPr lang="en-US" dirty="0" smtClean="0"/>
              <a:t>Concept of Kernel and Library separation</a:t>
            </a:r>
            <a:endParaRPr lang="en-US" dirty="0"/>
          </a:p>
          <a:p>
            <a:pPr lvl="1"/>
            <a:r>
              <a:rPr lang="en-US" dirty="0" smtClean="0"/>
              <a:t>Include definitions with each concept</a:t>
            </a:r>
          </a:p>
          <a:p>
            <a:pPr lvl="1"/>
            <a:r>
              <a:rPr lang="en-US" dirty="0" smtClean="0"/>
              <a:t>Track open issues in JIRA</a:t>
            </a:r>
          </a:p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Post part 1 slides (Complete)</a:t>
            </a:r>
          </a:p>
          <a:p>
            <a:pPr lvl="1"/>
            <a:r>
              <a:rPr lang="en-US" dirty="0"/>
              <a:t>Create SECM wiki from WG page (Complete)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235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BASE Concepts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85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Principles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 and </a:t>
            </a:r>
            <a:r>
              <a:rPr lang="en-US" dirty="0" smtClean="0"/>
              <a:t>parsimonious </a:t>
            </a:r>
          </a:p>
          <a:p>
            <a:r>
              <a:rPr lang="en-US" dirty="0" smtClean="0"/>
              <a:t>Patterns to ensure symmetry and consistency</a:t>
            </a:r>
          </a:p>
          <a:p>
            <a:r>
              <a:rPr lang="en-US" dirty="0"/>
              <a:t>Extensible</a:t>
            </a:r>
          </a:p>
          <a:p>
            <a:r>
              <a:rPr lang="en-US" dirty="0" smtClean="0"/>
              <a:t>SE domain concepts build on Kernel concepts</a:t>
            </a:r>
          </a:p>
          <a:p>
            <a:pPr lvl="1"/>
            <a:r>
              <a:rPr lang="en-US" dirty="0" smtClean="0"/>
              <a:t>E.g., System subclasses Block</a:t>
            </a:r>
            <a:endParaRPr lang="en-US" dirty="0"/>
          </a:p>
          <a:p>
            <a:r>
              <a:rPr lang="en-US" dirty="0" smtClean="0"/>
              <a:t>Avoid circular dependencies</a:t>
            </a:r>
            <a:endParaRPr lang="en-US" dirty="0"/>
          </a:p>
          <a:p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5CFC-C8FB-FB48-9E52-1220BF2C6024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885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 Concepts</a:t>
            </a:r>
          </a:p>
          <a:p>
            <a:pPr lvl="1"/>
            <a:r>
              <a:rPr lang="en-US" dirty="0" smtClean="0"/>
              <a:t>Element</a:t>
            </a:r>
          </a:p>
          <a:p>
            <a:pPr lvl="1"/>
            <a:r>
              <a:rPr lang="en-US" dirty="0" smtClean="0"/>
              <a:t>Container </a:t>
            </a:r>
          </a:p>
          <a:p>
            <a:pPr lvl="1"/>
            <a:r>
              <a:rPr lang="en-US" dirty="0" smtClean="0"/>
              <a:t>Model</a:t>
            </a:r>
          </a:p>
          <a:p>
            <a:pPr lvl="1"/>
            <a:r>
              <a:rPr lang="en-US" dirty="0" smtClean="0"/>
              <a:t>Comment</a:t>
            </a:r>
          </a:p>
          <a:p>
            <a:pPr lvl="1"/>
            <a:r>
              <a:rPr lang="en-US" dirty="0" smtClean="0"/>
              <a:t>Relationship</a:t>
            </a:r>
          </a:p>
          <a:p>
            <a:pPr lvl="1"/>
            <a:r>
              <a:rPr lang="en-US" dirty="0" smtClean="0"/>
              <a:t>Classifier (i.e. Block)</a:t>
            </a:r>
          </a:p>
          <a:p>
            <a:pPr lvl="1"/>
            <a:r>
              <a:rPr lang="en-US" dirty="0" smtClean="0"/>
              <a:t>Feature (i.e. Property)</a:t>
            </a:r>
          </a:p>
          <a:p>
            <a:pPr lvl="1"/>
            <a:r>
              <a:rPr lang="en-US" dirty="0" err="1" smtClean="0"/>
              <a:t>ValueSpecification</a:t>
            </a:r>
            <a:endParaRPr lang="en-US" dirty="0" smtClean="0"/>
          </a:p>
          <a:p>
            <a:r>
              <a:rPr lang="en-US" dirty="0" smtClean="0"/>
              <a:t>Additional kernel concepts sub-class the base concepts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386840" y="5394960"/>
            <a:ext cx="6202680" cy="579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Kernel concepts intended to be domain neutral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59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Base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" name="Content Placeholder 9" descr="Kernel_Base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" r="2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9210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825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 Formed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circular dependencies</a:t>
            </a:r>
          </a:p>
          <a:p>
            <a:pPr lvl="1"/>
            <a:r>
              <a:rPr lang="en-US" dirty="0" smtClean="0"/>
              <a:t>Oliver model utilized sequenced definitions to avoid circular dependencies</a:t>
            </a:r>
          </a:p>
          <a:p>
            <a:pPr lvl="1"/>
            <a:r>
              <a:rPr lang="en-US" dirty="0" smtClean="0"/>
              <a:t>Our model will allow the identification of these dependencies via inspection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48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and Parsimonious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 define properties</a:t>
            </a:r>
          </a:p>
          <a:p>
            <a:pPr lvl="1"/>
            <a:r>
              <a:rPr lang="en-US" dirty="0" smtClean="0"/>
              <a:t>A Property typed by a Quantity is a “Value Property”</a:t>
            </a:r>
          </a:p>
          <a:p>
            <a:pPr lvl="1"/>
            <a:r>
              <a:rPr lang="en-US" dirty="0" smtClean="0"/>
              <a:t>No additional enhancements are specified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3397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1117</TotalTime>
  <Words>378</Words>
  <Application>Microsoft Macintosh PowerPoint</Application>
  <PresentationFormat>On-screen Show (4:3)</PresentationFormat>
  <Paragraphs>88</Paragraphs>
  <Slides>10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Default Theme</vt:lpstr>
      <vt:lpstr>Photo Editor Photo</vt:lpstr>
      <vt:lpstr>Formulating the Systems Engineering Concept Model (SECM)</vt:lpstr>
      <vt:lpstr>Previously on SECM…</vt:lpstr>
      <vt:lpstr>Kernel BASE Concepts</vt:lpstr>
      <vt:lpstr>SECM Principles</vt:lpstr>
      <vt:lpstr>Kernel Concepts</vt:lpstr>
      <vt:lpstr>Kernel Base Concepts</vt:lpstr>
      <vt:lpstr>Backup</vt:lpstr>
      <vt:lpstr>Well Formed</vt:lpstr>
      <vt:lpstr>Simple and Parsimonious</vt:lpstr>
      <vt:lpstr>Extendable</vt:lpstr>
    </vt:vector>
  </TitlesOfParts>
  <Company>JPL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Galey</dc:creator>
  <cp:lastModifiedBy>Charles Galey</cp:lastModifiedBy>
  <cp:revision>19</cp:revision>
  <dcterms:created xsi:type="dcterms:W3CDTF">2015-03-12T19:31:23Z</dcterms:created>
  <dcterms:modified xsi:type="dcterms:W3CDTF">2015-03-18T03:51:13Z</dcterms:modified>
</cp:coreProperties>
</file>