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2" r:id="rId4"/>
    <p:sldId id="271" r:id="rId5"/>
    <p:sldId id="267" r:id="rId6"/>
    <p:sldId id="273" r:id="rId7"/>
    <p:sldId id="280" r:id="rId8"/>
    <p:sldId id="274" r:id="rId9"/>
    <p:sldId id="281" r:id="rId10"/>
    <p:sldId id="279" r:id="rId11"/>
    <p:sldId id="277" r:id="rId12"/>
    <p:sldId id="278" r:id="rId13"/>
    <p:sldId id="264" r:id="rId14"/>
    <p:sldId id="272" r:id="rId15"/>
    <p:sldId id="261" r:id="rId16"/>
    <p:sldId id="276" r:id="rId17"/>
    <p:sldId id="260" r:id="rId18"/>
    <p:sldId id="259" r:id="rId19"/>
    <p:sldId id="275" r:id="rId20"/>
    <p:sldId id="269" r:id="rId21"/>
    <p:sldId id="26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8FCF-91F9-48F2-9490-4BAF168067A6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4FC5-DD62-4915-9BAD-AFC140449A1B}" type="datetime1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FE53-1008-4CE0-B866-0681DFF33976}" type="datetime1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</a:t>
            </a:r>
            <a:r>
              <a:rPr lang="en-US" smtClean="0"/>
              <a:t>- Requirements </a:t>
            </a:r>
            <a:r>
              <a:rPr lang="en-US" dirty="0" smtClean="0"/>
              <a:t>Concepts - Draft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9/14/2016 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Transform a Text based Behavior Requirement to a Formal </a:t>
            </a:r>
            <a:r>
              <a:rPr lang="en-US" sz="2400" dirty="0" smtClean="0"/>
              <a:t>Requirement Example - Copied 9/12/2016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94" y="557403"/>
            <a:ext cx="8008011" cy="63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Functional Requirement Example -Updated 9/xx/2016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Interface Requirement Example -Updated 9/xx/2016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33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01" y="543778"/>
            <a:ext cx="10152797" cy="56327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Reviewed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7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Library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5005387"/>
            <a:ext cx="10417628" cy="1563462"/>
          </a:xfrm>
        </p:spPr>
        <p:txBody>
          <a:bodyPr/>
          <a:lstStyle/>
          <a:p>
            <a:r>
              <a:rPr lang="en-US" dirty="0" smtClean="0"/>
              <a:t>This diagram surfaces concepts of specification vs. realization and the use of libraries. </a:t>
            </a:r>
          </a:p>
          <a:p>
            <a:r>
              <a:rPr lang="en-US" dirty="0" smtClean="0"/>
              <a:t>The next diagram is a quick and dirty activity of some of library usage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852612"/>
            <a:ext cx="7629525" cy="31527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Usage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4506"/>
            <a:ext cx="4206800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46" y="1764506"/>
            <a:ext cx="4400550" cy="4229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Slide 3, 4, 5, 6, 8 – No significant Change, Maybe typos</a:t>
            </a:r>
          </a:p>
          <a:p>
            <a:r>
              <a:rPr lang="en-US" dirty="0" smtClean="0"/>
              <a:t>Slides 7 – New </a:t>
            </a:r>
            <a:r>
              <a:rPr lang="en-US" dirty="0"/>
              <a:t>– Context Diagram - Vehicle Weight Verification Via Analysis Example </a:t>
            </a:r>
            <a:endParaRPr lang="en-US" dirty="0" smtClean="0"/>
          </a:p>
          <a:p>
            <a:r>
              <a:rPr lang="en-US" dirty="0" smtClean="0"/>
              <a:t>Slide 9 – New - Design </a:t>
            </a:r>
            <a:r>
              <a:rPr lang="en-US" dirty="0"/>
              <a:t>Constraint Requirement </a:t>
            </a:r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From request on email</a:t>
            </a:r>
            <a:endParaRPr lang="en-US" dirty="0"/>
          </a:p>
          <a:p>
            <a:r>
              <a:rPr lang="en-US" dirty="0" smtClean="0"/>
              <a:t>Slide 10 – </a:t>
            </a:r>
            <a:r>
              <a:rPr lang="en-US" dirty="0"/>
              <a:t>Transform a Text based Behavior Requirement to a Formal Requirement Example </a:t>
            </a:r>
            <a:endParaRPr lang="en-US" dirty="0" smtClean="0"/>
          </a:p>
          <a:p>
            <a:pPr lvl="1"/>
            <a:r>
              <a:rPr lang="en-US" dirty="0" smtClean="0"/>
              <a:t>Made changes per email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7" y="53975"/>
            <a:ext cx="10515600" cy="8087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Example – Stopping Distance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1" y="6211670"/>
            <a:ext cx="62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 VERY INITIAL EXAMPLE FOR OUR EARLY DISCUSSIONS </a:t>
            </a:r>
          </a:p>
          <a:p>
            <a:r>
              <a:rPr lang="en-US" dirty="0">
                <a:solidFill>
                  <a:srgbClr val="FF0000"/>
                </a:solidFill>
              </a:rPr>
              <a:t>WHICH NEEDS TO BE REWORKED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911" y="878697"/>
            <a:ext cx="7568592" cy="53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165949"/>
            <a:ext cx="10515600" cy="10793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Example - Crash Safety with </a:t>
            </a:r>
            <a:r>
              <a:rPr lang="en-US" sz="2800" dirty="0"/>
              <a:t>Child and Derived </a:t>
            </a:r>
            <a:r>
              <a:rPr lang="en-US" sz="2800" dirty="0" smtClean="0"/>
              <a:t>Requirements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341611"/>
            <a:ext cx="87725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8370"/>
            <a:ext cx="10515600" cy="6973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Behavior Example – Produce Diagnostic Report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206228"/>
            <a:ext cx="90963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4963" y="0"/>
            <a:ext cx="402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 Concepts – Copied 9/12/16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7" name="-667513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8" y="369332"/>
            <a:ext cx="11206492" cy="64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7011" y="82205"/>
            <a:ext cx="6911567" cy="1778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Requirement Traceability Diagram - Copied 9/12/2016</a:t>
            </a:r>
            <a:endParaRPr lang="en-US" sz="2400" dirty="0"/>
          </a:p>
        </p:txBody>
      </p:sp>
      <p:pic>
        <p:nvPicPr>
          <p:cNvPr id="8" name="-1368334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29" y="433139"/>
            <a:ext cx="11085330" cy="62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Requirements Attributes - Copied 9/12/2016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18" name="-725934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98" y="473653"/>
            <a:ext cx="10262958" cy="60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Vehicle Weight Performance Requirement Example - Copied 9/12/2016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4" y="468232"/>
            <a:ext cx="11605752" cy="60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Context Diagram - Vehicle Weight Verification Via Analysis Example - Copied 9/14/2016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56" y="437460"/>
            <a:ext cx="7822022" cy="64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Decompose a Compound Text Based Requirement Example - Copied 9/12/2016</a:t>
            </a:r>
            <a:endParaRPr lang="en-US" sz="2400" dirty="0"/>
          </a:p>
        </p:txBody>
      </p:sp>
      <p:pic>
        <p:nvPicPr>
          <p:cNvPr id="7" name="-1824255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63" y="462648"/>
            <a:ext cx="7597273" cy="60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9244" y="203352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Design Constraint </a:t>
            </a:r>
            <a:r>
              <a:rPr lang="en-US" sz="2000" dirty="0"/>
              <a:t>Requirement Example - Copied </a:t>
            </a:r>
            <a:r>
              <a:rPr lang="en-US" sz="2000" dirty="0" smtClean="0"/>
              <a:t>9/14/2016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15" y="774150"/>
            <a:ext cx="9249234" cy="58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41950</TotalTime>
  <Words>327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SECM - Requirements Concepts - Draft</vt:lpstr>
      <vt:lpstr>What’s New</vt:lpstr>
      <vt:lpstr>PowerPoint Presentation</vt:lpstr>
      <vt:lpstr>Requirement Traceability Diagram - Copied 9/12/2016</vt:lpstr>
      <vt:lpstr>Requirements Attributes - Copied 9/12/2016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  <vt:lpstr>To Be Reviewed</vt:lpstr>
      <vt:lpstr>Requirement Library Concepts</vt:lpstr>
      <vt:lpstr>Library Usage</vt:lpstr>
      <vt:lpstr>Dated Examples</vt:lpstr>
      <vt:lpstr>Performance Example – Stopping Distance</vt:lpstr>
      <vt:lpstr>Performance Example - Crash Safety with Child and Derived Requirements</vt:lpstr>
      <vt:lpstr>Behavior Example – Produce Diagnostic Report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70</cp:revision>
  <dcterms:created xsi:type="dcterms:W3CDTF">2016-07-08T14:54:35Z</dcterms:created>
  <dcterms:modified xsi:type="dcterms:W3CDTF">2016-09-15T15:22:14Z</dcterms:modified>
</cp:coreProperties>
</file>