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50" d="100"/>
          <a:sy n="150" d="100"/>
        </p:scale>
        <p:origin x="-120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F3CB-21A0-F74A-A4D0-E5954B6AA366}" type="datetimeFigureOut">
              <a:rPr lang="en-US" smtClean="0"/>
              <a:t>4/14/10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7E6DD-D660-AC47-AB8F-499A91CF2C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F3CB-21A0-F74A-A4D0-E5954B6AA366}" type="datetimeFigureOut">
              <a:rPr lang="en-US" smtClean="0"/>
              <a:t>4/14/10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7E6DD-D660-AC47-AB8F-499A91CF2C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F3CB-21A0-F74A-A4D0-E5954B6AA366}" type="datetimeFigureOut">
              <a:rPr lang="en-US" smtClean="0"/>
              <a:t>4/14/10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7E6DD-D660-AC47-AB8F-499A91CF2C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F3CB-21A0-F74A-A4D0-E5954B6AA366}" type="datetimeFigureOut">
              <a:rPr lang="en-US" smtClean="0"/>
              <a:t>4/14/10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7E6DD-D660-AC47-AB8F-499A91CF2C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F3CB-21A0-F74A-A4D0-E5954B6AA366}" type="datetimeFigureOut">
              <a:rPr lang="en-US" smtClean="0"/>
              <a:t>4/14/10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7E6DD-D660-AC47-AB8F-499A91CF2C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F3CB-21A0-F74A-A4D0-E5954B6AA366}" type="datetimeFigureOut">
              <a:rPr lang="en-US" smtClean="0"/>
              <a:t>4/14/10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7E6DD-D660-AC47-AB8F-499A91CF2C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F3CB-21A0-F74A-A4D0-E5954B6AA366}" type="datetimeFigureOut">
              <a:rPr lang="en-US" smtClean="0"/>
              <a:t>4/14/10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7E6DD-D660-AC47-AB8F-499A91CF2C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F3CB-21A0-F74A-A4D0-E5954B6AA366}" type="datetimeFigureOut">
              <a:rPr lang="en-US" smtClean="0"/>
              <a:t>4/14/10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7E6DD-D660-AC47-AB8F-499A91CF2C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F3CB-21A0-F74A-A4D0-E5954B6AA366}" type="datetimeFigureOut">
              <a:rPr lang="en-US" smtClean="0"/>
              <a:t>4/14/10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7E6DD-D660-AC47-AB8F-499A91CF2C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F3CB-21A0-F74A-A4D0-E5954B6AA366}" type="datetimeFigureOut">
              <a:rPr lang="en-US" smtClean="0"/>
              <a:t>4/14/10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7E6DD-D660-AC47-AB8F-499A91CF2C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F3CB-21A0-F74A-A4D0-E5954B6AA366}" type="datetimeFigureOut">
              <a:rPr lang="en-US" smtClean="0"/>
              <a:t>4/14/10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7E6DD-D660-AC47-AB8F-499A91CF2C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9F3CB-21A0-F74A-A4D0-E5954B6AA366}" type="datetimeFigureOut">
              <a:rPr lang="en-US" smtClean="0"/>
              <a:t>4/14/10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7E6DD-D660-AC47-AB8F-499A91CF2CF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be 130"/>
          <p:cNvSpPr/>
          <p:nvPr/>
        </p:nvSpPr>
        <p:spPr>
          <a:xfrm>
            <a:off x="2129894" y="1024467"/>
            <a:ext cx="4703750" cy="4521479"/>
          </a:xfrm>
          <a:prstGeom prst="cube">
            <a:avLst>
              <a:gd name="adj" fmla="val 3091"/>
            </a:avLst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9829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MetaModelica</a:t>
            </a:r>
            <a:r>
              <a:rPr lang="en-US" sz="3200" dirty="0" smtClean="0"/>
              <a:t> / MOF &amp; </a:t>
            </a:r>
            <a:r>
              <a:rPr lang="en-US" sz="3200" dirty="0" err="1" smtClean="0"/>
              <a:t>Modelica</a:t>
            </a:r>
            <a:r>
              <a:rPr lang="en-US" sz="3200" dirty="0" smtClean="0"/>
              <a:t> / </a:t>
            </a:r>
            <a:r>
              <a:rPr lang="en-US" sz="3200" dirty="0" err="1" smtClean="0"/>
              <a:t>SysML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2354709" y="1915539"/>
            <a:ext cx="1612349" cy="39167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(To Be Defined)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54709" y="4247776"/>
            <a:ext cx="1612349" cy="6626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Modelica</a:t>
            </a:r>
            <a:r>
              <a:rPr lang="en-US" dirty="0" smtClean="0"/>
              <a:t> Lang.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163517" y="1915539"/>
            <a:ext cx="1427614" cy="39167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CMOF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366669" y="2342683"/>
            <a:ext cx="1352815" cy="42554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Eclipse EMF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38820" y="2824277"/>
            <a:ext cx="1426820" cy="37647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dirty="0" smtClean="0"/>
              <a:t>UML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366669" y="3871306"/>
            <a:ext cx="1352815" cy="37647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Eclipse UML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144067" y="3735210"/>
            <a:ext cx="1426820" cy="369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UML4SysML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144067" y="4434446"/>
            <a:ext cx="1426820" cy="33351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SysML</a:t>
            </a:r>
            <a:r>
              <a:rPr lang="en-US" dirty="0" smtClean="0"/>
              <a:t> 1.2</a:t>
            </a:r>
          </a:p>
        </p:txBody>
      </p:sp>
      <p:cxnSp>
        <p:nvCxnSpPr>
          <p:cNvPr id="15" name="Straight Arrow Connector 14"/>
          <p:cNvCxnSpPr>
            <a:stCxn id="13" idx="0"/>
            <a:endCxn id="12" idx="2"/>
          </p:cNvCxnSpPr>
          <p:nvPr/>
        </p:nvCxnSpPr>
        <p:spPr>
          <a:xfrm rot="5400000" flipH="1" flipV="1">
            <a:off x="5692525" y="4269494"/>
            <a:ext cx="329905" cy="1588"/>
          </a:xfrm>
          <a:prstGeom prst="straightConnector1">
            <a:avLst/>
          </a:prstGeom>
          <a:ln>
            <a:solidFill>
              <a:srgbClr val="A6A6A6"/>
            </a:solidFill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7366670" y="4916407"/>
            <a:ext cx="1352815" cy="33351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SysML</a:t>
            </a:r>
            <a:endParaRPr lang="en-US" dirty="0" smtClean="0"/>
          </a:p>
        </p:txBody>
      </p:sp>
      <p:cxnSp>
        <p:nvCxnSpPr>
          <p:cNvPr id="17" name="Straight Arrow Connector 16"/>
          <p:cNvCxnSpPr>
            <a:stCxn id="16" idx="0"/>
            <a:endCxn id="11" idx="2"/>
          </p:cNvCxnSpPr>
          <p:nvPr/>
        </p:nvCxnSpPr>
        <p:spPr>
          <a:xfrm rot="16200000" flipV="1">
            <a:off x="7708763" y="4582091"/>
            <a:ext cx="668631" cy="1"/>
          </a:xfrm>
          <a:prstGeom prst="straightConnector1">
            <a:avLst/>
          </a:prstGeom>
          <a:ln>
            <a:solidFill>
              <a:srgbClr val="A6A6A6"/>
            </a:solidFill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Left-Right Arrow 26"/>
          <p:cNvSpPr/>
          <p:nvPr/>
        </p:nvSpPr>
        <p:spPr>
          <a:xfrm>
            <a:off x="4224002" y="1915539"/>
            <a:ext cx="668868" cy="391676"/>
          </a:xfrm>
          <a:prstGeom prst="leftRightArrow">
            <a:avLst>
              <a:gd name="adj1" fmla="val 60221"/>
              <a:gd name="adj2" fmla="val 21593"/>
            </a:avLst>
          </a:prstGeom>
          <a:ln>
            <a:solidFill>
              <a:srgbClr val="A6A6A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38" name="TextBox 37"/>
          <p:cNvSpPr txBox="1"/>
          <p:nvPr/>
        </p:nvSpPr>
        <p:spPr>
          <a:xfrm>
            <a:off x="5360010" y="1161122"/>
            <a:ext cx="996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omg.org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2374701" y="1161122"/>
            <a:ext cx="1405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</a:t>
            </a:r>
            <a:r>
              <a:rPr lang="en-US" dirty="0" err="1" smtClean="0"/>
              <a:t>odelica.org</a:t>
            </a:r>
            <a:endParaRPr lang="en-US" dirty="0"/>
          </a:p>
        </p:txBody>
      </p:sp>
      <p:sp>
        <p:nvSpPr>
          <p:cNvPr id="32" name="Up Arrow 31"/>
          <p:cNvSpPr/>
          <p:nvPr/>
        </p:nvSpPr>
        <p:spPr>
          <a:xfrm>
            <a:off x="5746396" y="2451088"/>
            <a:ext cx="211667" cy="268987"/>
          </a:xfrm>
          <a:prstGeom prst="upArrow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4" name="Up Arrow 53"/>
          <p:cNvSpPr/>
          <p:nvPr/>
        </p:nvSpPr>
        <p:spPr>
          <a:xfrm>
            <a:off x="7937244" y="2962429"/>
            <a:ext cx="211667" cy="588820"/>
          </a:xfrm>
          <a:prstGeom prst="upArrow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5" name="Left-Right Arrow 64"/>
          <p:cNvSpPr/>
          <p:nvPr/>
        </p:nvSpPr>
        <p:spPr>
          <a:xfrm>
            <a:off x="4224002" y="4435241"/>
            <a:ext cx="668868" cy="391676"/>
          </a:xfrm>
          <a:prstGeom prst="leftRightArrow">
            <a:avLst>
              <a:gd name="adj1" fmla="val 60221"/>
              <a:gd name="adj2" fmla="val 21593"/>
            </a:avLst>
          </a:prstGeom>
          <a:ln>
            <a:solidFill>
              <a:srgbClr val="A6A6A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68" name="Right Brace 67"/>
          <p:cNvSpPr/>
          <p:nvPr/>
        </p:nvSpPr>
        <p:spPr>
          <a:xfrm>
            <a:off x="6882238" y="2633351"/>
            <a:ext cx="304800" cy="1598300"/>
          </a:xfrm>
          <a:prstGeom prst="rightBrace">
            <a:avLst>
              <a:gd name="adj1" fmla="val 8333"/>
              <a:gd name="adj2" fmla="val 54238"/>
            </a:avLst>
          </a:prstGeom>
          <a:ln>
            <a:solidFill>
              <a:srgbClr val="A6A6A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sp>
      <p:sp>
        <p:nvSpPr>
          <p:cNvPr id="70" name="Trapezoid 69"/>
          <p:cNvSpPr/>
          <p:nvPr/>
        </p:nvSpPr>
        <p:spPr>
          <a:xfrm flipV="1">
            <a:off x="5739738" y="3302647"/>
            <a:ext cx="237067" cy="248602"/>
          </a:xfrm>
          <a:prstGeom prst="trapezoid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113" name="Group 112"/>
          <p:cNvGrpSpPr/>
          <p:nvPr/>
        </p:nvGrpSpPr>
        <p:grpSpPr>
          <a:xfrm>
            <a:off x="2354709" y="5900734"/>
            <a:ext cx="1657868" cy="562473"/>
            <a:chOff x="206990" y="6127543"/>
            <a:chExt cx="1657868" cy="562473"/>
          </a:xfrm>
        </p:grpSpPr>
        <p:sp>
          <p:nvSpPr>
            <p:cNvPr id="31" name="Up Arrow 30"/>
            <p:cNvSpPr/>
            <p:nvPr/>
          </p:nvSpPr>
          <p:spPr>
            <a:xfrm rot="5400000">
              <a:off x="790490" y="6121893"/>
              <a:ext cx="211667" cy="380632"/>
            </a:xfrm>
            <a:prstGeom prst="upArrow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26982" y="6382239"/>
              <a:ext cx="163787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M1 instantiates  M2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206990" y="6127543"/>
              <a:ext cx="42916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M1</a:t>
              </a:r>
              <a:endParaRPr lang="en-US" sz="14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118358" y="6127543"/>
              <a:ext cx="42916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M2</a:t>
              </a:r>
              <a:endParaRPr lang="en-US" sz="1400" dirty="0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4310500" y="5782474"/>
            <a:ext cx="1466514" cy="745911"/>
            <a:chOff x="2707847" y="5716806"/>
            <a:chExt cx="1466514" cy="745911"/>
          </a:xfrm>
        </p:grpSpPr>
        <p:sp>
          <p:nvSpPr>
            <p:cNvPr id="79" name="Left-Right Arrow 78"/>
            <p:cNvSpPr/>
            <p:nvPr/>
          </p:nvSpPr>
          <p:spPr>
            <a:xfrm>
              <a:off x="3211284" y="5716806"/>
              <a:ext cx="423336" cy="412898"/>
            </a:xfrm>
            <a:prstGeom prst="leftRightArrow">
              <a:avLst>
                <a:gd name="adj1" fmla="val 60221"/>
                <a:gd name="adj2" fmla="val 21593"/>
              </a:avLst>
            </a:prstGeom>
            <a:ln>
              <a:solidFill>
                <a:srgbClr val="A6A6A6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T</a:t>
              </a:r>
              <a:endParaRPr lang="en-US" sz="11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2712267" y="5738589"/>
              <a:ext cx="42916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M1</a:t>
              </a:r>
              <a:endParaRPr lang="en-US" sz="14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745200" y="5738589"/>
              <a:ext cx="42916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M2</a:t>
              </a:r>
              <a:endParaRPr lang="en-US" sz="1400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2707847" y="6154940"/>
              <a:ext cx="144142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T maps M1 &amp; M2</a:t>
              </a:r>
              <a:endParaRPr lang="en-US" sz="1400" dirty="0"/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6117994" y="5779177"/>
            <a:ext cx="1301771" cy="696731"/>
            <a:chOff x="5324783" y="5779177"/>
            <a:chExt cx="1301771" cy="696731"/>
          </a:xfrm>
        </p:grpSpPr>
        <p:sp>
          <p:nvSpPr>
            <p:cNvPr id="89" name="Trapezoid 88"/>
            <p:cNvSpPr/>
            <p:nvPr/>
          </p:nvSpPr>
          <p:spPr>
            <a:xfrm rot="5400000" flipV="1">
              <a:off x="5797598" y="5820466"/>
              <a:ext cx="237067" cy="248602"/>
            </a:xfrm>
            <a:prstGeom prst="trapezoid">
              <a:avLst>
                <a:gd name="adj" fmla="val 25000"/>
              </a:avLst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5324783" y="5779177"/>
              <a:ext cx="42916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M1</a:t>
              </a:r>
              <a:endParaRPr lang="en-US" sz="1400" dirty="0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6117994" y="5779177"/>
              <a:ext cx="42916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M2</a:t>
              </a:r>
              <a:endParaRPr lang="en-US" sz="1400" dirty="0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5324783" y="6168131"/>
              <a:ext cx="130177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M1 subsets M2</a:t>
              </a:r>
              <a:endParaRPr lang="en-US" sz="1400" dirty="0"/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7622849" y="5779177"/>
            <a:ext cx="1326142" cy="684030"/>
            <a:chOff x="7257271" y="5751290"/>
            <a:chExt cx="1326142" cy="684030"/>
          </a:xfrm>
        </p:grpSpPr>
        <p:sp>
          <p:nvSpPr>
            <p:cNvPr id="96" name="TextBox 95"/>
            <p:cNvSpPr txBox="1"/>
            <p:nvPr/>
          </p:nvSpPr>
          <p:spPr>
            <a:xfrm>
              <a:off x="7257271" y="5751290"/>
              <a:ext cx="42916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M1</a:t>
              </a:r>
              <a:endParaRPr lang="en-US" sz="1400" dirty="0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8010600" y="5751290"/>
              <a:ext cx="42916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M2</a:t>
              </a:r>
              <a:endParaRPr lang="en-US" sz="1400" dirty="0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7257271" y="6127543"/>
              <a:ext cx="13261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M1 extends M2</a:t>
              </a:r>
              <a:endParaRPr lang="en-US" sz="1400" dirty="0"/>
            </a:p>
          </p:txBody>
        </p:sp>
        <p:cxnSp>
          <p:nvCxnSpPr>
            <p:cNvPr id="99" name="Straight Arrow Connector 98"/>
            <p:cNvCxnSpPr/>
            <p:nvPr/>
          </p:nvCxnSpPr>
          <p:spPr>
            <a:xfrm>
              <a:off x="7661031" y="5900865"/>
              <a:ext cx="314568" cy="8627"/>
            </a:xfrm>
            <a:prstGeom prst="straightConnector1">
              <a:avLst/>
            </a:prstGeom>
            <a:ln>
              <a:solidFill>
                <a:srgbClr val="A6A6A6"/>
              </a:solidFill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Rectangle 104"/>
          <p:cNvSpPr/>
          <p:nvPr/>
        </p:nvSpPr>
        <p:spPr>
          <a:xfrm>
            <a:off x="383503" y="2342683"/>
            <a:ext cx="1612349" cy="39167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MetaModelica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383503" y="4713833"/>
            <a:ext cx="1612349" cy="369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OpenModelica</a:t>
            </a:r>
            <a:endParaRPr lang="en-US" dirty="0"/>
          </a:p>
        </p:txBody>
      </p:sp>
      <p:sp>
        <p:nvSpPr>
          <p:cNvPr id="107" name="Up Arrow 106"/>
          <p:cNvSpPr/>
          <p:nvPr/>
        </p:nvSpPr>
        <p:spPr>
          <a:xfrm>
            <a:off x="1083844" y="3118687"/>
            <a:ext cx="211667" cy="1301852"/>
          </a:xfrm>
          <a:prstGeom prst="upArrow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08" name="Up Arrow 107"/>
          <p:cNvSpPr/>
          <p:nvPr/>
        </p:nvSpPr>
        <p:spPr>
          <a:xfrm>
            <a:off x="3055050" y="2451088"/>
            <a:ext cx="211667" cy="1476631"/>
          </a:xfrm>
          <a:prstGeom prst="upArrow">
            <a:avLst>
              <a:gd name="adj1" fmla="val 50000"/>
              <a:gd name="adj2" fmla="val 18000"/>
            </a:avLst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116" name="Group 115"/>
          <p:cNvGrpSpPr/>
          <p:nvPr/>
        </p:nvGrpSpPr>
        <p:grpSpPr>
          <a:xfrm>
            <a:off x="348729" y="5937379"/>
            <a:ext cx="1640949" cy="562473"/>
            <a:chOff x="279428" y="5408288"/>
            <a:chExt cx="1640949" cy="562473"/>
          </a:xfrm>
        </p:grpSpPr>
        <p:sp>
          <p:nvSpPr>
            <p:cNvPr id="110" name="TextBox 109"/>
            <p:cNvSpPr txBox="1"/>
            <p:nvPr/>
          </p:nvSpPr>
          <p:spPr>
            <a:xfrm>
              <a:off x="299420" y="5662984"/>
              <a:ext cx="16209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M1 implements M2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279428" y="5408288"/>
              <a:ext cx="42916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M1</a:t>
              </a:r>
              <a:endParaRPr lang="en-US" sz="1400" dirty="0"/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1190796" y="5408288"/>
              <a:ext cx="42916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M2</a:t>
              </a:r>
              <a:endParaRPr lang="en-US" sz="1400" dirty="0"/>
            </a:p>
          </p:txBody>
        </p:sp>
        <p:sp>
          <p:nvSpPr>
            <p:cNvPr id="114" name="Bent Arrow 113"/>
            <p:cNvSpPr/>
            <p:nvPr/>
          </p:nvSpPr>
          <p:spPr>
            <a:xfrm>
              <a:off x="764814" y="5408288"/>
              <a:ext cx="354184" cy="307777"/>
            </a:xfrm>
            <a:prstGeom prst="bentArrow">
              <a:avLst/>
            </a:prstGeom>
            <a:ln>
              <a:solidFill>
                <a:srgbClr val="A6A6A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</p:sp>
      </p:grpSp>
      <p:sp>
        <p:nvSpPr>
          <p:cNvPr id="120" name="Bent Arrow 119"/>
          <p:cNvSpPr/>
          <p:nvPr/>
        </p:nvSpPr>
        <p:spPr>
          <a:xfrm>
            <a:off x="1641668" y="4294220"/>
            <a:ext cx="354184" cy="307777"/>
          </a:xfrm>
          <a:prstGeom prst="bentArrow">
            <a:avLst/>
          </a:prstGeom>
          <a:ln>
            <a:solidFill>
              <a:srgbClr val="A6A6A6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sp>
      <p:sp>
        <p:nvSpPr>
          <p:cNvPr id="121" name="Bent Arrow 120"/>
          <p:cNvSpPr/>
          <p:nvPr/>
        </p:nvSpPr>
        <p:spPr>
          <a:xfrm>
            <a:off x="1641668" y="1915539"/>
            <a:ext cx="354184" cy="307777"/>
          </a:xfrm>
          <a:prstGeom prst="bentArrow">
            <a:avLst/>
          </a:prstGeom>
          <a:ln>
            <a:solidFill>
              <a:srgbClr val="A6A6A6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sp>
      <p:sp>
        <p:nvSpPr>
          <p:cNvPr id="122" name="Bent Arrow 121"/>
          <p:cNvSpPr/>
          <p:nvPr/>
        </p:nvSpPr>
        <p:spPr>
          <a:xfrm flipH="1">
            <a:off x="7034638" y="1915539"/>
            <a:ext cx="437051" cy="307777"/>
          </a:xfrm>
          <a:prstGeom prst="bentArrow">
            <a:avLst/>
          </a:prstGeom>
          <a:ln>
            <a:solidFill>
              <a:srgbClr val="A6A6A6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sp>
      <p:sp>
        <p:nvSpPr>
          <p:cNvPr id="124" name="Bent Arrow 123"/>
          <p:cNvSpPr/>
          <p:nvPr/>
        </p:nvSpPr>
        <p:spPr>
          <a:xfrm flipH="1">
            <a:off x="7242162" y="3432501"/>
            <a:ext cx="322665" cy="307777"/>
          </a:xfrm>
          <a:prstGeom prst="bentArrow">
            <a:avLst/>
          </a:prstGeom>
          <a:ln>
            <a:solidFill>
              <a:srgbClr val="A6A6A6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sp>
      <p:sp>
        <p:nvSpPr>
          <p:cNvPr id="129" name="Bent Arrow 128"/>
          <p:cNvSpPr/>
          <p:nvPr/>
        </p:nvSpPr>
        <p:spPr>
          <a:xfrm flipH="1">
            <a:off x="7034638" y="4460182"/>
            <a:ext cx="437051" cy="307777"/>
          </a:xfrm>
          <a:prstGeom prst="bentArrow">
            <a:avLst/>
          </a:prstGeom>
          <a:ln>
            <a:solidFill>
              <a:srgbClr val="A6A6A6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58</Words>
  <Application>Microsoft Macintosh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MetaModelica / MOF &amp; Modelica / SysML</vt:lpstr>
    </vt:vector>
  </TitlesOfParts>
  <Company>jpl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MetaModelica / MOF &amp; Modelica / SysML</dc:title>
  <dc:creator>Nicolas Rouquette</dc:creator>
  <cp:lastModifiedBy>Nicolas Rouquette</cp:lastModifiedBy>
  <cp:revision>3</cp:revision>
  <dcterms:created xsi:type="dcterms:W3CDTF">2010-04-14T14:31:43Z</dcterms:created>
  <dcterms:modified xsi:type="dcterms:W3CDTF">2010-04-14T15:55:55Z</dcterms:modified>
</cp:coreProperties>
</file>