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2" r:id="rId3"/>
    <p:sldId id="27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3" d="100"/>
          <a:sy n="113" d="100"/>
        </p:scale>
        <p:origin x="-930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2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1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6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3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1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0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5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6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6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C1181-7EE1-45DE-8F9B-86D369B58521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1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Uniform syntactic interpretation</a:t>
            </a:r>
          </a:p>
          <a:p>
            <a:pPr lvl="1"/>
            <a:r>
              <a:rPr lang="en-US" dirty="0"/>
              <a:t>Everyone looking at a </a:t>
            </a:r>
            <a:r>
              <a:rPr lang="en-US" dirty="0" err="1"/>
              <a:t>SysML</a:t>
            </a:r>
            <a:r>
              <a:rPr lang="en-US" dirty="0"/>
              <a:t> diagram should describe it the same way (using </a:t>
            </a:r>
            <a:r>
              <a:rPr lang="en-US" dirty="0" err="1"/>
              <a:t>SysML</a:t>
            </a:r>
            <a:r>
              <a:rPr lang="en-US" dirty="0"/>
              <a:t> terminology) , including whether it is “legal” </a:t>
            </a:r>
            <a:r>
              <a:rPr lang="en-US" dirty="0" err="1"/>
              <a:t>SysML</a:t>
            </a:r>
            <a:r>
              <a:rPr lang="en-US" dirty="0"/>
              <a:t> (well-formed).</a:t>
            </a:r>
          </a:p>
          <a:p>
            <a:r>
              <a:rPr lang="en-US" dirty="0"/>
              <a:t>Includes </a:t>
            </a:r>
            <a:r>
              <a:rPr lang="en-US" dirty="0" err="1"/>
              <a:t>SysML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Specification writers</a:t>
            </a:r>
          </a:p>
          <a:p>
            <a:pPr lvl="1"/>
            <a:r>
              <a:rPr lang="en-US" dirty="0"/>
              <a:t>Teachers and consultants</a:t>
            </a:r>
          </a:p>
          <a:p>
            <a:pPr lvl="1"/>
            <a:r>
              <a:rPr lang="en-US" dirty="0"/>
              <a:t>Model builders</a:t>
            </a:r>
          </a:p>
          <a:p>
            <a:pPr lvl="1"/>
            <a:r>
              <a:rPr lang="en-US" dirty="0"/>
              <a:t>Modeling tool builders (terminology = </a:t>
            </a:r>
            <a:r>
              <a:rPr lang="en-US" dirty="0" err="1"/>
              <a:t>metamodel</a:t>
            </a:r>
            <a:r>
              <a:rPr lang="en-US" dirty="0"/>
              <a:t>, translation = instantiating </a:t>
            </a:r>
            <a:r>
              <a:rPr lang="en-US" dirty="0" err="1"/>
              <a:t>metmodel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195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26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Uniform semantic interpretation</a:t>
            </a:r>
          </a:p>
          <a:p>
            <a:pPr lvl="1"/>
            <a:r>
              <a:rPr lang="en-US" dirty="0"/>
              <a:t>Everyone looking at a </a:t>
            </a:r>
            <a:r>
              <a:rPr lang="en-US" dirty="0" err="1"/>
              <a:t>SysML</a:t>
            </a:r>
            <a:r>
              <a:rPr lang="en-US" dirty="0"/>
              <a:t> model should get the same idea of </a:t>
            </a:r>
            <a:r>
              <a:rPr lang="en-US" dirty="0" smtClean="0"/>
              <a:t>how the system is </a:t>
            </a:r>
            <a:r>
              <a:rPr lang="en-US" dirty="0"/>
              <a:t>built according to </a:t>
            </a:r>
            <a:r>
              <a:rPr lang="en-US" dirty="0" smtClean="0"/>
              <a:t>how the </a:t>
            </a:r>
            <a:r>
              <a:rPr lang="en-US" dirty="0"/>
              <a:t>model will behave.</a:t>
            </a:r>
          </a:p>
          <a:p>
            <a:r>
              <a:rPr lang="en-US" dirty="0"/>
              <a:t>Includes </a:t>
            </a:r>
            <a:r>
              <a:rPr lang="en-US" dirty="0" err="1"/>
              <a:t>SysML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Specification writers</a:t>
            </a:r>
          </a:p>
          <a:p>
            <a:pPr lvl="1"/>
            <a:r>
              <a:rPr lang="en-US" dirty="0"/>
              <a:t>Teachers and consultants</a:t>
            </a:r>
          </a:p>
          <a:p>
            <a:pPr lvl="1"/>
            <a:r>
              <a:rPr lang="en-US" dirty="0"/>
              <a:t>Model builders</a:t>
            </a:r>
          </a:p>
          <a:p>
            <a:pPr lvl="1"/>
            <a:r>
              <a:rPr lang="en-US" dirty="0"/>
              <a:t>Analysis tool builders (might overlap modeling tool builders).</a:t>
            </a:r>
          </a:p>
        </p:txBody>
      </p:sp>
    </p:spTree>
    <p:extLst>
      <p:ext uri="{BB962C8B-B14F-4D97-AF65-F5344CB8AC3E}">
        <p14:creationId xmlns:p14="http://schemas.microsoft.com/office/powerpoint/2010/main" val="810920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dirty="0"/>
              <a:t>RFP can specify language architecture, </a:t>
            </a:r>
            <a:r>
              <a:rPr lang="en-US" dirty="0" err="1"/>
              <a:t>eg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Use UML without changing:</a:t>
            </a:r>
          </a:p>
          <a:p>
            <a:pPr lvl="2"/>
            <a:r>
              <a:rPr lang="en-US" i="1" dirty="0"/>
              <a:t>Anything</a:t>
            </a:r>
            <a:r>
              <a:rPr lang="en-US" dirty="0"/>
              <a:t>:</a:t>
            </a:r>
          </a:p>
          <a:p>
            <a:pPr lvl="3"/>
            <a:r>
              <a:rPr lang="en-US" dirty="0"/>
              <a:t>Profile + equivalent MOF model + mapping.</a:t>
            </a:r>
          </a:p>
          <a:p>
            <a:pPr lvl="3"/>
            <a:r>
              <a:rPr lang="en-US" dirty="0"/>
              <a:t>Replace XMI (MOF interchange) with OWL or RDF (maybe via MOF2RDF).</a:t>
            </a:r>
          </a:p>
          <a:p>
            <a:pPr lvl="2"/>
            <a:r>
              <a:rPr lang="en-US" i="1" dirty="0" err="1"/>
              <a:t>Metamodel</a:t>
            </a:r>
            <a:r>
              <a:rPr lang="en-US" dirty="0"/>
              <a:t>: </a:t>
            </a:r>
            <a:r>
              <a:rPr lang="en-US" dirty="0" err="1"/>
              <a:t>eg</a:t>
            </a:r>
            <a:r>
              <a:rPr lang="en-US" dirty="0"/>
              <a:t>, add model theoretic semantics to UML as it is.</a:t>
            </a:r>
          </a:p>
          <a:p>
            <a:pPr lvl="2"/>
            <a:r>
              <a:rPr lang="en-US" i="1" dirty="0"/>
              <a:t>Concrete classes</a:t>
            </a:r>
            <a:r>
              <a:rPr lang="en-US" dirty="0"/>
              <a:t>: Specialize UML (</a:t>
            </a:r>
            <a:r>
              <a:rPr lang="en-US" dirty="0" err="1"/>
              <a:t>metamodel</a:t>
            </a:r>
            <a:r>
              <a:rPr lang="en-US" dirty="0"/>
              <a:t>) from formal language, </a:t>
            </a:r>
            <a:r>
              <a:rPr lang="en-US" dirty="0" err="1"/>
              <a:t>eg</a:t>
            </a:r>
            <a:r>
              <a:rPr lang="en-US" dirty="0"/>
              <a:t>, OWL (</a:t>
            </a:r>
            <a:r>
              <a:rPr lang="en-US" dirty="0" err="1"/>
              <a:t>eg</a:t>
            </a:r>
            <a:r>
              <a:rPr lang="en-US" dirty="0"/>
              <a:t>, “onto behavior”).</a:t>
            </a:r>
          </a:p>
          <a:p>
            <a:pPr lvl="2"/>
            <a:r>
              <a:rPr lang="en-US" i="1" dirty="0"/>
              <a:t>Some</a:t>
            </a:r>
            <a:r>
              <a:rPr lang="en-US" dirty="0"/>
              <a:t>: “Branch” off UML, reusing some, not all of UML.</a:t>
            </a:r>
          </a:p>
          <a:p>
            <a:pPr lvl="2"/>
            <a:r>
              <a:rPr lang="en-US" i="1" dirty="0"/>
              <a:t>The non-MOF subset</a:t>
            </a:r>
            <a:r>
              <a:rPr lang="en-US" dirty="0"/>
              <a:t>: Replace MOF subset of UML with OWL.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1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211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Syntactic Requirements</vt:lpstr>
      <vt:lpstr>Semantic Requirements</vt:lpstr>
      <vt:lpstr>Specific Requirements</vt:lpstr>
    </vt:vector>
  </TitlesOfParts>
  <Company>MTSI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Algebra Over Relationships (or Enabling Model Users to Build Inference Engines in Their Models)</dc:title>
  <dc:creator>Jonathan Patrick</dc:creator>
  <cp:lastModifiedBy>Jonathan Patrick</cp:lastModifiedBy>
  <cp:revision>48</cp:revision>
  <dcterms:created xsi:type="dcterms:W3CDTF">2016-07-12T14:41:15Z</dcterms:created>
  <dcterms:modified xsi:type="dcterms:W3CDTF">2016-07-25T13:46:39Z</dcterms:modified>
</cp:coreProperties>
</file>