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421" r:id="rId2"/>
    <p:sldId id="348" r:id="rId3"/>
    <p:sldId id="398" r:id="rId4"/>
    <p:sldId id="415" r:id="rId5"/>
    <p:sldId id="413" r:id="rId6"/>
    <p:sldId id="416" r:id="rId7"/>
    <p:sldId id="418" r:id="rId8"/>
    <p:sldId id="419" r:id="rId9"/>
    <p:sldId id="414" r:id="rId10"/>
    <p:sldId id="417" r:id="rId11"/>
    <p:sldId id="412" r:id="rId12"/>
    <p:sldId id="420" r:id="rId13"/>
    <p:sldId id="410" r:id="rId1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oneym" initials="c" lastIdx="1" clrIdx="0"/>
  <p:cmAuthor id="1" name="mchonole" initials="mj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1" autoAdjust="0"/>
    <p:restoredTop sz="93572" autoAdjust="0"/>
  </p:normalViewPr>
  <p:slideViewPr>
    <p:cSldViewPr snapToGrid="0">
      <p:cViewPr varScale="1">
        <p:scale>
          <a:sx n="77" d="100"/>
          <a:sy n="77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2754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1" tIns="46475" rIns="92951" bIns="464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2" y="0"/>
            <a:ext cx="3026833" cy="464185"/>
          </a:xfrm>
          <a:prstGeom prst="rect">
            <a:avLst/>
          </a:prstGeom>
        </p:spPr>
        <p:txBody>
          <a:bodyPr vert="horz" lIns="92951" tIns="46475" rIns="92951" bIns="46475" rtlCol="0"/>
          <a:lstStyle>
            <a:lvl1pPr algn="r">
              <a:defRPr sz="1200"/>
            </a:lvl1pPr>
          </a:lstStyle>
          <a:p>
            <a:fld id="{38E7409E-A800-4EEB-8987-F033C332DBD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1" tIns="46475" rIns="92951" bIns="464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51" tIns="46475" rIns="92951" bIns="46475" rtlCol="0" anchor="b"/>
          <a:lstStyle>
            <a:lvl1pPr algn="r">
              <a:defRPr sz="1200"/>
            </a:lvl1pPr>
          </a:lstStyle>
          <a:p>
            <a:fld id="{F53CF2A5-0353-4A9A-8B74-604E2F28D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466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1" tIns="46475" rIns="92951" bIns="464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0"/>
            <a:ext cx="3026833" cy="464185"/>
          </a:xfrm>
          <a:prstGeom prst="rect">
            <a:avLst/>
          </a:prstGeom>
        </p:spPr>
        <p:txBody>
          <a:bodyPr vert="horz" lIns="92951" tIns="46475" rIns="92951" bIns="46475" rtlCol="0"/>
          <a:lstStyle>
            <a:lvl1pPr algn="r">
              <a:defRPr sz="1200"/>
            </a:lvl1pPr>
          </a:lstStyle>
          <a:p>
            <a:fld id="{CE2E596B-A25B-4E5B-A551-E3EDA56614B3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1" tIns="46475" rIns="92951" bIns="464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1" tIns="46475" rIns="92951" bIns="464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1" tIns="46475" rIns="92951" bIns="464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4185"/>
          </a:xfrm>
          <a:prstGeom prst="rect">
            <a:avLst/>
          </a:prstGeom>
        </p:spPr>
        <p:txBody>
          <a:bodyPr vert="horz" lIns="92951" tIns="46475" rIns="92951" bIns="46475" rtlCol="0" anchor="b"/>
          <a:lstStyle>
            <a:lvl1pPr algn="r">
              <a:defRPr sz="1200"/>
            </a:lvl1pPr>
          </a:lstStyle>
          <a:p>
            <a:fld id="{5C6BD3C5-181B-4D05-AD2A-ACADBC160D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536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0E195557-89DE-4591-951B-69A0E170AC16}" type="slidenum">
              <a:rPr lang="en-US" sz="800" b="0">
                <a:solidFill>
                  <a:schemeClr val="bg2"/>
                </a:solidFill>
                <a:latin typeface="Arial" charset="0"/>
                <a:ea typeface="ＭＳ Ｐゴシック" pitchFamily="-112" charset="-128"/>
                <a:cs typeface="+mn-cs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chemeClr val="bg2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12" charset="-128"/>
                <a:cs typeface="+mn-cs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Rectangle 9"/>
          <p:cNvSpPr>
            <a:spLocks noChangeArrowheads="1"/>
          </p:cNvSpPr>
          <p:nvPr userDrawn="1"/>
        </p:nvSpPr>
        <p:spPr bwMode="auto">
          <a:xfrm>
            <a:off x="2927404" y="6625275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2013 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2927404" y="6625275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2013 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2917572" y="6607730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2013 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2917572" y="6607730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2013 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2917572" y="6607730"/>
            <a:ext cx="3610284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2013 by Lockheed Martin Corporation</a:t>
            </a:r>
            <a:endParaRPr lang="en-US" sz="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  <a:defRPr/>
            </a:pPr>
            <a:fld id="{04EDD342-A2F7-4D86-8FA3-9D884FC02EA7}" type="slidenum">
              <a:rPr lang="en-US" sz="800" b="0">
                <a:solidFill>
                  <a:schemeClr val="bg2"/>
                </a:solidFill>
                <a:latin typeface="Arial" charset="0"/>
                <a:ea typeface="ＭＳ Ｐゴシック" pitchFamily="-112" charset="-128"/>
                <a:cs typeface="+mn-cs"/>
              </a:rPr>
              <a:pPr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chemeClr val="bg2"/>
              </a:solidFill>
              <a:latin typeface="Arial" charset="0"/>
              <a:ea typeface="ＭＳ Ｐゴシック" pitchFamily="-112" charset="-128"/>
              <a:cs typeface="+mn-cs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12" charset="-128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fontAlgn="base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fontAlgn="base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2pPr>
      <a:lvl3pPr marL="998538" indent="-268288" algn="l" defTabSz="887413" rtl="0" fontAlgn="base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3pPr>
      <a:lvl4pPr marL="1550988" indent="-222250" algn="l" defTabSz="887413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4pPr>
      <a:lvl5pPr marL="1993900" indent="-222250" algn="l" defTabSz="887413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Views%20and%20Viewpoints/AutomobileExample%20R8-0/AutomobileExampleR8-0_rpy/Vehicle%20Assembly%20Document.docx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307" y="3712641"/>
            <a:ext cx="8455067" cy="492443"/>
          </a:xfrm>
        </p:spPr>
        <p:txBody>
          <a:bodyPr/>
          <a:lstStyle/>
          <a:p>
            <a:r>
              <a:rPr lang="en-US" dirty="0" smtClean="0"/>
              <a:t>8/1/2013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4780" y="5073028"/>
            <a:ext cx="5594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Watson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Lockheed Martin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 Definition and Generation within a SysML Model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DocGen Library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3397853"/>
          </a:xfrm>
        </p:spPr>
        <p:txBody>
          <a:bodyPr/>
          <a:lstStyle/>
          <a:p>
            <a:r>
              <a:rPr lang="en-US" dirty="0" smtClean="0"/>
              <a:t>Contains </a:t>
            </a:r>
            <a:r>
              <a:rPr lang="en-US" dirty="0"/>
              <a:t>re-usable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Viewpoints</a:t>
            </a:r>
          </a:p>
          <a:p>
            <a:pPr lvl="1"/>
            <a:r>
              <a:rPr lang="en-US" dirty="0" smtClean="0"/>
              <a:t>Views</a:t>
            </a:r>
          </a:p>
          <a:p>
            <a:pPr lvl="1"/>
            <a:r>
              <a:rPr lang="en-US" dirty="0" smtClean="0"/>
              <a:t>Document Templates</a:t>
            </a:r>
          </a:p>
          <a:p>
            <a:pPr lvl="1"/>
            <a:r>
              <a:rPr lang="en-US" dirty="0" smtClean="0"/>
              <a:t>other model elements to define Views and Viewpoints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651305"/>
            <a:ext cx="2313918" cy="419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3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2363724"/>
          </a:xfrm>
        </p:spPr>
        <p:txBody>
          <a:bodyPr/>
          <a:lstStyle/>
          <a:p>
            <a:r>
              <a:rPr lang="en-US" dirty="0" smtClean="0"/>
              <a:t>IEEE Standard 1471 </a:t>
            </a:r>
            <a:r>
              <a:rPr lang="en-US" i="1" dirty="0" smtClean="0"/>
              <a:t>Recommended Practice for Architectural Description of Software-Intensive Systems</a:t>
            </a:r>
          </a:p>
          <a:p>
            <a:r>
              <a:rPr lang="en-US" i="1" dirty="0" smtClean="0"/>
              <a:t>Adopted also as ANSI Standard</a:t>
            </a:r>
          </a:p>
          <a:p>
            <a:r>
              <a:rPr lang="en-US" dirty="0" smtClean="0"/>
              <a:t>ISO/IEC 42010, Systems &amp; Software Engineering — Architecture Description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15" y="591140"/>
            <a:ext cx="8032332" cy="531812"/>
          </a:xfrm>
        </p:spPr>
        <p:txBody>
          <a:bodyPr/>
          <a:lstStyle/>
          <a:p>
            <a:r>
              <a:rPr lang="en-US" dirty="0" smtClean="0"/>
              <a:t>Document Generation from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65" y="1615440"/>
            <a:ext cx="8224837" cy="45415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Motivation: </a:t>
            </a:r>
          </a:p>
          <a:p>
            <a:pPr lvl="1"/>
            <a:r>
              <a:rPr lang="en-US" dirty="0" smtClean="0"/>
              <a:t>Still need to produce Documents </a:t>
            </a:r>
          </a:p>
          <a:p>
            <a:pPr lvl="1"/>
            <a:r>
              <a:rPr lang="en-US" dirty="0" smtClean="0"/>
              <a:t>Deliverable Documents were not visible in the model</a:t>
            </a:r>
          </a:p>
          <a:p>
            <a:pPr lvl="2"/>
            <a:r>
              <a:rPr lang="en-US" dirty="0" smtClean="0"/>
              <a:t>The Modelers couldn’t see the target deliverables</a:t>
            </a:r>
          </a:p>
          <a:p>
            <a:pPr lvl="2"/>
            <a:r>
              <a:rPr lang="en-US" dirty="0" smtClean="0"/>
              <a:t>It wasn’t clear what content in the model was used to populate the documents</a:t>
            </a:r>
          </a:p>
          <a:p>
            <a:pPr lvl="2"/>
            <a:r>
              <a:rPr lang="en-US" dirty="0" smtClean="0"/>
              <a:t>Didn’t see what was missing or wrong until the end of the development phase</a:t>
            </a:r>
          </a:p>
          <a:p>
            <a:pPr lvl="1"/>
            <a:r>
              <a:rPr lang="en-US" dirty="0" smtClean="0"/>
              <a:t>Issues with existing report writer tools </a:t>
            </a:r>
          </a:p>
          <a:p>
            <a:pPr lvl="2"/>
            <a:r>
              <a:rPr lang="en-US" dirty="0" smtClean="0"/>
              <a:t>Document Not Organized like the Model</a:t>
            </a:r>
          </a:p>
          <a:p>
            <a:pPr lvl="2"/>
            <a:r>
              <a:rPr lang="en-US" dirty="0" smtClean="0"/>
              <a:t>Took long time to generate documents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LM DocGen Overview</a:t>
            </a:r>
            <a:endParaRPr lang="en-US" dirty="0"/>
          </a:p>
        </p:txBody>
      </p:sp>
      <p:pic>
        <p:nvPicPr>
          <p:cNvPr id="5" name="Picture 3" descr="C:\Documents and Settings\lkzhang\Desktop\1108797.20100425105814.i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456" y="2209800"/>
            <a:ext cx="609600" cy="60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7047" y="32131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System </a:t>
            </a:r>
          </a:p>
          <a:p>
            <a:pPr algn="ctr"/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2247" y="1231900"/>
            <a:ext cx="4984846" cy="31217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4447" y="1206500"/>
            <a:ext cx="253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SysML Model</a:t>
            </a:r>
            <a:endParaRPr lang="en-US" sz="2800" b="1" dirty="0"/>
          </a:p>
        </p:txBody>
      </p:sp>
      <p:sp>
        <p:nvSpPr>
          <p:cNvPr id="13" name="Right Arrow 12"/>
          <p:cNvSpPr/>
          <p:nvPr/>
        </p:nvSpPr>
        <p:spPr>
          <a:xfrm>
            <a:off x="5402435" y="2411405"/>
            <a:ext cx="520694" cy="3657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5085" y="2791501"/>
            <a:ext cx="971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Documents and Settings\lkzhang\Desktop\word_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4285" y="1648501"/>
            <a:ext cx="921989" cy="9906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852330" y="2292824"/>
            <a:ext cx="637110" cy="6277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API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7759839">
            <a:off x="1246883" y="3487795"/>
            <a:ext cx="1905311" cy="4572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575713" y="2411405"/>
            <a:ext cx="1252817" cy="3657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0629187">
            <a:off x="7024965" y="2144242"/>
            <a:ext cx="774151" cy="3657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241013">
            <a:off x="7041156" y="2853582"/>
            <a:ext cx="774151" cy="3657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958995" y="2083599"/>
            <a:ext cx="1413529" cy="9939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DocGen Java Program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95" name="Group 74"/>
          <p:cNvGrpSpPr>
            <a:grpSpLocks/>
          </p:cNvGrpSpPr>
          <p:nvPr/>
        </p:nvGrpSpPr>
        <p:grpSpPr bwMode="auto">
          <a:xfrm>
            <a:off x="487410" y="3057099"/>
            <a:ext cx="1191263" cy="793018"/>
            <a:chOff x="749" y="1978"/>
            <a:chExt cx="3520" cy="2009"/>
          </a:xfrm>
        </p:grpSpPr>
        <p:grpSp>
          <p:nvGrpSpPr>
            <p:cNvPr id="96" name="Group 75"/>
            <p:cNvGrpSpPr>
              <a:grpSpLocks/>
            </p:cNvGrpSpPr>
            <p:nvPr/>
          </p:nvGrpSpPr>
          <p:grpSpPr bwMode="auto">
            <a:xfrm>
              <a:off x="749" y="1978"/>
              <a:ext cx="3520" cy="1917"/>
              <a:chOff x="1268" y="2175"/>
              <a:chExt cx="3268" cy="2145"/>
            </a:xfrm>
          </p:grpSpPr>
          <p:sp>
            <p:nvSpPr>
              <p:cNvPr id="192" name="AutoShape 76"/>
              <p:cNvSpPr>
                <a:spLocks noChangeAspect="1" noChangeArrowheads="1" noTextEdit="1"/>
              </p:cNvSpPr>
              <p:nvPr/>
            </p:nvSpPr>
            <p:spPr bwMode="auto">
              <a:xfrm>
                <a:off x="1279" y="2178"/>
                <a:ext cx="3245" cy="2139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Rectangle 77"/>
              <p:cNvSpPr>
                <a:spLocks noChangeArrowheads="1"/>
              </p:cNvSpPr>
              <p:nvPr/>
            </p:nvSpPr>
            <p:spPr bwMode="auto">
              <a:xfrm>
                <a:off x="1268" y="2175"/>
                <a:ext cx="3268" cy="2145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Rectangle 78"/>
            <p:cNvSpPr>
              <a:spLocks noChangeArrowheads="1"/>
            </p:cNvSpPr>
            <p:nvPr/>
          </p:nvSpPr>
          <p:spPr bwMode="auto">
            <a:xfrm>
              <a:off x="959" y="2054"/>
              <a:ext cx="3157" cy="1701"/>
            </a:xfrm>
            <a:prstGeom prst="rect">
              <a:avLst/>
            </a:prstGeom>
            <a:solidFill>
              <a:srgbClr val="B8F9B0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79"/>
            <p:cNvSpPr>
              <a:spLocks noChangeArrowheads="1"/>
            </p:cNvSpPr>
            <p:nvPr/>
          </p:nvSpPr>
          <p:spPr bwMode="auto">
            <a:xfrm>
              <a:off x="1976" y="2060"/>
              <a:ext cx="74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80"/>
            <p:cNvSpPr>
              <a:spLocks noChangeArrowheads="1"/>
            </p:cNvSpPr>
            <p:nvPr/>
          </p:nvSpPr>
          <p:spPr bwMode="auto">
            <a:xfrm>
              <a:off x="2391" y="2057"/>
              <a:ext cx="1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959" y="2189"/>
              <a:ext cx="3157" cy="27"/>
            </a:xfrm>
            <a:custGeom>
              <a:avLst/>
              <a:gdLst/>
              <a:ahLst/>
              <a:cxnLst>
                <a:cxn ang="0">
                  <a:pos x="2875" y="0"/>
                </a:cxn>
                <a:cxn ang="0">
                  <a:pos x="1157" y="0"/>
                </a:cxn>
                <a:cxn ang="0">
                  <a:pos x="0" y="0"/>
                </a:cxn>
              </a:cxnLst>
              <a:rect l="0" t="0" r="r" b="b"/>
              <a:pathLst>
                <a:path w="2875">
                  <a:moveTo>
                    <a:pt x="2875" y="0"/>
                  </a:moveTo>
                  <a:lnTo>
                    <a:pt x="115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99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" name="Group 82"/>
            <p:cNvGrpSpPr>
              <a:grpSpLocks/>
            </p:cNvGrpSpPr>
            <p:nvPr/>
          </p:nvGrpSpPr>
          <p:grpSpPr bwMode="auto">
            <a:xfrm>
              <a:off x="3283" y="2481"/>
              <a:ext cx="495" cy="1077"/>
              <a:chOff x="2517" y="1933"/>
              <a:chExt cx="704" cy="1271"/>
            </a:xfrm>
          </p:grpSpPr>
          <p:sp>
            <p:nvSpPr>
              <p:cNvPr id="186" name="Rectangle 83"/>
              <p:cNvSpPr>
                <a:spLocks noChangeArrowheads="1"/>
              </p:cNvSpPr>
              <p:nvPr/>
            </p:nvSpPr>
            <p:spPr bwMode="auto">
              <a:xfrm>
                <a:off x="2517" y="1933"/>
                <a:ext cx="704" cy="333"/>
              </a:xfrm>
              <a:prstGeom prst="rect">
                <a:avLst/>
              </a:prstGeom>
              <a:solidFill>
                <a:srgbClr val="C8E1FA"/>
              </a:solidFill>
              <a:ln w="7938">
                <a:solidFill>
                  <a:srgbClr val="9900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Rectangle 84"/>
              <p:cNvSpPr>
                <a:spLocks noChangeArrowheads="1"/>
              </p:cNvSpPr>
              <p:nvPr/>
            </p:nvSpPr>
            <p:spPr bwMode="auto">
              <a:xfrm>
                <a:off x="2634" y="1957"/>
                <a:ext cx="551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Rectangle 85"/>
              <p:cNvSpPr>
                <a:spLocks noChangeArrowheads="1"/>
              </p:cNvSpPr>
              <p:nvPr/>
            </p:nvSpPr>
            <p:spPr bwMode="auto">
              <a:xfrm>
                <a:off x="2915" y="1962"/>
                <a:ext cx="1" cy="1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86"/>
              <p:cNvSpPr>
                <a:spLocks/>
              </p:cNvSpPr>
              <p:nvPr/>
            </p:nvSpPr>
            <p:spPr bwMode="auto">
              <a:xfrm>
                <a:off x="2517" y="2085"/>
                <a:ext cx="704" cy="1"/>
              </a:xfrm>
              <a:custGeom>
                <a:avLst/>
                <a:gdLst/>
                <a:ahLst/>
                <a:cxnLst>
                  <a:cxn ang="0">
                    <a:pos x="704" y="0"/>
                  </a:cxn>
                  <a:cxn ang="0">
                    <a:pos x="281" y="0"/>
                  </a:cxn>
                  <a:cxn ang="0">
                    <a:pos x="0" y="0"/>
                  </a:cxn>
                </a:cxnLst>
                <a:rect l="0" t="0" r="r" b="b"/>
                <a:pathLst>
                  <a:path w="704">
                    <a:moveTo>
                      <a:pt x="704" y="0"/>
                    </a:moveTo>
                    <a:lnTo>
                      <a:pt x="28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Rectangle 87"/>
              <p:cNvSpPr>
                <a:spLocks noChangeArrowheads="1"/>
              </p:cNvSpPr>
              <p:nvPr/>
            </p:nvSpPr>
            <p:spPr bwMode="auto">
              <a:xfrm>
                <a:off x="2522" y="1957"/>
                <a:ext cx="97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Rectangle 88"/>
              <p:cNvSpPr>
                <a:spLocks noChangeArrowheads="1"/>
              </p:cNvSpPr>
              <p:nvPr/>
            </p:nvSpPr>
            <p:spPr bwMode="auto">
              <a:xfrm>
                <a:off x="2555" y="1962"/>
                <a:ext cx="1" cy="1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Rectangle 89"/>
            <p:cNvSpPr>
              <a:spLocks noChangeArrowheads="1"/>
            </p:cNvSpPr>
            <p:nvPr/>
          </p:nvSpPr>
          <p:spPr bwMode="auto">
            <a:xfrm>
              <a:off x="1431" y="2530"/>
              <a:ext cx="55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90"/>
            <p:cNvGrpSpPr>
              <a:grpSpLocks/>
            </p:cNvGrpSpPr>
            <p:nvPr/>
          </p:nvGrpSpPr>
          <p:grpSpPr bwMode="auto">
            <a:xfrm>
              <a:off x="1266" y="2513"/>
              <a:ext cx="590" cy="1077"/>
              <a:chOff x="1470" y="2705"/>
              <a:chExt cx="590" cy="1077"/>
            </a:xfrm>
          </p:grpSpPr>
          <p:sp>
            <p:nvSpPr>
              <p:cNvPr id="182" name="Rectangle 91"/>
              <p:cNvSpPr>
                <a:spLocks noChangeArrowheads="1"/>
              </p:cNvSpPr>
              <p:nvPr/>
            </p:nvSpPr>
            <p:spPr bwMode="auto">
              <a:xfrm>
                <a:off x="1480" y="2705"/>
                <a:ext cx="578" cy="251"/>
              </a:xfrm>
              <a:prstGeom prst="rect">
                <a:avLst/>
              </a:prstGeom>
              <a:solidFill>
                <a:srgbClr val="C8E1FA"/>
              </a:solidFill>
              <a:ln w="7938">
                <a:solidFill>
                  <a:srgbClr val="9900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Rectangle 92"/>
              <p:cNvSpPr>
                <a:spLocks noChangeArrowheads="1"/>
              </p:cNvSpPr>
              <p:nvPr/>
            </p:nvSpPr>
            <p:spPr bwMode="auto">
              <a:xfrm>
                <a:off x="1824" y="2729"/>
                <a:ext cx="1" cy="1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93"/>
              <p:cNvSpPr>
                <a:spLocks/>
              </p:cNvSpPr>
              <p:nvPr/>
            </p:nvSpPr>
            <p:spPr bwMode="auto">
              <a:xfrm flipV="1">
                <a:off x="1470" y="2824"/>
                <a:ext cx="590" cy="27"/>
              </a:xfrm>
              <a:custGeom>
                <a:avLst/>
                <a:gdLst/>
                <a:ahLst/>
                <a:cxnLst>
                  <a:cxn ang="0">
                    <a:pos x="698" y="0"/>
                  </a:cxn>
                  <a:cxn ang="0">
                    <a:pos x="280" y="0"/>
                  </a:cxn>
                  <a:cxn ang="0">
                    <a:pos x="0" y="0"/>
                  </a:cxn>
                </a:cxnLst>
                <a:rect l="0" t="0" r="r" b="b"/>
                <a:pathLst>
                  <a:path w="698">
                    <a:moveTo>
                      <a:pt x="698" y="0"/>
                    </a:moveTo>
                    <a:lnTo>
                      <a:pt x="28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Rectangle 94"/>
              <p:cNvSpPr>
                <a:spLocks noChangeArrowheads="1"/>
              </p:cNvSpPr>
              <p:nvPr/>
            </p:nvSpPr>
            <p:spPr bwMode="auto">
              <a:xfrm>
                <a:off x="1518" y="2717"/>
                <a:ext cx="1" cy="1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" name="Rectangle 95"/>
            <p:cNvSpPr>
              <a:spLocks noChangeArrowheads="1"/>
            </p:cNvSpPr>
            <p:nvPr/>
          </p:nvSpPr>
          <p:spPr bwMode="auto">
            <a:xfrm>
              <a:off x="1350" y="2384"/>
              <a:ext cx="39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96"/>
            <p:cNvSpPr>
              <a:spLocks noChangeArrowheads="1"/>
            </p:cNvSpPr>
            <p:nvPr/>
          </p:nvSpPr>
          <p:spPr bwMode="auto">
            <a:xfrm>
              <a:off x="2253" y="2575"/>
              <a:ext cx="54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97"/>
            <p:cNvSpPr>
              <a:spLocks noChangeArrowheads="1"/>
            </p:cNvSpPr>
            <p:nvPr/>
          </p:nvSpPr>
          <p:spPr bwMode="auto">
            <a:xfrm>
              <a:off x="1833" y="2634"/>
              <a:ext cx="61" cy="70"/>
            </a:xfrm>
            <a:prstGeom prst="rect">
              <a:avLst/>
            </a:prstGeom>
            <a:solidFill>
              <a:srgbClr val="C8E1FA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" name="Group 98"/>
            <p:cNvGrpSpPr>
              <a:grpSpLocks/>
            </p:cNvGrpSpPr>
            <p:nvPr/>
          </p:nvGrpSpPr>
          <p:grpSpPr bwMode="auto">
            <a:xfrm>
              <a:off x="2150" y="2907"/>
              <a:ext cx="573" cy="1080"/>
              <a:chOff x="4503" y="3258"/>
              <a:chExt cx="504" cy="1080"/>
            </a:xfrm>
          </p:grpSpPr>
          <p:sp>
            <p:nvSpPr>
              <p:cNvPr id="175" name="Rectangle 99"/>
              <p:cNvSpPr>
                <a:spLocks noChangeArrowheads="1"/>
              </p:cNvSpPr>
              <p:nvPr/>
            </p:nvSpPr>
            <p:spPr bwMode="auto">
              <a:xfrm>
                <a:off x="4600" y="3276"/>
                <a:ext cx="327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" name="Group 100"/>
              <p:cNvGrpSpPr>
                <a:grpSpLocks/>
              </p:cNvGrpSpPr>
              <p:nvPr/>
            </p:nvGrpSpPr>
            <p:grpSpPr bwMode="auto">
              <a:xfrm>
                <a:off x="4503" y="3258"/>
                <a:ext cx="504" cy="234"/>
                <a:chOff x="4503" y="3258"/>
                <a:chExt cx="444" cy="234"/>
              </a:xfrm>
            </p:grpSpPr>
            <p:sp>
              <p:nvSpPr>
                <p:cNvPr id="180" name="Rectangle 101"/>
                <p:cNvSpPr>
                  <a:spLocks noChangeArrowheads="1"/>
                </p:cNvSpPr>
                <p:nvPr/>
              </p:nvSpPr>
              <p:spPr bwMode="auto">
                <a:xfrm>
                  <a:off x="4503" y="3258"/>
                  <a:ext cx="444" cy="234"/>
                </a:xfrm>
                <a:prstGeom prst="rect">
                  <a:avLst/>
                </a:prstGeom>
                <a:solidFill>
                  <a:srgbClr val="C8E1FA"/>
                </a:solidFill>
                <a:ln w="7938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102"/>
                <p:cNvSpPr>
                  <a:spLocks/>
                </p:cNvSpPr>
                <p:nvPr/>
              </p:nvSpPr>
              <p:spPr bwMode="auto">
                <a:xfrm>
                  <a:off x="4503" y="3405"/>
                  <a:ext cx="444" cy="1"/>
                </a:xfrm>
                <a:custGeom>
                  <a:avLst/>
                  <a:gdLst/>
                  <a:ahLst/>
                  <a:cxnLst>
                    <a:cxn ang="0">
                      <a:pos x="444" y="0"/>
                    </a:cxn>
                    <a:cxn ang="0">
                      <a:pos x="17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4">
                      <a:moveTo>
                        <a:pt x="444" y="0"/>
                      </a:moveTo>
                      <a:lnTo>
                        <a:pt x="17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" name="Rectangle 103"/>
              <p:cNvSpPr>
                <a:spLocks noChangeArrowheads="1"/>
              </p:cNvSpPr>
              <p:nvPr/>
            </p:nvSpPr>
            <p:spPr bwMode="auto">
              <a:xfrm>
                <a:off x="4767" y="3282"/>
                <a:ext cx="1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04"/>
              <p:cNvSpPr>
                <a:spLocks noChangeArrowheads="1"/>
              </p:cNvSpPr>
              <p:nvPr/>
            </p:nvSpPr>
            <p:spPr bwMode="auto">
              <a:xfrm>
                <a:off x="4509" y="3276"/>
                <a:ext cx="86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Rectangle 105"/>
              <p:cNvSpPr>
                <a:spLocks noChangeArrowheads="1"/>
              </p:cNvSpPr>
              <p:nvPr/>
            </p:nvSpPr>
            <p:spPr bwMode="auto">
              <a:xfrm>
                <a:off x="4536" y="3282"/>
                <a:ext cx="1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2108" y="2971"/>
              <a:ext cx="62" cy="70"/>
            </a:xfrm>
            <a:prstGeom prst="rect">
              <a:avLst/>
            </a:prstGeom>
            <a:solidFill>
              <a:srgbClr val="C8E1FA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927" y="2624"/>
              <a:ext cx="61" cy="70"/>
            </a:xfrm>
            <a:prstGeom prst="rect">
              <a:avLst/>
            </a:prstGeom>
            <a:solidFill>
              <a:srgbClr val="B8F9B0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968" y="2524"/>
              <a:ext cx="17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856" y="2496"/>
              <a:ext cx="1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 flipH="1">
              <a:off x="988" y="2658"/>
              <a:ext cx="247" cy="1"/>
            </a:xfrm>
            <a:prstGeom prst="line">
              <a:avLst/>
            </a:prstGeom>
            <a:noFill/>
            <a:ln w="28575">
              <a:solidFill>
                <a:srgbClr val="00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 rot="16200000" flipV="1">
              <a:off x="3105" y="2573"/>
              <a:ext cx="3" cy="185"/>
            </a:xfrm>
            <a:prstGeom prst="line">
              <a:avLst/>
            </a:prstGeom>
            <a:noFill/>
            <a:ln w="12700">
              <a:solidFill>
                <a:srgbClr val="007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2987" y="2903"/>
              <a:ext cx="1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1240" y="2618"/>
              <a:ext cx="62" cy="70"/>
            </a:xfrm>
            <a:prstGeom prst="rect">
              <a:avLst/>
            </a:prstGeom>
            <a:solidFill>
              <a:srgbClr val="C8E1FA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" name="Group 114"/>
            <p:cNvGrpSpPr>
              <a:grpSpLocks/>
            </p:cNvGrpSpPr>
            <p:nvPr/>
          </p:nvGrpSpPr>
          <p:grpSpPr bwMode="auto">
            <a:xfrm>
              <a:off x="2692" y="2982"/>
              <a:ext cx="70" cy="62"/>
              <a:chOff x="2854" y="3788"/>
              <a:chExt cx="70" cy="62"/>
            </a:xfrm>
          </p:grpSpPr>
          <p:sp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 rot="-5400000">
                <a:off x="2858" y="3784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16"/>
              <p:cNvSpPr>
                <a:spLocks noChangeShapeType="1"/>
              </p:cNvSpPr>
              <p:nvPr/>
            </p:nvSpPr>
            <p:spPr bwMode="auto">
              <a:xfrm rot="16200000" flipV="1">
                <a:off x="2896" y="3802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17"/>
              <p:cNvSpPr>
                <a:spLocks noChangeShapeType="1"/>
              </p:cNvSpPr>
              <p:nvPr/>
            </p:nvSpPr>
            <p:spPr bwMode="auto">
              <a:xfrm rot="-5400000" flipH="1" flipV="1">
                <a:off x="2896" y="3817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18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19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" name="Group 120"/>
            <p:cNvGrpSpPr>
              <a:grpSpLocks/>
            </p:cNvGrpSpPr>
            <p:nvPr/>
          </p:nvGrpSpPr>
          <p:grpSpPr bwMode="auto">
            <a:xfrm rot="-5400000">
              <a:off x="3737" y="2621"/>
              <a:ext cx="62" cy="70"/>
              <a:chOff x="3825" y="3539"/>
              <a:chExt cx="62" cy="70"/>
            </a:xfrm>
          </p:grpSpPr>
          <p:sp>
            <p:nvSpPr>
              <p:cNvPr id="163" name="Rectangle 121"/>
              <p:cNvSpPr>
                <a:spLocks noChangeArrowheads="1"/>
              </p:cNvSpPr>
              <p:nvPr/>
            </p:nvSpPr>
            <p:spPr bwMode="auto">
              <a:xfrm>
                <a:off x="3825" y="3539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22"/>
              <p:cNvSpPr>
                <a:spLocks noChangeShapeType="1"/>
              </p:cNvSpPr>
              <p:nvPr/>
            </p:nvSpPr>
            <p:spPr bwMode="auto">
              <a:xfrm flipV="1">
                <a:off x="3856" y="3580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23"/>
              <p:cNvSpPr>
                <a:spLocks noChangeShapeType="1"/>
              </p:cNvSpPr>
              <p:nvPr/>
            </p:nvSpPr>
            <p:spPr bwMode="auto">
              <a:xfrm flipH="1" flipV="1">
                <a:off x="3841" y="3580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24"/>
              <p:cNvSpPr>
                <a:spLocks noChangeShapeType="1"/>
              </p:cNvSpPr>
              <p:nvPr/>
            </p:nvSpPr>
            <p:spPr bwMode="auto">
              <a:xfrm flipV="1">
                <a:off x="3856" y="3551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25"/>
              <p:cNvSpPr>
                <a:spLocks noChangeShapeType="1"/>
              </p:cNvSpPr>
              <p:nvPr/>
            </p:nvSpPr>
            <p:spPr bwMode="auto">
              <a:xfrm flipV="1">
                <a:off x="3856" y="3551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26"/>
              <p:cNvSpPr>
                <a:spLocks noChangeShapeType="1"/>
              </p:cNvSpPr>
              <p:nvPr/>
            </p:nvSpPr>
            <p:spPr bwMode="auto">
              <a:xfrm>
                <a:off x="3856" y="3551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27"/>
              <p:cNvSpPr>
                <a:spLocks noChangeShapeType="1"/>
              </p:cNvSpPr>
              <p:nvPr/>
            </p:nvSpPr>
            <p:spPr bwMode="auto">
              <a:xfrm flipH="1">
                <a:off x="3841" y="3551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Freeform 128"/>
            <p:cNvSpPr>
              <a:spLocks/>
            </p:cNvSpPr>
            <p:nvPr/>
          </p:nvSpPr>
          <p:spPr bwMode="auto">
            <a:xfrm rot="16200000" flipV="1">
              <a:off x="1847" y="2738"/>
              <a:ext cx="314" cy="215"/>
            </a:xfrm>
            <a:custGeom>
              <a:avLst/>
              <a:gdLst/>
              <a:ahLst/>
              <a:cxnLst>
                <a:cxn ang="0">
                  <a:pos x="764" y="363"/>
                </a:cxn>
                <a:cxn ang="0">
                  <a:pos x="764" y="182"/>
                </a:cxn>
                <a:cxn ang="0">
                  <a:pos x="0" y="182"/>
                </a:cxn>
                <a:cxn ang="0">
                  <a:pos x="0" y="0"/>
                </a:cxn>
              </a:cxnLst>
              <a:rect l="0" t="0" r="r" b="b"/>
              <a:pathLst>
                <a:path w="764" h="363">
                  <a:moveTo>
                    <a:pt x="764" y="363"/>
                  </a:moveTo>
                  <a:lnTo>
                    <a:pt x="764" y="182"/>
                  </a:lnTo>
                  <a:lnTo>
                    <a:pt x="0" y="182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7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9"/>
            <p:cNvSpPr>
              <a:spLocks noChangeShapeType="1"/>
            </p:cNvSpPr>
            <p:nvPr/>
          </p:nvSpPr>
          <p:spPr bwMode="auto">
            <a:xfrm rot="5400000" flipV="1">
              <a:off x="2158" y="2387"/>
              <a:ext cx="7" cy="537"/>
            </a:xfrm>
            <a:prstGeom prst="line">
              <a:avLst/>
            </a:prstGeom>
            <a:noFill/>
            <a:ln w="28575">
              <a:solidFill>
                <a:srgbClr val="00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" name="Group 130"/>
            <p:cNvGrpSpPr>
              <a:grpSpLocks/>
            </p:cNvGrpSpPr>
            <p:nvPr/>
          </p:nvGrpSpPr>
          <p:grpSpPr bwMode="auto">
            <a:xfrm>
              <a:off x="2469" y="2517"/>
              <a:ext cx="509" cy="1089"/>
              <a:chOff x="3054" y="2659"/>
              <a:chExt cx="698" cy="1089"/>
            </a:xfrm>
          </p:grpSpPr>
          <p:grpSp>
            <p:nvGrpSpPr>
              <p:cNvPr id="158" name="Group 131"/>
              <p:cNvGrpSpPr>
                <a:grpSpLocks/>
              </p:cNvGrpSpPr>
              <p:nvPr/>
            </p:nvGrpSpPr>
            <p:grpSpPr bwMode="auto">
              <a:xfrm>
                <a:off x="3054" y="2659"/>
                <a:ext cx="698" cy="251"/>
                <a:chOff x="2571" y="2013"/>
                <a:chExt cx="698" cy="251"/>
              </a:xfrm>
            </p:grpSpPr>
            <p:sp>
              <p:nvSpPr>
                <p:cNvPr id="161" name="Rectangle 132"/>
                <p:cNvSpPr>
                  <a:spLocks noChangeArrowheads="1"/>
                </p:cNvSpPr>
                <p:nvPr/>
              </p:nvSpPr>
              <p:spPr bwMode="auto">
                <a:xfrm>
                  <a:off x="2571" y="2013"/>
                  <a:ext cx="698" cy="251"/>
                </a:xfrm>
                <a:prstGeom prst="rect">
                  <a:avLst/>
                </a:prstGeom>
                <a:solidFill>
                  <a:srgbClr val="C8E1FA"/>
                </a:solidFill>
                <a:ln w="7938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33"/>
                <p:cNvSpPr>
                  <a:spLocks/>
                </p:cNvSpPr>
                <p:nvPr/>
              </p:nvSpPr>
              <p:spPr bwMode="auto">
                <a:xfrm>
                  <a:off x="2571" y="2159"/>
                  <a:ext cx="698" cy="1"/>
                </a:xfrm>
                <a:custGeom>
                  <a:avLst/>
                  <a:gdLst/>
                  <a:ahLst/>
                  <a:cxnLst>
                    <a:cxn ang="0">
                      <a:pos x="698" y="0"/>
                    </a:cxn>
                    <a:cxn ang="0">
                      <a:pos x="28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98">
                      <a:moveTo>
                        <a:pt x="698" y="0"/>
                      </a:moveTo>
                      <a:lnTo>
                        <a:pt x="28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" name="Rectangle 134"/>
              <p:cNvSpPr>
                <a:spLocks noChangeArrowheads="1"/>
              </p:cNvSpPr>
              <p:nvPr/>
            </p:nvSpPr>
            <p:spPr bwMode="auto">
              <a:xfrm>
                <a:off x="3448" y="2690"/>
                <a:ext cx="1" cy="1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35"/>
              <p:cNvSpPr>
                <a:spLocks noChangeArrowheads="1"/>
              </p:cNvSpPr>
              <p:nvPr/>
            </p:nvSpPr>
            <p:spPr bwMode="auto">
              <a:xfrm>
                <a:off x="3121" y="2677"/>
                <a:ext cx="1" cy="1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" name="Group 136"/>
            <p:cNvGrpSpPr>
              <a:grpSpLocks/>
            </p:cNvGrpSpPr>
            <p:nvPr/>
          </p:nvGrpSpPr>
          <p:grpSpPr bwMode="auto">
            <a:xfrm>
              <a:off x="2762" y="2808"/>
              <a:ext cx="120" cy="204"/>
              <a:chOff x="2966" y="3000"/>
              <a:chExt cx="120" cy="204"/>
            </a:xfrm>
          </p:grpSpPr>
          <p:sp>
            <p:nvSpPr>
              <p:cNvPr id="155" name="Line 137"/>
              <p:cNvSpPr>
                <a:spLocks noChangeShapeType="1"/>
              </p:cNvSpPr>
              <p:nvPr/>
            </p:nvSpPr>
            <p:spPr bwMode="auto">
              <a:xfrm rot="5400000">
                <a:off x="3010" y="3159"/>
                <a:ext cx="1" cy="89"/>
              </a:xfrm>
              <a:prstGeom prst="line">
                <a:avLst/>
              </a:prstGeom>
              <a:noFill/>
              <a:ln w="12700">
                <a:solidFill>
                  <a:srgbClr val="007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38"/>
              <p:cNvSpPr>
                <a:spLocks noChangeShapeType="1"/>
              </p:cNvSpPr>
              <p:nvPr/>
            </p:nvSpPr>
            <p:spPr bwMode="auto">
              <a:xfrm flipH="1">
                <a:off x="3054" y="3038"/>
                <a:ext cx="1" cy="163"/>
              </a:xfrm>
              <a:prstGeom prst="line">
                <a:avLst/>
              </a:prstGeom>
              <a:noFill/>
              <a:ln w="12700">
                <a:solidFill>
                  <a:srgbClr val="007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39"/>
              <p:cNvSpPr>
                <a:spLocks/>
              </p:cNvSpPr>
              <p:nvPr/>
            </p:nvSpPr>
            <p:spPr bwMode="auto">
              <a:xfrm>
                <a:off x="3025" y="3000"/>
                <a:ext cx="61" cy="7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70"/>
                  </a:cxn>
                  <a:cxn ang="0">
                    <a:pos x="30" y="35"/>
                  </a:cxn>
                  <a:cxn ang="0">
                    <a:pos x="61" y="70"/>
                  </a:cxn>
                  <a:cxn ang="0">
                    <a:pos x="30" y="0"/>
                  </a:cxn>
                </a:cxnLst>
                <a:rect l="0" t="0" r="r" b="b"/>
                <a:pathLst>
                  <a:path w="61" h="70">
                    <a:moveTo>
                      <a:pt x="30" y="0"/>
                    </a:moveTo>
                    <a:lnTo>
                      <a:pt x="0" y="70"/>
                    </a:lnTo>
                    <a:lnTo>
                      <a:pt x="30" y="35"/>
                    </a:lnTo>
                    <a:lnTo>
                      <a:pt x="61" y="7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7000"/>
              </a:solidFill>
              <a:ln w="0">
                <a:solidFill>
                  <a:srgbClr val="007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40"/>
            <p:cNvGrpSpPr>
              <a:grpSpLocks/>
            </p:cNvGrpSpPr>
            <p:nvPr/>
          </p:nvGrpSpPr>
          <p:grpSpPr bwMode="auto">
            <a:xfrm rot="-5400000">
              <a:off x="2816" y="2740"/>
              <a:ext cx="70" cy="62"/>
              <a:chOff x="2854" y="3788"/>
              <a:chExt cx="70" cy="62"/>
            </a:xfrm>
          </p:grpSpPr>
          <p:sp>
            <p:nvSpPr>
              <p:cNvPr id="150" name="Rectangle 141"/>
              <p:cNvSpPr>
                <a:spLocks noChangeArrowheads="1"/>
              </p:cNvSpPr>
              <p:nvPr/>
            </p:nvSpPr>
            <p:spPr bwMode="auto">
              <a:xfrm rot="-5400000">
                <a:off x="2858" y="3784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42"/>
              <p:cNvSpPr>
                <a:spLocks noChangeShapeType="1"/>
              </p:cNvSpPr>
              <p:nvPr/>
            </p:nvSpPr>
            <p:spPr bwMode="auto">
              <a:xfrm rot="16200000" flipV="1">
                <a:off x="2896" y="3802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43"/>
              <p:cNvSpPr>
                <a:spLocks noChangeShapeType="1"/>
              </p:cNvSpPr>
              <p:nvPr/>
            </p:nvSpPr>
            <p:spPr bwMode="auto">
              <a:xfrm rot="-5400000" flipH="1" flipV="1">
                <a:off x="2896" y="3817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44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45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46"/>
            <p:cNvGrpSpPr>
              <a:grpSpLocks/>
            </p:cNvGrpSpPr>
            <p:nvPr/>
          </p:nvGrpSpPr>
          <p:grpSpPr bwMode="auto">
            <a:xfrm>
              <a:off x="2948" y="2634"/>
              <a:ext cx="70" cy="62"/>
              <a:chOff x="2854" y="3788"/>
              <a:chExt cx="70" cy="62"/>
            </a:xfrm>
          </p:grpSpPr>
          <p:sp>
            <p:nvSpPr>
              <p:cNvPr id="145" name="Rectangle 147"/>
              <p:cNvSpPr>
                <a:spLocks noChangeArrowheads="1"/>
              </p:cNvSpPr>
              <p:nvPr/>
            </p:nvSpPr>
            <p:spPr bwMode="auto">
              <a:xfrm rot="-5400000">
                <a:off x="2858" y="3784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48"/>
              <p:cNvSpPr>
                <a:spLocks noChangeShapeType="1"/>
              </p:cNvSpPr>
              <p:nvPr/>
            </p:nvSpPr>
            <p:spPr bwMode="auto">
              <a:xfrm rot="16200000" flipV="1">
                <a:off x="2896" y="3802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49"/>
              <p:cNvSpPr>
                <a:spLocks noChangeShapeType="1"/>
              </p:cNvSpPr>
              <p:nvPr/>
            </p:nvSpPr>
            <p:spPr bwMode="auto">
              <a:xfrm rot="-5400000" flipH="1" flipV="1">
                <a:off x="2896" y="3817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50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51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52"/>
            <p:cNvGrpSpPr>
              <a:grpSpLocks/>
            </p:cNvGrpSpPr>
            <p:nvPr/>
          </p:nvGrpSpPr>
          <p:grpSpPr bwMode="auto">
            <a:xfrm>
              <a:off x="3234" y="2636"/>
              <a:ext cx="70" cy="62"/>
              <a:chOff x="2854" y="3788"/>
              <a:chExt cx="70" cy="62"/>
            </a:xfrm>
          </p:grpSpPr>
          <p:sp>
            <p:nvSpPr>
              <p:cNvPr id="140" name="Rectangle 153"/>
              <p:cNvSpPr>
                <a:spLocks noChangeArrowheads="1"/>
              </p:cNvSpPr>
              <p:nvPr/>
            </p:nvSpPr>
            <p:spPr bwMode="auto">
              <a:xfrm rot="-5400000">
                <a:off x="2858" y="3784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54"/>
              <p:cNvSpPr>
                <a:spLocks noChangeShapeType="1"/>
              </p:cNvSpPr>
              <p:nvPr/>
            </p:nvSpPr>
            <p:spPr bwMode="auto">
              <a:xfrm rot="16200000" flipV="1">
                <a:off x="2896" y="3802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55"/>
              <p:cNvSpPr>
                <a:spLocks noChangeShapeType="1"/>
              </p:cNvSpPr>
              <p:nvPr/>
            </p:nvSpPr>
            <p:spPr bwMode="auto">
              <a:xfrm rot="-5400000" flipH="1" flipV="1">
                <a:off x="2896" y="3817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56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57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" name="Freeform 158"/>
            <p:cNvSpPr>
              <a:spLocks/>
            </p:cNvSpPr>
            <p:nvPr/>
          </p:nvSpPr>
          <p:spPr bwMode="auto">
            <a:xfrm rot="-5400000">
              <a:off x="3164" y="2631"/>
              <a:ext cx="61" cy="70"/>
            </a:xfrm>
            <a:custGeom>
              <a:avLst/>
              <a:gdLst/>
              <a:ahLst/>
              <a:cxnLst>
                <a:cxn ang="0">
                  <a:pos x="30" y="70"/>
                </a:cxn>
                <a:cxn ang="0">
                  <a:pos x="61" y="0"/>
                </a:cxn>
                <a:cxn ang="0">
                  <a:pos x="30" y="35"/>
                </a:cxn>
                <a:cxn ang="0">
                  <a:pos x="0" y="0"/>
                </a:cxn>
                <a:cxn ang="0">
                  <a:pos x="30" y="70"/>
                </a:cxn>
              </a:cxnLst>
              <a:rect l="0" t="0" r="r" b="b"/>
              <a:pathLst>
                <a:path w="61" h="70">
                  <a:moveTo>
                    <a:pt x="30" y="70"/>
                  </a:moveTo>
                  <a:lnTo>
                    <a:pt x="61" y="0"/>
                  </a:lnTo>
                  <a:lnTo>
                    <a:pt x="30" y="35"/>
                  </a:lnTo>
                  <a:lnTo>
                    <a:pt x="0" y="0"/>
                  </a:lnTo>
                  <a:lnTo>
                    <a:pt x="30" y="70"/>
                  </a:lnTo>
                  <a:close/>
                </a:path>
              </a:pathLst>
            </a:custGeom>
            <a:solidFill>
              <a:srgbClr val="007000"/>
            </a:solidFill>
            <a:ln w="0">
              <a:solidFill>
                <a:srgbClr val="007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9"/>
            <p:cNvSpPr>
              <a:spLocks noChangeArrowheads="1"/>
            </p:cNvSpPr>
            <p:nvPr/>
          </p:nvSpPr>
          <p:spPr bwMode="auto">
            <a:xfrm>
              <a:off x="2434" y="2619"/>
              <a:ext cx="61" cy="70"/>
            </a:xfrm>
            <a:prstGeom prst="rect">
              <a:avLst/>
            </a:prstGeom>
            <a:solidFill>
              <a:srgbClr val="C8E1FA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" name="Group 160"/>
            <p:cNvGrpSpPr>
              <a:grpSpLocks/>
            </p:cNvGrpSpPr>
            <p:nvPr/>
          </p:nvGrpSpPr>
          <p:grpSpPr bwMode="auto">
            <a:xfrm rot="-5400000">
              <a:off x="4081" y="2615"/>
              <a:ext cx="62" cy="70"/>
              <a:chOff x="3825" y="3539"/>
              <a:chExt cx="62" cy="70"/>
            </a:xfrm>
          </p:grpSpPr>
          <p:sp>
            <p:nvSpPr>
              <p:cNvPr id="133" name="Rectangle 161"/>
              <p:cNvSpPr>
                <a:spLocks noChangeArrowheads="1"/>
              </p:cNvSpPr>
              <p:nvPr/>
            </p:nvSpPr>
            <p:spPr bwMode="auto">
              <a:xfrm>
                <a:off x="3825" y="3539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62"/>
              <p:cNvSpPr>
                <a:spLocks noChangeShapeType="1"/>
              </p:cNvSpPr>
              <p:nvPr/>
            </p:nvSpPr>
            <p:spPr bwMode="auto">
              <a:xfrm flipV="1">
                <a:off x="3856" y="3580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63"/>
              <p:cNvSpPr>
                <a:spLocks noChangeShapeType="1"/>
              </p:cNvSpPr>
              <p:nvPr/>
            </p:nvSpPr>
            <p:spPr bwMode="auto">
              <a:xfrm flipH="1" flipV="1">
                <a:off x="3841" y="3580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64"/>
              <p:cNvSpPr>
                <a:spLocks noChangeShapeType="1"/>
              </p:cNvSpPr>
              <p:nvPr/>
            </p:nvSpPr>
            <p:spPr bwMode="auto">
              <a:xfrm flipV="1">
                <a:off x="3856" y="3551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65"/>
              <p:cNvSpPr>
                <a:spLocks noChangeShapeType="1"/>
              </p:cNvSpPr>
              <p:nvPr/>
            </p:nvSpPr>
            <p:spPr bwMode="auto">
              <a:xfrm flipV="1">
                <a:off x="3856" y="3551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66"/>
              <p:cNvSpPr>
                <a:spLocks noChangeShapeType="1"/>
              </p:cNvSpPr>
              <p:nvPr/>
            </p:nvSpPr>
            <p:spPr bwMode="auto">
              <a:xfrm>
                <a:off x="3856" y="3551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67"/>
              <p:cNvSpPr>
                <a:spLocks noChangeShapeType="1"/>
              </p:cNvSpPr>
              <p:nvPr/>
            </p:nvSpPr>
            <p:spPr bwMode="auto">
              <a:xfrm flipH="1">
                <a:off x="3841" y="3551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" name="Rectangle 168"/>
            <p:cNvSpPr>
              <a:spLocks noChangeArrowheads="1"/>
            </p:cNvSpPr>
            <p:nvPr/>
          </p:nvSpPr>
          <p:spPr bwMode="auto">
            <a:xfrm>
              <a:off x="3115" y="2690"/>
              <a:ext cx="1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129" name="Freeform 169"/>
            <p:cNvSpPr>
              <a:spLocks/>
            </p:cNvSpPr>
            <p:nvPr/>
          </p:nvSpPr>
          <p:spPr bwMode="auto">
            <a:xfrm rot="-5400000">
              <a:off x="4008" y="2619"/>
              <a:ext cx="61" cy="70"/>
            </a:xfrm>
            <a:custGeom>
              <a:avLst/>
              <a:gdLst/>
              <a:ahLst/>
              <a:cxnLst>
                <a:cxn ang="0">
                  <a:pos x="30" y="70"/>
                </a:cxn>
                <a:cxn ang="0">
                  <a:pos x="61" y="0"/>
                </a:cxn>
                <a:cxn ang="0">
                  <a:pos x="30" y="35"/>
                </a:cxn>
                <a:cxn ang="0">
                  <a:pos x="0" y="0"/>
                </a:cxn>
                <a:cxn ang="0">
                  <a:pos x="30" y="70"/>
                </a:cxn>
              </a:cxnLst>
              <a:rect l="0" t="0" r="r" b="b"/>
              <a:pathLst>
                <a:path w="61" h="70">
                  <a:moveTo>
                    <a:pt x="30" y="70"/>
                  </a:moveTo>
                  <a:lnTo>
                    <a:pt x="61" y="0"/>
                  </a:lnTo>
                  <a:lnTo>
                    <a:pt x="30" y="35"/>
                  </a:lnTo>
                  <a:lnTo>
                    <a:pt x="0" y="0"/>
                  </a:lnTo>
                  <a:lnTo>
                    <a:pt x="30" y="70"/>
                  </a:lnTo>
                  <a:close/>
                </a:path>
              </a:pathLst>
            </a:custGeom>
            <a:solidFill>
              <a:srgbClr val="007000"/>
            </a:solidFill>
            <a:ln w="0">
              <a:solidFill>
                <a:srgbClr val="007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70"/>
            <p:cNvSpPr>
              <a:spLocks/>
            </p:cNvSpPr>
            <p:nvPr/>
          </p:nvSpPr>
          <p:spPr bwMode="auto">
            <a:xfrm rot="5400000" flipH="1">
              <a:off x="3806" y="2619"/>
              <a:ext cx="61" cy="70"/>
            </a:xfrm>
            <a:custGeom>
              <a:avLst/>
              <a:gdLst/>
              <a:ahLst/>
              <a:cxnLst>
                <a:cxn ang="0">
                  <a:pos x="30" y="70"/>
                </a:cxn>
                <a:cxn ang="0">
                  <a:pos x="61" y="0"/>
                </a:cxn>
                <a:cxn ang="0">
                  <a:pos x="30" y="35"/>
                </a:cxn>
                <a:cxn ang="0">
                  <a:pos x="0" y="0"/>
                </a:cxn>
                <a:cxn ang="0">
                  <a:pos x="30" y="70"/>
                </a:cxn>
              </a:cxnLst>
              <a:rect l="0" t="0" r="r" b="b"/>
              <a:pathLst>
                <a:path w="61" h="70">
                  <a:moveTo>
                    <a:pt x="30" y="70"/>
                  </a:moveTo>
                  <a:lnTo>
                    <a:pt x="61" y="0"/>
                  </a:lnTo>
                  <a:lnTo>
                    <a:pt x="30" y="35"/>
                  </a:lnTo>
                  <a:lnTo>
                    <a:pt x="0" y="0"/>
                  </a:lnTo>
                  <a:lnTo>
                    <a:pt x="30" y="70"/>
                  </a:lnTo>
                  <a:close/>
                </a:path>
              </a:pathLst>
            </a:custGeom>
            <a:solidFill>
              <a:srgbClr val="007000"/>
            </a:solidFill>
            <a:ln w="0">
              <a:solidFill>
                <a:srgbClr val="007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71"/>
            <p:cNvSpPr>
              <a:spLocks noChangeShapeType="1"/>
            </p:cNvSpPr>
            <p:nvPr/>
          </p:nvSpPr>
          <p:spPr bwMode="auto">
            <a:xfrm rot="16200000" flipV="1">
              <a:off x="3924" y="2546"/>
              <a:ext cx="3" cy="215"/>
            </a:xfrm>
            <a:prstGeom prst="line">
              <a:avLst/>
            </a:prstGeom>
            <a:noFill/>
            <a:ln w="12700">
              <a:solidFill>
                <a:srgbClr val="007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172"/>
            <p:cNvSpPr>
              <a:spLocks noChangeArrowheads="1"/>
            </p:cNvSpPr>
            <p:nvPr/>
          </p:nvSpPr>
          <p:spPr bwMode="auto">
            <a:xfrm>
              <a:off x="3952" y="2666"/>
              <a:ext cx="1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>
                <a:solidFill>
                  <a:schemeClr val="bg1"/>
                </a:solidFill>
              </a:endParaRPr>
            </a:p>
          </p:txBody>
        </p:sp>
      </p:grpSp>
      <p:grpSp>
        <p:nvGrpSpPr>
          <p:cNvPr id="195" name="Group 304"/>
          <p:cNvGrpSpPr>
            <a:grpSpLocks/>
          </p:cNvGrpSpPr>
          <p:nvPr/>
        </p:nvGrpSpPr>
        <p:grpSpPr bwMode="auto">
          <a:xfrm>
            <a:off x="550863" y="1739900"/>
            <a:ext cx="1373471" cy="825879"/>
            <a:chOff x="3451" y="1011"/>
            <a:chExt cx="1000" cy="440"/>
          </a:xfrm>
        </p:grpSpPr>
        <p:sp>
          <p:nvSpPr>
            <p:cNvPr id="196" name="Rectangle 305"/>
            <p:cNvSpPr>
              <a:spLocks noChangeArrowheads="1"/>
            </p:cNvSpPr>
            <p:nvPr/>
          </p:nvSpPr>
          <p:spPr bwMode="auto">
            <a:xfrm>
              <a:off x="3451" y="1011"/>
              <a:ext cx="1000" cy="440"/>
            </a:xfrm>
            <a:prstGeom prst="rect">
              <a:avLst/>
            </a:prstGeom>
            <a:solidFill>
              <a:srgbClr val="FFFFFF"/>
            </a:solidFill>
            <a:ln w="1587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lIns="0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97" name="Line 306"/>
            <p:cNvSpPr>
              <a:spLocks noChangeShapeType="1"/>
            </p:cNvSpPr>
            <p:nvPr/>
          </p:nvSpPr>
          <p:spPr bwMode="auto">
            <a:xfrm>
              <a:off x="4123" y="1231"/>
              <a:ext cx="194" cy="0"/>
            </a:xfrm>
            <a:prstGeom prst="line">
              <a:avLst/>
            </a:prstGeom>
            <a:noFill/>
            <a:ln w="19050">
              <a:solidFill>
                <a:srgbClr val="DD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" name="Group 307"/>
            <p:cNvGrpSpPr>
              <a:grpSpLocks/>
            </p:cNvGrpSpPr>
            <p:nvPr/>
          </p:nvGrpSpPr>
          <p:grpSpPr bwMode="auto">
            <a:xfrm>
              <a:off x="3477" y="1139"/>
              <a:ext cx="179" cy="240"/>
              <a:chOff x="3655" y="1306"/>
              <a:chExt cx="234" cy="329"/>
            </a:xfrm>
          </p:grpSpPr>
          <p:sp>
            <p:nvSpPr>
              <p:cNvPr id="207" name="Freeform 308"/>
              <p:cNvSpPr>
                <a:spLocks/>
              </p:cNvSpPr>
              <p:nvPr/>
            </p:nvSpPr>
            <p:spPr bwMode="auto">
              <a:xfrm>
                <a:off x="3655" y="1361"/>
                <a:ext cx="234" cy="21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77" y="0"/>
                  </a:cxn>
                  <a:cxn ang="0">
                    <a:pos x="384" y="0"/>
                  </a:cxn>
                  <a:cxn ang="0">
                    <a:pos x="390" y="7"/>
                  </a:cxn>
                  <a:cxn ang="0">
                    <a:pos x="397" y="14"/>
                  </a:cxn>
                  <a:cxn ang="0">
                    <a:pos x="397" y="20"/>
                  </a:cxn>
                  <a:cxn ang="0">
                    <a:pos x="390" y="34"/>
                  </a:cxn>
                  <a:cxn ang="0">
                    <a:pos x="384" y="40"/>
                  </a:cxn>
                  <a:cxn ang="0">
                    <a:pos x="377" y="40"/>
                  </a:cxn>
                  <a:cxn ang="0">
                    <a:pos x="242" y="40"/>
                  </a:cxn>
                  <a:cxn ang="0">
                    <a:pos x="242" y="141"/>
                  </a:cxn>
                  <a:cxn ang="0">
                    <a:pos x="343" y="290"/>
                  </a:cxn>
                  <a:cxn ang="0">
                    <a:pos x="343" y="303"/>
                  </a:cxn>
                  <a:cxn ang="0">
                    <a:pos x="343" y="310"/>
                  </a:cxn>
                  <a:cxn ang="0">
                    <a:pos x="336" y="317"/>
                  </a:cxn>
                  <a:cxn ang="0">
                    <a:pos x="323" y="317"/>
                  </a:cxn>
                  <a:cxn ang="0">
                    <a:pos x="303" y="317"/>
                  </a:cxn>
                  <a:cxn ang="0">
                    <a:pos x="289" y="317"/>
                  </a:cxn>
                  <a:cxn ang="0">
                    <a:pos x="283" y="310"/>
                  </a:cxn>
                  <a:cxn ang="0">
                    <a:pos x="195" y="162"/>
                  </a:cxn>
                  <a:cxn ang="0">
                    <a:pos x="101" y="310"/>
                  </a:cxn>
                  <a:cxn ang="0">
                    <a:pos x="101" y="317"/>
                  </a:cxn>
                  <a:cxn ang="0">
                    <a:pos x="94" y="317"/>
                  </a:cxn>
                  <a:cxn ang="0">
                    <a:pos x="67" y="317"/>
                  </a:cxn>
                  <a:cxn ang="0">
                    <a:pos x="60" y="317"/>
                  </a:cxn>
                  <a:cxn ang="0">
                    <a:pos x="54" y="310"/>
                  </a:cxn>
                  <a:cxn ang="0">
                    <a:pos x="47" y="303"/>
                  </a:cxn>
                  <a:cxn ang="0">
                    <a:pos x="47" y="290"/>
                  </a:cxn>
                  <a:cxn ang="0">
                    <a:pos x="141" y="141"/>
                  </a:cxn>
                  <a:cxn ang="0">
                    <a:pos x="141" y="40"/>
                  </a:cxn>
                  <a:cxn ang="0">
                    <a:pos x="20" y="40"/>
                  </a:cxn>
                  <a:cxn ang="0">
                    <a:pos x="7" y="40"/>
                  </a:cxn>
                  <a:cxn ang="0">
                    <a:pos x="0" y="34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20" y="0"/>
                  </a:cxn>
                </a:cxnLst>
                <a:rect l="0" t="0" r="r" b="b"/>
                <a:pathLst>
                  <a:path w="397" h="317">
                    <a:moveTo>
                      <a:pt x="20" y="0"/>
                    </a:moveTo>
                    <a:lnTo>
                      <a:pt x="377" y="0"/>
                    </a:lnTo>
                    <a:lnTo>
                      <a:pt x="384" y="0"/>
                    </a:lnTo>
                    <a:lnTo>
                      <a:pt x="390" y="7"/>
                    </a:lnTo>
                    <a:lnTo>
                      <a:pt x="397" y="14"/>
                    </a:lnTo>
                    <a:lnTo>
                      <a:pt x="397" y="20"/>
                    </a:lnTo>
                    <a:lnTo>
                      <a:pt x="390" y="34"/>
                    </a:lnTo>
                    <a:lnTo>
                      <a:pt x="384" y="40"/>
                    </a:lnTo>
                    <a:lnTo>
                      <a:pt x="377" y="40"/>
                    </a:lnTo>
                    <a:lnTo>
                      <a:pt x="242" y="40"/>
                    </a:lnTo>
                    <a:lnTo>
                      <a:pt x="242" y="141"/>
                    </a:lnTo>
                    <a:lnTo>
                      <a:pt x="343" y="290"/>
                    </a:lnTo>
                    <a:lnTo>
                      <a:pt x="343" y="303"/>
                    </a:lnTo>
                    <a:lnTo>
                      <a:pt x="343" y="310"/>
                    </a:lnTo>
                    <a:lnTo>
                      <a:pt x="336" y="317"/>
                    </a:lnTo>
                    <a:lnTo>
                      <a:pt x="323" y="317"/>
                    </a:lnTo>
                    <a:lnTo>
                      <a:pt x="303" y="317"/>
                    </a:lnTo>
                    <a:lnTo>
                      <a:pt x="289" y="317"/>
                    </a:lnTo>
                    <a:lnTo>
                      <a:pt x="283" y="310"/>
                    </a:lnTo>
                    <a:lnTo>
                      <a:pt x="195" y="162"/>
                    </a:lnTo>
                    <a:lnTo>
                      <a:pt x="101" y="310"/>
                    </a:lnTo>
                    <a:lnTo>
                      <a:pt x="101" y="317"/>
                    </a:lnTo>
                    <a:lnTo>
                      <a:pt x="94" y="317"/>
                    </a:lnTo>
                    <a:lnTo>
                      <a:pt x="67" y="317"/>
                    </a:lnTo>
                    <a:lnTo>
                      <a:pt x="60" y="317"/>
                    </a:lnTo>
                    <a:lnTo>
                      <a:pt x="54" y="310"/>
                    </a:lnTo>
                    <a:lnTo>
                      <a:pt x="47" y="303"/>
                    </a:lnTo>
                    <a:lnTo>
                      <a:pt x="47" y="290"/>
                    </a:lnTo>
                    <a:lnTo>
                      <a:pt x="141" y="141"/>
                    </a:lnTo>
                    <a:lnTo>
                      <a:pt x="141" y="40"/>
                    </a:lnTo>
                    <a:lnTo>
                      <a:pt x="20" y="40"/>
                    </a:lnTo>
                    <a:lnTo>
                      <a:pt x="7" y="40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8E1FA"/>
              </a:solidFill>
              <a:ln w="11113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309"/>
              <p:cNvSpPr>
                <a:spLocks/>
              </p:cNvSpPr>
              <p:nvPr/>
            </p:nvSpPr>
            <p:spPr bwMode="auto">
              <a:xfrm>
                <a:off x="3742" y="1306"/>
                <a:ext cx="56" cy="46"/>
              </a:xfrm>
              <a:custGeom>
                <a:avLst/>
                <a:gdLst/>
                <a:ahLst/>
                <a:cxnLst>
                  <a:cxn ang="0">
                    <a:pos x="81" y="61"/>
                  </a:cxn>
                  <a:cxn ang="0">
                    <a:pos x="94" y="47"/>
                  </a:cxn>
                  <a:cxn ang="0">
                    <a:pos x="94" y="34"/>
                  </a:cxn>
                  <a:cxn ang="0">
                    <a:pos x="94" y="21"/>
                  </a:cxn>
                  <a:cxn ang="0">
                    <a:pos x="81" y="7"/>
                  </a:cxn>
                  <a:cxn ang="0">
                    <a:pos x="47" y="0"/>
                  </a:cxn>
                  <a:cxn ang="0">
                    <a:pos x="13" y="7"/>
                  </a:cxn>
                  <a:cxn ang="0">
                    <a:pos x="0" y="34"/>
                  </a:cxn>
                  <a:cxn ang="0">
                    <a:pos x="13" y="61"/>
                  </a:cxn>
                  <a:cxn ang="0">
                    <a:pos x="47" y="68"/>
                  </a:cxn>
                  <a:cxn ang="0">
                    <a:pos x="81" y="61"/>
                  </a:cxn>
                </a:cxnLst>
                <a:rect l="0" t="0" r="r" b="b"/>
                <a:pathLst>
                  <a:path w="94" h="68">
                    <a:moveTo>
                      <a:pt x="81" y="61"/>
                    </a:moveTo>
                    <a:lnTo>
                      <a:pt x="94" y="47"/>
                    </a:lnTo>
                    <a:lnTo>
                      <a:pt x="94" y="34"/>
                    </a:lnTo>
                    <a:lnTo>
                      <a:pt x="94" y="21"/>
                    </a:lnTo>
                    <a:lnTo>
                      <a:pt x="81" y="7"/>
                    </a:lnTo>
                    <a:lnTo>
                      <a:pt x="47" y="0"/>
                    </a:lnTo>
                    <a:lnTo>
                      <a:pt x="13" y="7"/>
                    </a:lnTo>
                    <a:lnTo>
                      <a:pt x="0" y="34"/>
                    </a:lnTo>
                    <a:lnTo>
                      <a:pt x="13" y="61"/>
                    </a:lnTo>
                    <a:lnTo>
                      <a:pt x="47" y="68"/>
                    </a:lnTo>
                    <a:lnTo>
                      <a:pt x="81" y="61"/>
                    </a:lnTo>
                    <a:close/>
                  </a:path>
                </a:pathLst>
              </a:custGeom>
              <a:solidFill>
                <a:srgbClr val="C8E1FA"/>
              </a:solidFill>
              <a:ln w="11113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Rectangle 310"/>
              <p:cNvSpPr>
                <a:spLocks noChangeArrowheads="1"/>
              </p:cNvSpPr>
              <p:nvPr/>
            </p:nvSpPr>
            <p:spPr bwMode="auto">
              <a:xfrm>
                <a:off x="3655" y="1576"/>
                <a:ext cx="230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Rectangle 311"/>
              <p:cNvSpPr>
                <a:spLocks noChangeArrowheads="1"/>
              </p:cNvSpPr>
              <p:nvPr/>
            </p:nvSpPr>
            <p:spPr bwMode="auto">
              <a:xfrm>
                <a:off x="3655" y="1576"/>
                <a:ext cx="230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" name="Freeform 312"/>
            <p:cNvSpPr>
              <a:spLocks/>
            </p:cNvSpPr>
            <p:nvPr/>
          </p:nvSpPr>
          <p:spPr bwMode="auto">
            <a:xfrm>
              <a:off x="3869" y="1179"/>
              <a:ext cx="255" cy="147"/>
            </a:xfrm>
            <a:custGeom>
              <a:avLst/>
              <a:gdLst/>
              <a:ahLst/>
              <a:cxnLst>
                <a:cxn ang="0">
                  <a:pos x="559" y="303"/>
                </a:cxn>
                <a:cxn ang="0">
                  <a:pos x="600" y="276"/>
                </a:cxn>
                <a:cxn ang="0">
                  <a:pos x="627" y="242"/>
                </a:cxn>
                <a:cxn ang="0">
                  <a:pos x="647" y="209"/>
                </a:cxn>
                <a:cxn ang="0">
                  <a:pos x="653" y="175"/>
                </a:cxn>
                <a:cxn ang="0">
                  <a:pos x="647" y="141"/>
                </a:cxn>
                <a:cxn ang="0">
                  <a:pos x="627" y="108"/>
                </a:cxn>
                <a:cxn ang="0">
                  <a:pos x="600" y="81"/>
                </a:cxn>
                <a:cxn ang="0">
                  <a:pos x="559" y="47"/>
                </a:cxn>
                <a:cxn ang="0">
                  <a:pos x="505" y="27"/>
                </a:cxn>
                <a:cxn ang="0">
                  <a:pos x="452" y="13"/>
                </a:cxn>
                <a:cxn ang="0">
                  <a:pos x="330" y="0"/>
                </a:cxn>
                <a:cxn ang="0">
                  <a:pos x="202" y="13"/>
                </a:cxn>
                <a:cxn ang="0">
                  <a:pos x="149" y="27"/>
                </a:cxn>
                <a:cxn ang="0">
                  <a:pos x="95" y="47"/>
                </a:cxn>
                <a:cxn ang="0">
                  <a:pos x="54" y="81"/>
                </a:cxn>
                <a:cxn ang="0">
                  <a:pos x="27" y="108"/>
                </a:cxn>
                <a:cxn ang="0">
                  <a:pos x="7" y="141"/>
                </a:cxn>
                <a:cxn ang="0">
                  <a:pos x="0" y="175"/>
                </a:cxn>
                <a:cxn ang="0">
                  <a:pos x="7" y="209"/>
                </a:cxn>
                <a:cxn ang="0">
                  <a:pos x="27" y="242"/>
                </a:cxn>
                <a:cxn ang="0">
                  <a:pos x="54" y="276"/>
                </a:cxn>
                <a:cxn ang="0">
                  <a:pos x="95" y="303"/>
                </a:cxn>
                <a:cxn ang="0">
                  <a:pos x="149" y="323"/>
                </a:cxn>
                <a:cxn ang="0">
                  <a:pos x="202" y="343"/>
                </a:cxn>
                <a:cxn ang="0">
                  <a:pos x="330" y="357"/>
                </a:cxn>
                <a:cxn ang="0">
                  <a:pos x="452" y="343"/>
                </a:cxn>
                <a:cxn ang="0">
                  <a:pos x="505" y="323"/>
                </a:cxn>
                <a:cxn ang="0">
                  <a:pos x="559" y="303"/>
                </a:cxn>
              </a:cxnLst>
              <a:rect l="0" t="0" r="r" b="b"/>
              <a:pathLst>
                <a:path w="653" h="357">
                  <a:moveTo>
                    <a:pt x="559" y="303"/>
                  </a:moveTo>
                  <a:lnTo>
                    <a:pt x="600" y="276"/>
                  </a:lnTo>
                  <a:lnTo>
                    <a:pt x="627" y="242"/>
                  </a:lnTo>
                  <a:lnTo>
                    <a:pt x="647" y="209"/>
                  </a:lnTo>
                  <a:lnTo>
                    <a:pt x="653" y="175"/>
                  </a:lnTo>
                  <a:lnTo>
                    <a:pt x="647" y="141"/>
                  </a:lnTo>
                  <a:lnTo>
                    <a:pt x="627" y="108"/>
                  </a:lnTo>
                  <a:lnTo>
                    <a:pt x="600" y="81"/>
                  </a:lnTo>
                  <a:lnTo>
                    <a:pt x="559" y="47"/>
                  </a:lnTo>
                  <a:lnTo>
                    <a:pt x="505" y="27"/>
                  </a:lnTo>
                  <a:lnTo>
                    <a:pt x="452" y="13"/>
                  </a:lnTo>
                  <a:lnTo>
                    <a:pt x="330" y="0"/>
                  </a:lnTo>
                  <a:lnTo>
                    <a:pt x="202" y="13"/>
                  </a:lnTo>
                  <a:lnTo>
                    <a:pt x="149" y="27"/>
                  </a:lnTo>
                  <a:lnTo>
                    <a:pt x="95" y="47"/>
                  </a:lnTo>
                  <a:lnTo>
                    <a:pt x="54" y="81"/>
                  </a:lnTo>
                  <a:lnTo>
                    <a:pt x="27" y="108"/>
                  </a:lnTo>
                  <a:lnTo>
                    <a:pt x="7" y="141"/>
                  </a:lnTo>
                  <a:lnTo>
                    <a:pt x="0" y="175"/>
                  </a:lnTo>
                  <a:lnTo>
                    <a:pt x="7" y="209"/>
                  </a:lnTo>
                  <a:lnTo>
                    <a:pt x="27" y="242"/>
                  </a:lnTo>
                  <a:lnTo>
                    <a:pt x="54" y="276"/>
                  </a:lnTo>
                  <a:lnTo>
                    <a:pt x="95" y="303"/>
                  </a:lnTo>
                  <a:lnTo>
                    <a:pt x="149" y="323"/>
                  </a:lnTo>
                  <a:lnTo>
                    <a:pt x="202" y="343"/>
                  </a:lnTo>
                  <a:lnTo>
                    <a:pt x="330" y="357"/>
                  </a:lnTo>
                  <a:lnTo>
                    <a:pt x="452" y="343"/>
                  </a:lnTo>
                  <a:lnTo>
                    <a:pt x="505" y="323"/>
                  </a:lnTo>
                  <a:lnTo>
                    <a:pt x="559" y="303"/>
                  </a:lnTo>
                  <a:close/>
                </a:path>
              </a:pathLst>
            </a:custGeom>
            <a:solidFill>
              <a:srgbClr val="C0C0C0"/>
            </a:solidFill>
            <a:ln w="31750">
              <a:solidFill>
                <a:srgbClr val="C8E1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13"/>
            <p:cNvSpPr>
              <a:spLocks/>
            </p:cNvSpPr>
            <p:nvPr/>
          </p:nvSpPr>
          <p:spPr bwMode="auto">
            <a:xfrm>
              <a:off x="3827" y="1150"/>
              <a:ext cx="297" cy="162"/>
            </a:xfrm>
            <a:custGeom>
              <a:avLst/>
              <a:gdLst/>
              <a:ahLst/>
              <a:cxnLst>
                <a:cxn ang="0">
                  <a:pos x="559" y="303"/>
                </a:cxn>
                <a:cxn ang="0">
                  <a:pos x="600" y="276"/>
                </a:cxn>
                <a:cxn ang="0">
                  <a:pos x="627" y="242"/>
                </a:cxn>
                <a:cxn ang="0">
                  <a:pos x="647" y="209"/>
                </a:cxn>
                <a:cxn ang="0">
                  <a:pos x="653" y="175"/>
                </a:cxn>
                <a:cxn ang="0">
                  <a:pos x="647" y="141"/>
                </a:cxn>
                <a:cxn ang="0">
                  <a:pos x="627" y="108"/>
                </a:cxn>
                <a:cxn ang="0">
                  <a:pos x="600" y="81"/>
                </a:cxn>
                <a:cxn ang="0">
                  <a:pos x="559" y="47"/>
                </a:cxn>
                <a:cxn ang="0">
                  <a:pos x="505" y="27"/>
                </a:cxn>
                <a:cxn ang="0">
                  <a:pos x="452" y="13"/>
                </a:cxn>
                <a:cxn ang="0">
                  <a:pos x="330" y="0"/>
                </a:cxn>
                <a:cxn ang="0">
                  <a:pos x="202" y="13"/>
                </a:cxn>
                <a:cxn ang="0">
                  <a:pos x="149" y="27"/>
                </a:cxn>
                <a:cxn ang="0">
                  <a:pos x="95" y="47"/>
                </a:cxn>
                <a:cxn ang="0">
                  <a:pos x="54" y="81"/>
                </a:cxn>
                <a:cxn ang="0">
                  <a:pos x="27" y="108"/>
                </a:cxn>
                <a:cxn ang="0">
                  <a:pos x="7" y="141"/>
                </a:cxn>
                <a:cxn ang="0">
                  <a:pos x="0" y="175"/>
                </a:cxn>
                <a:cxn ang="0">
                  <a:pos x="7" y="209"/>
                </a:cxn>
                <a:cxn ang="0">
                  <a:pos x="27" y="242"/>
                </a:cxn>
                <a:cxn ang="0">
                  <a:pos x="54" y="276"/>
                </a:cxn>
                <a:cxn ang="0">
                  <a:pos x="95" y="303"/>
                </a:cxn>
                <a:cxn ang="0">
                  <a:pos x="149" y="323"/>
                </a:cxn>
                <a:cxn ang="0">
                  <a:pos x="202" y="343"/>
                </a:cxn>
                <a:cxn ang="0">
                  <a:pos x="330" y="357"/>
                </a:cxn>
                <a:cxn ang="0">
                  <a:pos x="452" y="343"/>
                </a:cxn>
                <a:cxn ang="0">
                  <a:pos x="505" y="323"/>
                </a:cxn>
                <a:cxn ang="0">
                  <a:pos x="559" y="303"/>
                </a:cxn>
              </a:cxnLst>
              <a:rect l="0" t="0" r="r" b="b"/>
              <a:pathLst>
                <a:path w="653" h="357">
                  <a:moveTo>
                    <a:pt x="559" y="303"/>
                  </a:moveTo>
                  <a:lnTo>
                    <a:pt x="600" y="276"/>
                  </a:lnTo>
                  <a:lnTo>
                    <a:pt x="627" y="242"/>
                  </a:lnTo>
                  <a:lnTo>
                    <a:pt x="647" y="209"/>
                  </a:lnTo>
                  <a:lnTo>
                    <a:pt x="653" y="175"/>
                  </a:lnTo>
                  <a:lnTo>
                    <a:pt x="647" y="141"/>
                  </a:lnTo>
                  <a:lnTo>
                    <a:pt x="627" y="108"/>
                  </a:lnTo>
                  <a:lnTo>
                    <a:pt x="600" y="81"/>
                  </a:lnTo>
                  <a:lnTo>
                    <a:pt x="559" y="47"/>
                  </a:lnTo>
                  <a:lnTo>
                    <a:pt x="505" y="27"/>
                  </a:lnTo>
                  <a:lnTo>
                    <a:pt x="452" y="13"/>
                  </a:lnTo>
                  <a:lnTo>
                    <a:pt x="330" y="0"/>
                  </a:lnTo>
                  <a:lnTo>
                    <a:pt x="202" y="13"/>
                  </a:lnTo>
                  <a:lnTo>
                    <a:pt x="149" y="27"/>
                  </a:lnTo>
                  <a:lnTo>
                    <a:pt x="95" y="47"/>
                  </a:lnTo>
                  <a:lnTo>
                    <a:pt x="54" y="81"/>
                  </a:lnTo>
                  <a:lnTo>
                    <a:pt x="27" y="108"/>
                  </a:lnTo>
                  <a:lnTo>
                    <a:pt x="7" y="141"/>
                  </a:lnTo>
                  <a:lnTo>
                    <a:pt x="0" y="175"/>
                  </a:lnTo>
                  <a:lnTo>
                    <a:pt x="7" y="209"/>
                  </a:lnTo>
                  <a:lnTo>
                    <a:pt x="27" y="242"/>
                  </a:lnTo>
                  <a:lnTo>
                    <a:pt x="54" y="276"/>
                  </a:lnTo>
                  <a:lnTo>
                    <a:pt x="95" y="303"/>
                  </a:lnTo>
                  <a:lnTo>
                    <a:pt x="149" y="323"/>
                  </a:lnTo>
                  <a:lnTo>
                    <a:pt x="202" y="343"/>
                  </a:lnTo>
                  <a:lnTo>
                    <a:pt x="330" y="357"/>
                  </a:lnTo>
                  <a:lnTo>
                    <a:pt x="452" y="343"/>
                  </a:lnTo>
                  <a:lnTo>
                    <a:pt x="505" y="323"/>
                  </a:lnTo>
                  <a:lnTo>
                    <a:pt x="559" y="303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314"/>
            <p:cNvSpPr>
              <a:spLocks noChangeShapeType="1"/>
            </p:cNvSpPr>
            <p:nvPr/>
          </p:nvSpPr>
          <p:spPr bwMode="auto">
            <a:xfrm>
              <a:off x="3586" y="1231"/>
              <a:ext cx="242" cy="0"/>
            </a:xfrm>
            <a:prstGeom prst="line">
              <a:avLst/>
            </a:prstGeom>
            <a:noFill/>
            <a:ln w="19050">
              <a:solidFill>
                <a:srgbClr val="DD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2" name="Group 315"/>
            <p:cNvGrpSpPr>
              <a:grpSpLocks/>
            </p:cNvGrpSpPr>
            <p:nvPr/>
          </p:nvGrpSpPr>
          <p:grpSpPr bwMode="auto">
            <a:xfrm>
              <a:off x="4254" y="1139"/>
              <a:ext cx="179" cy="240"/>
              <a:chOff x="3655" y="1306"/>
              <a:chExt cx="234" cy="329"/>
            </a:xfrm>
          </p:grpSpPr>
          <p:sp>
            <p:nvSpPr>
              <p:cNvPr id="203" name="Freeform 316"/>
              <p:cNvSpPr>
                <a:spLocks/>
              </p:cNvSpPr>
              <p:nvPr/>
            </p:nvSpPr>
            <p:spPr bwMode="auto">
              <a:xfrm>
                <a:off x="3655" y="1361"/>
                <a:ext cx="234" cy="21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77" y="0"/>
                  </a:cxn>
                  <a:cxn ang="0">
                    <a:pos x="384" y="0"/>
                  </a:cxn>
                  <a:cxn ang="0">
                    <a:pos x="390" y="7"/>
                  </a:cxn>
                  <a:cxn ang="0">
                    <a:pos x="397" y="14"/>
                  </a:cxn>
                  <a:cxn ang="0">
                    <a:pos x="397" y="20"/>
                  </a:cxn>
                  <a:cxn ang="0">
                    <a:pos x="390" y="34"/>
                  </a:cxn>
                  <a:cxn ang="0">
                    <a:pos x="384" y="40"/>
                  </a:cxn>
                  <a:cxn ang="0">
                    <a:pos x="377" y="40"/>
                  </a:cxn>
                  <a:cxn ang="0">
                    <a:pos x="242" y="40"/>
                  </a:cxn>
                  <a:cxn ang="0">
                    <a:pos x="242" y="141"/>
                  </a:cxn>
                  <a:cxn ang="0">
                    <a:pos x="343" y="290"/>
                  </a:cxn>
                  <a:cxn ang="0">
                    <a:pos x="343" y="303"/>
                  </a:cxn>
                  <a:cxn ang="0">
                    <a:pos x="343" y="310"/>
                  </a:cxn>
                  <a:cxn ang="0">
                    <a:pos x="336" y="317"/>
                  </a:cxn>
                  <a:cxn ang="0">
                    <a:pos x="323" y="317"/>
                  </a:cxn>
                  <a:cxn ang="0">
                    <a:pos x="303" y="317"/>
                  </a:cxn>
                  <a:cxn ang="0">
                    <a:pos x="289" y="317"/>
                  </a:cxn>
                  <a:cxn ang="0">
                    <a:pos x="283" y="310"/>
                  </a:cxn>
                  <a:cxn ang="0">
                    <a:pos x="195" y="162"/>
                  </a:cxn>
                  <a:cxn ang="0">
                    <a:pos x="101" y="310"/>
                  </a:cxn>
                  <a:cxn ang="0">
                    <a:pos x="101" y="317"/>
                  </a:cxn>
                  <a:cxn ang="0">
                    <a:pos x="94" y="317"/>
                  </a:cxn>
                  <a:cxn ang="0">
                    <a:pos x="67" y="317"/>
                  </a:cxn>
                  <a:cxn ang="0">
                    <a:pos x="60" y="317"/>
                  </a:cxn>
                  <a:cxn ang="0">
                    <a:pos x="54" y="310"/>
                  </a:cxn>
                  <a:cxn ang="0">
                    <a:pos x="47" y="303"/>
                  </a:cxn>
                  <a:cxn ang="0">
                    <a:pos x="47" y="290"/>
                  </a:cxn>
                  <a:cxn ang="0">
                    <a:pos x="141" y="141"/>
                  </a:cxn>
                  <a:cxn ang="0">
                    <a:pos x="141" y="40"/>
                  </a:cxn>
                  <a:cxn ang="0">
                    <a:pos x="20" y="40"/>
                  </a:cxn>
                  <a:cxn ang="0">
                    <a:pos x="7" y="40"/>
                  </a:cxn>
                  <a:cxn ang="0">
                    <a:pos x="0" y="34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20" y="0"/>
                  </a:cxn>
                </a:cxnLst>
                <a:rect l="0" t="0" r="r" b="b"/>
                <a:pathLst>
                  <a:path w="397" h="317">
                    <a:moveTo>
                      <a:pt x="20" y="0"/>
                    </a:moveTo>
                    <a:lnTo>
                      <a:pt x="377" y="0"/>
                    </a:lnTo>
                    <a:lnTo>
                      <a:pt x="384" y="0"/>
                    </a:lnTo>
                    <a:lnTo>
                      <a:pt x="390" y="7"/>
                    </a:lnTo>
                    <a:lnTo>
                      <a:pt x="397" y="14"/>
                    </a:lnTo>
                    <a:lnTo>
                      <a:pt x="397" y="20"/>
                    </a:lnTo>
                    <a:lnTo>
                      <a:pt x="390" y="34"/>
                    </a:lnTo>
                    <a:lnTo>
                      <a:pt x="384" y="40"/>
                    </a:lnTo>
                    <a:lnTo>
                      <a:pt x="377" y="40"/>
                    </a:lnTo>
                    <a:lnTo>
                      <a:pt x="242" y="40"/>
                    </a:lnTo>
                    <a:lnTo>
                      <a:pt x="242" y="141"/>
                    </a:lnTo>
                    <a:lnTo>
                      <a:pt x="343" y="290"/>
                    </a:lnTo>
                    <a:lnTo>
                      <a:pt x="343" y="303"/>
                    </a:lnTo>
                    <a:lnTo>
                      <a:pt x="343" y="310"/>
                    </a:lnTo>
                    <a:lnTo>
                      <a:pt x="336" y="317"/>
                    </a:lnTo>
                    <a:lnTo>
                      <a:pt x="323" y="317"/>
                    </a:lnTo>
                    <a:lnTo>
                      <a:pt x="303" y="317"/>
                    </a:lnTo>
                    <a:lnTo>
                      <a:pt x="289" y="317"/>
                    </a:lnTo>
                    <a:lnTo>
                      <a:pt x="283" y="310"/>
                    </a:lnTo>
                    <a:lnTo>
                      <a:pt x="195" y="162"/>
                    </a:lnTo>
                    <a:lnTo>
                      <a:pt x="101" y="310"/>
                    </a:lnTo>
                    <a:lnTo>
                      <a:pt x="101" y="317"/>
                    </a:lnTo>
                    <a:lnTo>
                      <a:pt x="94" y="317"/>
                    </a:lnTo>
                    <a:lnTo>
                      <a:pt x="67" y="317"/>
                    </a:lnTo>
                    <a:lnTo>
                      <a:pt x="60" y="317"/>
                    </a:lnTo>
                    <a:lnTo>
                      <a:pt x="54" y="310"/>
                    </a:lnTo>
                    <a:lnTo>
                      <a:pt x="47" y="303"/>
                    </a:lnTo>
                    <a:lnTo>
                      <a:pt x="47" y="290"/>
                    </a:lnTo>
                    <a:lnTo>
                      <a:pt x="141" y="141"/>
                    </a:lnTo>
                    <a:lnTo>
                      <a:pt x="141" y="40"/>
                    </a:lnTo>
                    <a:lnTo>
                      <a:pt x="20" y="40"/>
                    </a:lnTo>
                    <a:lnTo>
                      <a:pt x="7" y="40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8E1FA"/>
              </a:solidFill>
              <a:ln w="11113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317"/>
              <p:cNvSpPr>
                <a:spLocks/>
              </p:cNvSpPr>
              <p:nvPr/>
            </p:nvSpPr>
            <p:spPr bwMode="auto">
              <a:xfrm>
                <a:off x="3742" y="1306"/>
                <a:ext cx="56" cy="46"/>
              </a:xfrm>
              <a:custGeom>
                <a:avLst/>
                <a:gdLst/>
                <a:ahLst/>
                <a:cxnLst>
                  <a:cxn ang="0">
                    <a:pos x="81" y="61"/>
                  </a:cxn>
                  <a:cxn ang="0">
                    <a:pos x="94" y="47"/>
                  </a:cxn>
                  <a:cxn ang="0">
                    <a:pos x="94" y="34"/>
                  </a:cxn>
                  <a:cxn ang="0">
                    <a:pos x="94" y="21"/>
                  </a:cxn>
                  <a:cxn ang="0">
                    <a:pos x="81" y="7"/>
                  </a:cxn>
                  <a:cxn ang="0">
                    <a:pos x="47" y="0"/>
                  </a:cxn>
                  <a:cxn ang="0">
                    <a:pos x="13" y="7"/>
                  </a:cxn>
                  <a:cxn ang="0">
                    <a:pos x="0" y="34"/>
                  </a:cxn>
                  <a:cxn ang="0">
                    <a:pos x="13" y="61"/>
                  </a:cxn>
                  <a:cxn ang="0">
                    <a:pos x="47" y="68"/>
                  </a:cxn>
                  <a:cxn ang="0">
                    <a:pos x="81" y="61"/>
                  </a:cxn>
                </a:cxnLst>
                <a:rect l="0" t="0" r="r" b="b"/>
                <a:pathLst>
                  <a:path w="94" h="68">
                    <a:moveTo>
                      <a:pt x="81" y="61"/>
                    </a:moveTo>
                    <a:lnTo>
                      <a:pt x="94" y="47"/>
                    </a:lnTo>
                    <a:lnTo>
                      <a:pt x="94" y="34"/>
                    </a:lnTo>
                    <a:lnTo>
                      <a:pt x="94" y="21"/>
                    </a:lnTo>
                    <a:lnTo>
                      <a:pt x="81" y="7"/>
                    </a:lnTo>
                    <a:lnTo>
                      <a:pt x="47" y="0"/>
                    </a:lnTo>
                    <a:lnTo>
                      <a:pt x="13" y="7"/>
                    </a:lnTo>
                    <a:lnTo>
                      <a:pt x="0" y="34"/>
                    </a:lnTo>
                    <a:lnTo>
                      <a:pt x="13" y="61"/>
                    </a:lnTo>
                    <a:lnTo>
                      <a:pt x="47" y="68"/>
                    </a:lnTo>
                    <a:lnTo>
                      <a:pt x="81" y="61"/>
                    </a:lnTo>
                    <a:close/>
                  </a:path>
                </a:pathLst>
              </a:custGeom>
              <a:solidFill>
                <a:srgbClr val="C8E1FA"/>
              </a:solidFill>
              <a:ln w="11113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Rectangle 318"/>
              <p:cNvSpPr>
                <a:spLocks noChangeArrowheads="1"/>
              </p:cNvSpPr>
              <p:nvPr/>
            </p:nvSpPr>
            <p:spPr bwMode="auto">
              <a:xfrm>
                <a:off x="3655" y="1576"/>
                <a:ext cx="230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Rectangle 319"/>
              <p:cNvSpPr>
                <a:spLocks noChangeArrowheads="1"/>
              </p:cNvSpPr>
              <p:nvPr/>
            </p:nvSpPr>
            <p:spPr bwMode="auto">
              <a:xfrm>
                <a:off x="3655" y="1576"/>
                <a:ext cx="230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300251" y="2285294"/>
            <a:ext cx="1023055" cy="840044"/>
            <a:chOff x="-784" y="-159"/>
            <a:chExt cx="3528" cy="1988"/>
          </a:xfrm>
        </p:grpSpPr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-784" y="-159"/>
              <a:ext cx="3528" cy="1988"/>
              <a:chOff x="692" y="981"/>
              <a:chExt cx="3528" cy="1988"/>
            </a:xfrm>
          </p:grpSpPr>
          <p:sp>
            <p:nvSpPr>
              <p:cNvPr id="93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695" y="988"/>
                <a:ext cx="3521" cy="1973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692" y="981"/>
                <a:ext cx="3528" cy="1988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10" y="-75"/>
              <a:ext cx="1058" cy="535"/>
            </a:xfrm>
            <a:prstGeom prst="rect">
              <a:avLst/>
            </a:prstGeom>
            <a:solidFill>
              <a:srgbClr val="C8E1FA"/>
            </a:solidFill>
            <a:ln w="4763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417" y="-50"/>
              <a:ext cx="84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35" y="-27"/>
              <a:ext cx="1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0" y="147"/>
              <a:ext cx="1058" cy="27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152" y="0"/>
                </a:cxn>
                <a:cxn ang="0">
                  <a:pos x="0" y="0"/>
                </a:cxn>
              </a:cxnLst>
              <a:rect l="0" t="0" r="r" b="b"/>
              <a:pathLst>
                <a:path w="382">
                  <a:moveTo>
                    <a:pt x="382" y="0"/>
                  </a:moveTo>
                  <a:lnTo>
                    <a:pt x="15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99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131" y="460"/>
              <a:ext cx="57" cy="15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5"/>
                </a:cxn>
                <a:cxn ang="0">
                  <a:pos x="14" y="69"/>
                </a:cxn>
                <a:cxn ang="0">
                  <a:pos x="27" y="35"/>
                </a:cxn>
                <a:cxn ang="0">
                  <a:pos x="14" y="0"/>
                </a:cxn>
              </a:cxnLst>
              <a:rect l="0" t="0" r="r" b="b"/>
              <a:pathLst>
                <a:path w="27" h="69">
                  <a:moveTo>
                    <a:pt x="14" y="0"/>
                  </a:moveTo>
                  <a:lnTo>
                    <a:pt x="0" y="35"/>
                  </a:lnTo>
                  <a:lnTo>
                    <a:pt x="14" y="69"/>
                  </a:lnTo>
                  <a:lnTo>
                    <a:pt x="27" y="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90000"/>
            </a:solidFill>
            <a:ln w="4763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1359" y="502"/>
              <a:ext cx="825" cy="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2"/>
                </a:cxn>
                <a:cxn ang="0">
                  <a:pos x="433" y="112"/>
                </a:cxn>
                <a:cxn ang="0">
                  <a:pos x="433" y="256"/>
                </a:cxn>
              </a:cxnLst>
              <a:rect l="0" t="0" r="r" b="b"/>
              <a:pathLst>
                <a:path w="433" h="256">
                  <a:moveTo>
                    <a:pt x="0" y="0"/>
                  </a:moveTo>
                  <a:lnTo>
                    <a:pt x="0" y="112"/>
                  </a:lnTo>
                  <a:lnTo>
                    <a:pt x="433" y="112"/>
                  </a:lnTo>
                  <a:lnTo>
                    <a:pt x="433" y="256"/>
                  </a:lnTo>
                </a:path>
              </a:pathLst>
            </a:custGeom>
            <a:noFill/>
            <a:ln w="19050" cmpd="sng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1131" y="460"/>
              <a:ext cx="63" cy="15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5"/>
                </a:cxn>
                <a:cxn ang="0">
                  <a:pos x="14" y="69"/>
                </a:cxn>
                <a:cxn ang="0">
                  <a:pos x="27" y="35"/>
                </a:cxn>
                <a:cxn ang="0">
                  <a:pos x="14" y="0"/>
                </a:cxn>
              </a:cxnLst>
              <a:rect l="0" t="0" r="r" b="b"/>
              <a:pathLst>
                <a:path w="27" h="69">
                  <a:moveTo>
                    <a:pt x="14" y="0"/>
                  </a:moveTo>
                  <a:lnTo>
                    <a:pt x="0" y="35"/>
                  </a:lnTo>
                  <a:lnTo>
                    <a:pt x="14" y="69"/>
                  </a:lnTo>
                  <a:lnTo>
                    <a:pt x="27" y="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90000"/>
            </a:solidFill>
            <a:ln w="4763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" name="Group 14"/>
            <p:cNvGrpSpPr>
              <a:grpSpLocks/>
            </p:cNvGrpSpPr>
            <p:nvPr/>
          </p:nvGrpSpPr>
          <p:grpSpPr bwMode="auto">
            <a:xfrm>
              <a:off x="2127" y="928"/>
              <a:ext cx="113" cy="108"/>
              <a:chOff x="3597" y="2086"/>
              <a:chExt cx="113" cy="108"/>
            </a:xfrm>
          </p:grpSpPr>
          <p:sp>
            <p:nvSpPr>
              <p:cNvPr id="89" name="Line 15"/>
              <p:cNvSpPr>
                <a:spLocks noChangeShapeType="1"/>
              </p:cNvSpPr>
              <p:nvPr/>
            </p:nvSpPr>
            <p:spPr bwMode="auto">
              <a:xfrm flipV="1">
                <a:off x="3654" y="2086"/>
                <a:ext cx="56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"/>
              <p:cNvSpPr>
                <a:spLocks noChangeShapeType="1"/>
              </p:cNvSpPr>
              <p:nvPr/>
            </p:nvSpPr>
            <p:spPr bwMode="auto">
              <a:xfrm flipH="1" flipV="1">
                <a:off x="3597" y="2086"/>
                <a:ext cx="57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7"/>
              <p:cNvSpPr>
                <a:spLocks noChangeShapeType="1"/>
              </p:cNvSpPr>
              <p:nvPr/>
            </p:nvSpPr>
            <p:spPr bwMode="auto">
              <a:xfrm flipV="1">
                <a:off x="3654" y="2086"/>
                <a:ext cx="56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8"/>
              <p:cNvSpPr>
                <a:spLocks noChangeShapeType="1"/>
              </p:cNvSpPr>
              <p:nvPr/>
            </p:nvSpPr>
            <p:spPr bwMode="auto">
              <a:xfrm flipH="1" flipV="1">
                <a:off x="3597" y="2086"/>
                <a:ext cx="57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213" y="851"/>
              <a:ext cx="73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000">
                <a:solidFill>
                  <a:schemeClr val="bg1"/>
                </a:solidFill>
              </a:endParaRPr>
            </a:p>
          </p:txBody>
        </p: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681" y="460"/>
              <a:ext cx="209" cy="994"/>
              <a:chOff x="2343" y="1606"/>
              <a:chExt cx="209" cy="994"/>
            </a:xfrm>
          </p:grpSpPr>
          <p:sp>
            <p:nvSpPr>
              <p:cNvPr id="78" name="Line 21"/>
              <p:cNvSpPr>
                <a:spLocks noChangeShapeType="1"/>
              </p:cNvSpPr>
              <p:nvPr/>
            </p:nvSpPr>
            <p:spPr bwMode="auto">
              <a:xfrm>
                <a:off x="2405" y="1606"/>
                <a:ext cx="2" cy="58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2"/>
              <p:cNvSpPr>
                <a:spLocks/>
              </p:cNvSpPr>
              <p:nvPr/>
            </p:nvSpPr>
            <p:spPr bwMode="auto">
              <a:xfrm>
                <a:off x="2373" y="1606"/>
                <a:ext cx="62" cy="15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5"/>
                  </a:cxn>
                  <a:cxn ang="0">
                    <a:pos x="14" y="69"/>
                  </a:cxn>
                  <a:cxn ang="0">
                    <a:pos x="27" y="35"/>
                  </a:cxn>
                  <a:cxn ang="0">
                    <a:pos x="14" y="0"/>
                  </a:cxn>
                </a:cxnLst>
                <a:rect l="0" t="0" r="r" b="b"/>
                <a:pathLst>
                  <a:path w="27" h="69">
                    <a:moveTo>
                      <a:pt x="14" y="0"/>
                    </a:moveTo>
                    <a:lnTo>
                      <a:pt x="0" y="35"/>
                    </a:lnTo>
                    <a:lnTo>
                      <a:pt x="14" y="69"/>
                    </a:lnTo>
                    <a:lnTo>
                      <a:pt x="27" y="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90000"/>
              </a:solidFill>
              <a:ln w="4763">
                <a:solidFill>
                  <a:srgbClr val="7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3"/>
              <p:cNvSpPr>
                <a:spLocks noChangeShapeType="1"/>
              </p:cNvSpPr>
              <p:nvPr/>
            </p:nvSpPr>
            <p:spPr bwMode="auto">
              <a:xfrm flipV="1">
                <a:off x="2405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4"/>
              <p:cNvSpPr>
                <a:spLocks noChangeShapeType="1"/>
              </p:cNvSpPr>
              <p:nvPr/>
            </p:nvSpPr>
            <p:spPr bwMode="auto">
              <a:xfrm flipH="1" flipV="1">
                <a:off x="2343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25"/>
              <p:cNvSpPr>
                <a:spLocks noChangeArrowheads="1"/>
              </p:cNvSpPr>
              <p:nvPr/>
            </p:nvSpPr>
            <p:spPr bwMode="auto">
              <a:xfrm>
                <a:off x="2405" y="1980"/>
                <a:ext cx="14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6"/>
              <p:cNvSpPr>
                <a:spLocks noChangeShapeType="1"/>
              </p:cNvSpPr>
              <p:nvPr/>
            </p:nvSpPr>
            <p:spPr bwMode="auto">
              <a:xfrm>
                <a:off x="2405" y="1606"/>
                <a:ext cx="2" cy="588"/>
              </a:xfrm>
              <a:prstGeom prst="line">
                <a:avLst/>
              </a:prstGeom>
              <a:noFill/>
              <a:ln w="19050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7"/>
              <p:cNvSpPr>
                <a:spLocks/>
              </p:cNvSpPr>
              <p:nvPr/>
            </p:nvSpPr>
            <p:spPr bwMode="auto">
              <a:xfrm>
                <a:off x="2373" y="1606"/>
                <a:ext cx="62" cy="15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5"/>
                  </a:cxn>
                  <a:cxn ang="0">
                    <a:pos x="14" y="69"/>
                  </a:cxn>
                  <a:cxn ang="0">
                    <a:pos x="27" y="35"/>
                  </a:cxn>
                  <a:cxn ang="0">
                    <a:pos x="14" y="0"/>
                  </a:cxn>
                </a:cxnLst>
                <a:rect l="0" t="0" r="r" b="b"/>
                <a:pathLst>
                  <a:path w="27" h="69">
                    <a:moveTo>
                      <a:pt x="14" y="0"/>
                    </a:moveTo>
                    <a:lnTo>
                      <a:pt x="0" y="35"/>
                    </a:lnTo>
                    <a:lnTo>
                      <a:pt x="14" y="69"/>
                    </a:lnTo>
                    <a:lnTo>
                      <a:pt x="27" y="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90000"/>
              </a:solidFill>
              <a:ln w="4763">
                <a:solidFill>
                  <a:srgbClr val="7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8"/>
              <p:cNvSpPr>
                <a:spLocks noChangeShapeType="1"/>
              </p:cNvSpPr>
              <p:nvPr/>
            </p:nvSpPr>
            <p:spPr bwMode="auto">
              <a:xfrm flipV="1">
                <a:off x="2405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9"/>
              <p:cNvSpPr>
                <a:spLocks noChangeShapeType="1"/>
              </p:cNvSpPr>
              <p:nvPr/>
            </p:nvSpPr>
            <p:spPr bwMode="auto">
              <a:xfrm flipH="1" flipV="1">
                <a:off x="2343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30"/>
              <p:cNvSpPr>
                <a:spLocks noChangeArrowheads="1"/>
              </p:cNvSpPr>
              <p:nvPr/>
            </p:nvSpPr>
            <p:spPr bwMode="auto">
              <a:xfrm>
                <a:off x="2405" y="1980"/>
                <a:ext cx="14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31"/>
              <p:cNvSpPr>
                <a:spLocks noChangeArrowheads="1"/>
              </p:cNvSpPr>
              <p:nvPr/>
            </p:nvSpPr>
            <p:spPr bwMode="auto">
              <a:xfrm>
                <a:off x="2422" y="1996"/>
                <a:ext cx="85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Freeform 32"/>
            <p:cNvSpPr>
              <a:spLocks/>
            </p:cNvSpPr>
            <p:nvPr/>
          </p:nvSpPr>
          <p:spPr bwMode="auto">
            <a:xfrm flipH="1">
              <a:off x="-333" y="526"/>
              <a:ext cx="891" cy="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2"/>
                </a:cxn>
                <a:cxn ang="0">
                  <a:pos x="433" y="112"/>
                </a:cxn>
                <a:cxn ang="0">
                  <a:pos x="433" y="256"/>
                </a:cxn>
              </a:cxnLst>
              <a:rect l="0" t="0" r="r" b="b"/>
              <a:pathLst>
                <a:path w="433" h="256">
                  <a:moveTo>
                    <a:pt x="0" y="0"/>
                  </a:moveTo>
                  <a:lnTo>
                    <a:pt x="0" y="112"/>
                  </a:lnTo>
                  <a:lnTo>
                    <a:pt x="433" y="112"/>
                  </a:lnTo>
                  <a:lnTo>
                    <a:pt x="433" y="256"/>
                  </a:lnTo>
                </a:path>
              </a:pathLst>
            </a:custGeom>
            <a:noFill/>
            <a:ln w="19050" cmpd="sng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5" y="454"/>
              <a:ext cx="63" cy="15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5"/>
                </a:cxn>
                <a:cxn ang="0">
                  <a:pos x="14" y="69"/>
                </a:cxn>
                <a:cxn ang="0">
                  <a:pos x="27" y="35"/>
                </a:cxn>
                <a:cxn ang="0">
                  <a:pos x="14" y="0"/>
                </a:cxn>
              </a:cxnLst>
              <a:rect l="0" t="0" r="r" b="b"/>
              <a:pathLst>
                <a:path w="27" h="69">
                  <a:moveTo>
                    <a:pt x="14" y="0"/>
                  </a:moveTo>
                  <a:lnTo>
                    <a:pt x="0" y="35"/>
                  </a:lnTo>
                  <a:lnTo>
                    <a:pt x="14" y="69"/>
                  </a:lnTo>
                  <a:lnTo>
                    <a:pt x="27" y="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90000"/>
            </a:solidFill>
            <a:ln w="4763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-399" y="928"/>
              <a:ext cx="113" cy="108"/>
              <a:chOff x="3597" y="2086"/>
              <a:chExt cx="113" cy="108"/>
            </a:xfrm>
          </p:grpSpPr>
          <p:sp>
            <p:nvSpPr>
              <p:cNvPr id="74" name="Line 35"/>
              <p:cNvSpPr>
                <a:spLocks noChangeShapeType="1"/>
              </p:cNvSpPr>
              <p:nvPr/>
            </p:nvSpPr>
            <p:spPr bwMode="auto">
              <a:xfrm flipV="1">
                <a:off x="3654" y="2086"/>
                <a:ext cx="56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36"/>
              <p:cNvSpPr>
                <a:spLocks noChangeShapeType="1"/>
              </p:cNvSpPr>
              <p:nvPr/>
            </p:nvSpPr>
            <p:spPr bwMode="auto">
              <a:xfrm flipH="1" flipV="1">
                <a:off x="3597" y="2086"/>
                <a:ext cx="57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 flipV="1">
                <a:off x="3654" y="2086"/>
                <a:ext cx="56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38"/>
              <p:cNvSpPr>
                <a:spLocks noChangeShapeType="1"/>
              </p:cNvSpPr>
              <p:nvPr/>
            </p:nvSpPr>
            <p:spPr bwMode="auto">
              <a:xfrm flipH="1" flipV="1">
                <a:off x="3597" y="2086"/>
                <a:ext cx="57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-298" y="832"/>
              <a:ext cx="79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000">
                <a:solidFill>
                  <a:schemeClr val="bg1"/>
                </a:solidFill>
              </a:endParaRPr>
            </a:p>
          </p:txBody>
        </p:sp>
        <p:grpSp>
          <p:nvGrpSpPr>
            <p:cNvPr id="40" name="Group 40"/>
            <p:cNvGrpSpPr>
              <a:grpSpLocks/>
            </p:cNvGrpSpPr>
            <p:nvPr/>
          </p:nvGrpSpPr>
          <p:grpSpPr bwMode="auto">
            <a:xfrm>
              <a:off x="-670" y="1042"/>
              <a:ext cx="3242" cy="753"/>
              <a:chOff x="-670" y="1042"/>
              <a:chExt cx="3242" cy="753"/>
            </a:xfrm>
          </p:grpSpPr>
          <p:grpSp>
            <p:nvGrpSpPr>
              <p:cNvPr id="54" name="Group 41"/>
              <p:cNvGrpSpPr>
                <a:grpSpLocks/>
              </p:cNvGrpSpPr>
              <p:nvPr/>
            </p:nvGrpSpPr>
            <p:grpSpPr bwMode="auto">
              <a:xfrm>
                <a:off x="215" y="1042"/>
                <a:ext cx="645" cy="744"/>
                <a:chOff x="1945" y="2194"/>
                <a:chExt cx="855" cy="744"/>
              </a:xfrm>
            </p:grpSpPr>
            <p:sp>
              <p:nvSpPr>
                <p:cNvPr id="70" name="Rectangle 42"/>
                <p:cNvSpPr>
                  <a:spLocks noChangeArrowheads="1"/>
                </p:cNvSpPr>
                <p:nvPr/>
              </p:nvSpPr>
              <p:spPr bwMode="auto">
                <a:xfrm>
                  <a:off x="1945" y="2194"/>
                  <a:ext cx="855" cy="511"/>
                </a:xfrm>
                <a:prstGeom prst="rect">
                  <a:avLst/>
                </a:prstGeom>
                <a:solidFill>
                  <a:srgbClr val="FFC896"/>
                </a:solidFill>
                <a:ln w="4763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Rectangle 43"/>
                <p:cNvSpPr>
                  <a:spLocks noChangeArrowheads="1"/>
                </p:cNvSpPr>
                <p:nvPr/>
              </p:nvSpPr>
              <p:spPr bwMode="auto">
                <a:xfrm>
                  <a:off x="1955" y="2219"/>
                  <a:ext cx="822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Rectangle 44"/>
                <p:cNvSpPr>
                  <a:spLocks noChangeArrowheads="1"/>
                </p:cNvSpPr>
                <p:nvPr/>
              </p:nvSpPr>
              <p:spPr bwMode="auto">
                <a:xfrm>
                  <a:off x="2388" y="2213"/>
                  <a:ext cx="1" cy="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/>
              </p:nvSpPr>
              <p:spPr bwMode="auto">
                <a:xfrm>
                  <a:off x="1945" y="2417"/>
                  <a:ext cx="855" cy="2"/>
                </a:xfrm>
                <a:custGeom>
                  <a:avLst/>
                  <a:gdLst/>
                  <a:ahLst/>
                  <a:cxnLst>
                    <a:cxn ang="0">
                      <a:pos x="372" y="0"/>
                    </a:cxn>
                    <a:cxn ang="0">
                      <a:pos x="14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2">
                      <a:moveTo>
                        <a:pt x="372" y="0"/>
                      </a:moveTo>
                      <a:lnTo>
                        <a:pt x="14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46"/>
              <p:cNvGrpSpPr>
                <a:grpSpLocks/>
              </p:cNvGrpSpPr>
              <p:nvPr/>
            </p:nvGrpSpPr>
            <p:grpSpPr bwMode="auto">
              <a:xfrm>
                <a:off x="-670" y="1042"/>
                <a:ext cx="704" cy="747"/>
                <a:chOff x="734" y="2194"/>
                <a:chExt cx="956" cy="747"/>
              </a:xfrm>
            </p:grpSpPr>
            <p:sp>
              <p:nvSpPr>
                <p:cNvPr id="66" name="Rectangle 47"/>
                <p:cNvSpPr>
                  <a:spLocks noChangeArrowheads="1"/>
                </p:cNvSpPr>
                <p:nvPr/>
              </p:nvSpPr>
              <p:spPr bwMode="auto">
                <a:xfrm>
                  <a:off x="734" y="2194"/>
                  <a:ext cx="956" cy="505"/>
                </a:xfrm>
                <a:prstGeom prst="rect">
                  <a:avLst/>
                </a:prstGeom>
                <a:solidFill>
                  <a:srgbClr val="FFC896"/>
                </a:solidFill>
                <a:ln w="4763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Rectangle 48"/>
                <p:cNvSpPr>
                  <a:spLocks noChangeArrowheads="1"/>
                </p:cNvSpPr>
                <p:nvPr/>
              </p:nvSpPr>
              <p:spPr bwMode="auto">
                <a:xfrm>
                  <a:off x="741" y="2219"/>
                  <a:ext cx="926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Rectangle 49"/>
                <p:cNvSpPr>
                  <a:spLocks noChangeArrowheads="1"/>
                </p:cNvSpPr>
                <p:nvPr/>
              </p:nvSpPr>
              <p:spPr bwMode="auto">
                <a:xfrm>
                  <a:off x="1201" y="2219"/>
                  <a:ext cx="1" cy="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Freeform 50"/>
                <p:cNvSpPr>
                  <a:spLocks/>
                </p:cNvSpPr>
                <p:nvPr/>
              </p:nvSpPr>
              <p:spPr bwMode="auto">
                <a:xfrm>
                  <a:off x="734" y="2417"/>
                  <a:ext cx="956" cy="2"/>
                </a:xfrm>
                <a:custGeom>
                  <a:avLst/>
                  <a:gdLst/>
                  <a:ahLst/>
                  <a:cxnLst>
                    <a:cxn ang="0">
                      <a:pos x="416" y="0"/>
                    </a:cxn>
                    <a:cxn ang="0">
                      <a:pos x="16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6">
                      <a:moveTo>
                        <a:pt x="416" y="0"/>
                      </a:moveTo>
                      <a:lnTo>
                        <a:pt x="16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51"/>
              <p:cNvGrpSpPr>
                <a:grpSpLocks/>
              </p:cNvGrpSpPr>
              <p:nvPr/>
            </p:nvGrpSpPr>
            <p:grpSpPr bwMode="auto">
              <a:xfrm>
                <a:off x="1041" y="1042"/>
                <a:ext cx="675" cy="753"/>
                <a:chOff x="3001" y="2194"/>
                <a:chExt cx="675" cy="753"/>
              </a:xfrm>
            </p:grpSpPr>
            <p:sp>
              <p:nvSpPr>
                <p:cNvPr id="62" name="Rectangle 52"/>
                <p:cNvSpPr>
                  <a:spLocks noChangeArrowheads="1"/>
                </p:cNvSpPr>
                <p:nvPr/>
              </p:nvSpPr>
              <p:spPr bwMode="auto">
                <a:xfrm>
                  <a:off x="3001" y="2194"/>
                  <a:ext cx="669" cy="499"/>
                </a:xfrm>
                <a:prstGeom prst="rect">
                  <a:avLst/>
                </a:prstGeom>
                <a:solidFill>
                  <a:srgbClr val="FFC896"/>
                </a:solidFill>
                <a:ln w="4763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Rectangle 53"/>
                <p:cNvSpPr>
                  <a:spLocks noChangeArrowheads="1"/>
                </p:cNvSpPr>
                <p:nvPr/>
              </p:nvSpPr>
              <p:spPr bwMode="auto">
                <a:xfrm>
                  <a:off x="3014" y="2225"/>
                  <a:ext cx="637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Rectangle 54"/>
                <p:cNvSpPr>
                  <a:spLocks noChangeArrowheads="1"/>
                </p:cNvSpPr>
                <p:nvPr/>
              </p:nvSpPr>
              <p:spPr bwMode="auto">
                <a:xfrm>
                  <a:off x="3341" y="2219"/>
                  <a:ext cx="1" cy="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Freeform 55"/>
                <p:cNvSpPr>
                  <a:spLocks/>
                </p:cNvSpPr>
                <p:nvPr/>
              </p:nvSpPr>
              <p:spPr bwMode="auto">
                <a:xfrm>
                  <a:off x="3007" y="2423"/>
                  <a:ext cx="669" cy="2"/>
                </a:xfrm>
                <a:custGeom>
                  <a:avLst/>
                  <a:gdLst/>
                  <a:ahLst/>
                  <a:cxnLst>
                    <a:cxn ang="0">
                      <a:pos x="291" y="0"/>
                    </a:cxn>
                    <a:cxn ang="0">
                      <a:pos x="1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1">
                      <a:moveTo>
                        <a:pt x="291" y="0"/>
                      </a:moveTo>
                      <a:lnTo>
                        <a:pt x="11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56"/>
              <p:cNvGrpSpPr>
                <a:grpSpLocks/>
              </p:cNvGrpSpPr>
              <p:nvPr/>
            </p:nvGrpSpPr>
            <p:grpSpPr bwMode="auto">
              <a:xfrm>
                <a:off x="1897" y="1042"/>
                <a:ext cx="675" cy="746"/>
                <a:chOff x="3001" y="2194"/>
                <a:chExt cx="675" cy="746"/>
              </a:xfrm>
            </p:grpSpPr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3001" y="2194"/>
                  <a:ext cx="669" cy="499"/>
                </a:xfrm>
                <a:prstGeom prst="rect">
                  <a:avLst/>
                </a:prstGeom>
                <a:solidFill>
                  <a:srgbClr val="FFC896"/>
                </a:solidFill>
                <a:ln w="4763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3014" y="2225"/>
                  <a:ext cx="637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3339" y="2219"/>
                  <a:ext cx="1" cy="7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3007" y="2423"/>
                  <a:ext cx="669" cy="2"/>
                </a:xfrm>
                <a:custGeom>
                  <a:avLst/>
                  <a:gdLst/>
                  <a:ahLst/>
                  <a:cxnLst>
                    <a:cxn ang="0">
                      <a:pos x="291" y="0"/>
                    </a:cxn>
                    <a:cxn ang="0">
                      <a:pos x="1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1">
                      <a:moveTo>
                        <a:pt x="291" y="0"/>
                      </a:moveTo>
                      <a:lnTo>
                        <a:pt x="11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" name="Group 61"/>
            <p:cNvGrpSpPr>
              <a:grpSpLocks/>
            </p:cNvGrpSpPr>
            <p:nvPr/>
          </p:nvGrpSpPr>
          <p:grpSpPr bwMode="auto">
            <a:xfrm>
              <a:off x="1095" y="460"/>
              <a:ext cx="209" cy="994"/>
              <a:chOff x="2343" y="1606"/>
              <a:chExt cx="209" cy="994"/>
            </a:xfrm>
          </p:grpSpPr>
          <p:sp>
            <p:nvSpPr>
              <p:cNvPr id="43" name="Line 62"/>
              <p:cNvSpPr>
                <a:spLocks noChangeShapeType="1"/>
              </p:cNvSpPr>
              <p:nvPr/>
            </p:nvSpPr>
            <p:spPr bwMode="auto">
              <a:xfrm>
                <a:off x="2405" y="1606"/>
                <a:ext cx="2" cy="58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3"/>
              <p:cNvSpPr>
                <a:spLocks/>
              </p:cNvSpPr>
              <p:nvPr/>
            </p:nvSpPr>
            <p:spPr bwMode="auto">
              <a:xfrm>
                <a:off x="2373" y="1606"/>
                <a:ext cx="62" cy="15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5"/>
                  </a:cxn>
                  <a:cxn ang="0">
                    <a:pos x="14" y="69"/>
                  </a:cxn>
                  <a:cxn ang="0">
                    <a:pos x="27" y="35"/>
                  </a:cxn>
                  <a:cxn ang="0">
                    <a:pos x="14" y="0"/>
                  </a:cxn>
                </a:cxnLst>
                <a:rect l="0" t="0" r="r" b="b"/>
                <a:pathLst>
                  <a:path w="27" h="69">
                    <a:moveTo>
                      <a:pt x="14" y="0"/>
                    </a:moveTo>
                    <a:lnTo>
                      <a:pt x="0" y="35"/>
                    </a:lnTo>
                    <a:lnTo>
                      <a:pt x="14" y="69"/>
                    </a:lnTo>
                    <a:lnTo>
                      <a:pt x="27" y="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90000"/>
              </a:solidFill>
              <a:ln w="4763">
                <a:solidFill>
                  <a:srgbClr val="7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64"/>
              <p:cNvSpPr>
                <a:spLocks noChangeShapeType="1"/>
              </p:cNvSpPr>
              <p:nvPr/>
            </p:nvSpPr>
            <p:spPr bwMode="auto">
              <a:xfrm flipV="1">
                <a:off x="2405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65"/>
              <p:cNvSpPr>
                <a:spLocks noChangeShapeType="1"/>
              </p:cNvSpPr>
              <p:nvPr/>
            </p:nvSpPr>
            <p:spPr bwMode="auto">
              <a:xfrm flipH="1" flipV="1">
                <a:off x="2343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66"/>
              <p:cNvSpPr>
                <a:spLocks noChangeArrowheads="1"/>
              </p:cNvSpPr>
              <p:nvPr/>
            </p:nvSpPr>
            <p:spPr bwMode="auto">
              <a:xfrm>
                <a:off x="2405" y="1980"/>
                <a:ext cx="14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67"/>
              <p:cNvSpPr>
                <a:spLocks noChangeShapeType="1"/>
              </p:cNvSpPr>
              <p:nvPr/>
            </p:nvSpPr>
            <p:spPr bwMode="auto">
              <a:xfrm>
                <a:off x="2405" y="1606"/>
                <a:ext cx="2" cy="588"/>
              </a:xfrm>
              <a:prstGeom prst="line">
                <a:avLst/>
              </a:prstGeom>
              <a:noFill/>
              <a:ln w="19050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68"/>
              <p:cNvSpPr>
                <a:spLocks/>
              </p:cNvSpPr>
              <p:nvPr/>
            </p:nvSpPr>
            <p:spPr bwMode="auto">
              <a:xfrm>
                <a:off x="2373" y="1606"/>
                <a:ext cx="62" cy="15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5"/>
                  </a:cxn>
                  <a:cxn ang="0">
                    <a:pos x="14" y="69"/>
                  </a:cxn>
                  <a:cxn ang="0">
                    <a:pos x="27" y="35"/>
                  </a:cxn>
                  <a:cxn ang="0">
                    <a:pos x="14" y="0"/>
                  </a:cxn>
                </a:cxnLst>
                <a:rect l="0" t="0" r="r" b="b"/>
                <a:pathLst>
                  <a:path w="27" h="69">
                    <a:moveTo>
                      <a:pt x="14" y="0"/>
                    </a:moveTo>
                    <a:lnTo>
                      <a:pt x="0" y="35"/>
                    </a:lnTo>
                    <a:lnTo>
                      <a:pt x="14" y="69"/>
                    </a:lnTo>
                    <a:lnTo>
                      <a:pt x="27" y="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90000"/>
              </a:solidFill>
              <a:ln w="4763">
                <a:solidFill>
                  <a:srgbClr val="7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9"/>
              <p:cNvSpPr>
                <a:spLocks noChangeShapeType="1"/>
              </p:cNvSpPr>
              <p:nvPr/>
            </p:nvSpPr>
            <p:spPr bwMode="auto">
              <a:xfrm flipV="1">
                <a:off x="2405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70"/>
              <p:cNvSpPr>
                <a:spLocks noChangeShapeType="1"/>
              </p:cNvSpPr>
              <p:nvPr/>
            </p:nvSpPr>
            <p:spPr bwMode="auto">
              <a:xfrm flipH="1" flipV="1">
                <a:off x="2343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71"/>
              <p:cNvSpPr>
                <a:spLocks noChangeArrowheads="1"/>
              </p:cNvSpPr>
              <p:nvPr/>
            </p:nvSpPr>
            <p:spPr bwMode="auto">
              <a:xfrm>
                <a:off x="2405" y="1980"/>
                <a:ext cx="14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72"/>
              <p:cNvSpPr>
                <a:spLocks noChangeArrowheads="1"/>
              </p:cNvSpPr>
              <p:nvPr/>
            </p:nvSpPr>
            <p:spPr bwMode="auto">
              <a:xfrm>
                <a:off x="2416" y="1996"/>
                <a:ext cx="80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1323" y="466"/>
              <a:ext cx="63" cy="15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5"/>
                </a:cxn>
                <a:cxn ang="0">
                  <a:pos x="14" y="69"/>
                </a:cxn>
                <a:cxn ang="0">
                  <a:pos x="27" y="35"/>
                </a:cxn>
                <a:cxn ang="0">
                  <a:pos x="14" y="0"/>
                </a:cxn>
              </a:cxnLst>
              <a:rect l="0" t="0" r="r" b="b"/>
              <a:pathLst>
                <a:path w="27" h="69">
                  <a:moveTo>
                    <a:pt x="14" y="0"/>
                  </a:moveTo>
                  <a:lnTo>
                    <a:pt x="0" y="35"/>
                  </a:lnTo>
                  <a:lnTo>
                    <a:pt x="14" y="69"/>
                  </a:lnTo>
                  <a:lnTo>
                    <a:pt x="27" y="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90000"/>
            </a:solidFill>
            <a:ln w="4763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2493663" y="358737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 </a:t>
            </a:r>
          </a:p>
          <a:p>
            <a:pPr algn="ctr"/>
            <a:r>
              <a:rPr lang="en-US" dirty="0" smtClean="0"/>
              <a:t>Definition</a:t>
            </a:r>
            <a:endParaRPr lang="en-US" dirty="0"/>
          </a:p>
        </p:txBody>
      </p:sp>
      <p:grpSp>
        <p:nvGrpSpPr>
          <p:cNvPr id="220" name="Group 219"/>
          <p:cNvGrpSpPr/>
          <p:nvPr/>
        </p:nvGrpSpPr>
        <p:grpSpPr>
          <a:xfrm>
            <a:off x="317614" y="4466445"/>
            <a:ext cx="2057286" cy="2392127"/>
            <a:chOff x="317614" y="4466445"/>
            <a:chExt cx="2057286" cy="2392127"/>
          </a:xfrm>
        </p:grpSpPr>
        <p:pic>
          <p:nvPicPr>
            <p:cNvPr id="213" name="Picture 2" descr="C:\Documents and Settings\watsonjc\Local Settings\Temporary Internet Files\Content.IE5\K1YOW6JP\MC900432599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814" y="5321986"/>
              <a:ext cx="838086" cy="838086"/>
            </a:xfrm>
            <a:prstGeom prst="rect">
              <a:avLst/>
            </a:prstGeom>
            <a:noFill/>
          </p:spPr>
        </p:pic>
        <p:pic>
          <p:nvPicPr>
            <p:cNvPr id="1026" name="Picture 2" descr="C:\Documents and Settings\watsonjc\Local Settings\Temporary Internet Files\Content.IE5\K1YOW6JP\MC900432599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7614" y="4496486"/>
              <a:ext cx="838086" cy="838086"/>
            </a:xfrm>
            <a:prstGeom prst="rect">
              <a:avLst/>
            </a:prstGeom>
            <a:noFill/>
          </p:spPr>
        </p:pic>
        <p:pic>
          <p:nvPicPr>
            <p:cNvPr id="1029" name="Picture 5" descr="C:\Documents and Settings\watsonjc\Local Settings\Temporary Internet Files\Content.IE5\K1YOW6JP\MC900388642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1200" y="5017073"/>
              <a:ext cx="666597" cy="909370"/>
            </a:xfrm>
            <a:prstGeom prst="rect">
              <a:avLst/>
            </a:prstGeom>
            <a:noFill/>
          </p:spPr>
        </p:pic>
        <p:pic>
          <p:nvPicPr>
            <p:cNvPr id="1030" name="Picture 6" descr="C:\Program Files\Microsoft Office\MEDIA\CAGCAT10\j0215086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88645" y="4466445"/>
              <a:ext cx="489812" cy="766527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watsonjc\Local Settings\Temporary Internet Files\Content.IE5\BALNV1RV\MC900433922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85850" y="4877372"/>
              <a:ext cx="882650" cy="882650"/>
            </a:xfrm>
            <a:prstGeom prst="rect">
              <a:avLst/>
            </a:prstGeom>
            <a:noFill/>
          </p:spPr>
        </p:pic>
        <p:sp>
          <p:nvSpPr>
            <p:cNvPr id="215" name="TextBox 214"/>
            <p:cNvSpPr txBox="1"/>
            <p:nvPr/>
          </p:nvSpPr>
          <p:spPr>
            <a:xfrm>
              <a:off x="673675" y="5935242"/>
              <a:ext cx="14670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External </a:t>
              </a:r>
            </a:p>
            <a:p>
              <a:pPr algn="ctr"/>
              <a:r>
                <a:rPr lang="en-US" dirty="0" smtClean="0"/>
                <a:t>Documents</a:t>
              </a:r>
            </a:p>
            <a:p>
              <a:pPr algn="ctr"/>
              <a:r>
                <a:rPr lang="en-US" dirty="0" smtClean="0"/>
                <a:t> and Figures</a:t>
              </a:r>
              <a:endParaRPr lang="en-US" dirty="0"/>
            </a:p>
          </p:txBody>
        </p:sp>
      </p:grpSp>
      <p:sp>
        <p:nvSpPr>
          <p:cNvPr id="216" name="Rounded Rectangle 215"/>
          <p:cNvSpPr/>
          <p:nvPr/>
        </p:nvSpPr>
        <p:spPr bwMode="auto">
          <a:xfrm>
            <a:off x="3916909" y="3289110"/>
            <a:ext cx="1173706" cy="7369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DocGen Profile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pic>
        <p:nvPicPr>
          <p:cNvPr id="217" name="Picture 2" descr="C:\Documents and Settings\lkzhang\Desktop\DocGen_GU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4073" y="3700817"/>
            <a:ext cx="1501253" cy="10487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18" name="TextBox 217"/>
          <p:cNvSpPr txBox="1"/>
          <p:nvPr/>
        </p:nvSpPr>
        <p:spPr>
          <a:xfrm>
            <a:off x="6062829" y="4810646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Pre-Viewer</a:t>
            </a:r>
            <a:endParaRPr lang="en-US" dirty="0"/>
          </a:p>
        </p:txBody>
      </p:sp>
      <p:pic>
        <p:nvPicPr>
          <p:cNvPr id="194" name="Picture 2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0824" y="2176285"/>
            <a:ext cx="1146195" cy="10718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rot="10800000">
            <a:off x="1817802" y="2394233"/>
            <a:ext cx="761053" cy="4572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ight Arrow 218"/>
          <p:cNvSpPr/>
          <p:nvPr/>
        </p:nvSpPr>
        <p:spPr>
          <a:xfrm rot="5400000">
            <a:off x="6423729" y="3182515"/>
            <a:ext cx="584409" cy="3657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1" name="Picture 3"/>
          <p:cNvPicPr>
            <a:picLocks noChangeAspect="1" noChangeArrowheads="1"/>
          </p:cNvPicPr>
          <p:nvPr/>
        </p:nvPicPr>
        <p:blipFill>
          <a:blip r:embed="rId11" cstate="print"/>
          <a:srcRect l="35122" t="16954" r="19812" b="5298"/>
          <a:stretch>
            <a:fillRect/>
          </a:stretch>
        </p:blipFill>
        <p:spPr bwMode="auto">
          <a:xfrm>
            <a:off x="2484582" y="1775407"/>
            <a:ext cx="1264280" cy="18537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2" grpId="0" animBg="1"/>
      <p:bldP spid="23" grpId="0" animBg="1"/>
      <p:bldP spid="20" grpId="0" animBg="1"/>
      <p:bldP spid="212" grpId="0"/>
      <p:bldP spid="216" grpId="0" animBg="1"/>
      <p:bldP spid="9" grpId="0" animBg="1"/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555"/>
            <a:ext cx="8130244" cy="832945"/>
          </a:xfrm>
        </p:spPr>
        <p:txBody>
          <a:bodyPr/>
          <a:lstStyle/>
          <a:p>
            <a:pPr algn="ctr"/>
            <a:r>
              <a:rPr lang="en-US" dirty="0" smtClean="0"/>
              <a:t>DocGen Using Views and Viewpoints</a:t>
            </a:r>
            <a:endParaRPr lang="en-US" dirty="0"/>
          </a:p>
        </p:txBody>
      </p:sp>
      <p:pic>
        <p:nvPicPr>
          <p:cNvPr id="5" name="Picture 3" descr="C:\Documents and Settings\lkzhang\Desktop\1108797.20100425105814.i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456" y="2209800"/>
            <a:ext cx="609600" cy="60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7047" y="32131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System </a:t>
            </a:r>
          </a:p>
          <a:p>
            <a:pPr algn="ctr"/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6039" y="1231900"/>
            <a:ext cx="4984846" cy="31217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4447" y="1206500"/>
            <a:ext cx="253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SysML Model</a:t>
            </a:r>
            <a:endParaRPr lang="en-US" sz="2800" b="1" dirty="0"/>
          </a:p>
        </p:txBody>
      </p:sp>
      <p:sp>
        <p:nvSpPr>
          <p:cNvPr id="13" name="Right Arrow 12"/>
          <p:cNvSpPr/>
          <p:nvPr/>
        </p:nvSpPr>
        <p:spPr>
          <a:xfrm>
            <a:off x="5402435" y="2411405"/>
            <a:ext cx="520694" cy="3657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5085" y="2791501"/>
            <a:ext cx="971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Documents and Settings\lkzhang\Desktop\word_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4285" y="1648501"/>
            <a:ext cx="921989" cy="9906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852330" y="2292824"/>
            <a:ext cx="637110" cy="6277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API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7759839">
            <a:off x="1246883" y="3487795"/>
            <a:ext cx="1905311" cy="4572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575713" y="2411405"/>
            <a:ext cx="1252817" cy="3657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0629187">
            <a:off x="7024965" y="2144242"/>
            <a:ext cx="774151" cy="3657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241013">
            <a:off x="7041156" y="2853582"/>
            <a:ext cx="774151" cy="3657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958995" y="2083599"/>
            <a:ext cx="1413529" cy="9939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DocGen Java Program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95" name="Group 74"/>
          <p:cNvGrpSpPr>
            <a:grpSpLocks/>
          </p:cNvGrpSpPr>
          <p:nvPr/>
        </p:nvGrpSpPr>
        <p:grpSpPr bwMode="auto">
          <a:xfrm>
            <a:off x="487410" y="3057099"/>
            <a:ext cx="1191263" cy="793018"/>
            <a:chOff x="749" y="1978"/>
            <a:chExt cx="3520" cy="2009"/>
          </a:xfrm>
        </p:grpSpPr>
        <p:grpSp>
          <p:nvGrpSpPr>
            <p:cNvPr id="96" name="Group 75"/>
            <p:cNvGrpSpPr>
              <a:grpSpLocks/>
            </p:cNvGrpSpPr>
            <p:nvPr/>
          </p:nvGrpSpPr>
          <p:grpSpPr bwMode="auto">
            <a:xfrm>
              <a:off x="749" y="1978"/>
              <a:ext cx="3520" cy="1917"/>
              <a:chOff x="1268" y="2175"/>
              <a:chExt cx="3268" cy="2145"/>
            </a:xfrm>
          </p:grpSpPr>
          <p:sp>
            <p:nvSpPr>
              <p:cNvPr id="192" name="AutoShape 76"/>
              <p:cNvSpPr>
                <a:spLocks noChangeAspect="1" noChangeArrowheads="1" noTextEdit="1"/>
              </p:cNvSpPr>
              <p:nvPr/>
            </p:nvSpPr>
            <p:spPr bwMode="auto">
              <a:xfrm>
                <a:off x="1279" y="2178"/>
                <a:ext cx="3245" cy="2139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Rectangle 77"/>
              <p:cNvSpPr>
                <a:spLocks noChangeArrowheads="1"/>
              </p:cNvSpPr>
              <p:nvPr/>
            </p:nvSpPr>
            <p:spPr bwMode="auto">
              <a:xfrm>
                <a:off x="1268" y="2175"/>
                <a:ext cx="3268" cy="2145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" name="Rectangle 78"/>
            <p:cNvSpPr>
              <a:spLocks noChangeArrowheads="1"/>
            </p:cNvSpPr>
            <p:nvPr/>
          </p:nvSpPr>
          <p:spPr bwMode="auto">
            <a:xfrm>
              <a:off x="959" y="2054"/>
              <a:ext cx="3157" cy="1701"/>
            </a:xfrm>
            <a:prstGeom prst="rect">
              <a:avLst/>
            </a:prstGeom>
            <a:solidFill>
              <a:srgbClr val="B8F9B0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79"/>
            <p:cNvSpPr>
              <a:spLocks noChangeArrowheads="1"/>
            </p:cNvSpPr>
            <p:nvPr/>
          </p:nvSpPr>
          <p:spPr bwMode="auto">
            <a:xfrm>
              <a:off x="1976" y="2060"/>
              <a:ext cx="74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80"/>
            <p:cNvSpPr>
              <a:spLocks noChangeArrowheads="1"/>
            </p:cNvSpPr>
            <p:nvPr/>
          </p:nvSpPr>
          <p:spPr bwMode="auto">
            <a:xfrm>
              <a:off x="2391" y="2057"/>
              <a:ext cx="1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959" y="2189"/>
              <a:ext cx="3157" cy="27"/>
            </a:xfrm>
            <a:custGeom>
              <a:avLst/>
              <a:gdLst/>
              <a:ahLst/>
              <a:cxnLst>
                <a:cxn ang="0">
                  <a:pos x="2875" y="0"/>
                </a:cxn>
                <a:cxn ang="0">
                  <a:pos x="1157" y="0"/>
                </a:cxn>
                <a:cxn ang="0">
                  <a:pos x="0" y="0"/>
                </a:cxn>
              </a:cxnLst>
              <a:rect l="0" t="0" r="r" b="b"/>
              <a:pathLst>
                <a:path w="2875">
                  <a:moveTo>
                    <a:pt x="2875" y="0"/>
                  </a:moveTo>
                  <a:lnTo>
                    <a:pt x="115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99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" name="Group 82"/>
            <p:cNvGrpSpPr>
              <a:grpSpLocks/>
            </p:cNvGrpSpPr>
            <p:nvPr/>
          </p:nvGrpSpPr>
          <p:grpSpPr bwMode="auto">
            <a:xfrm>
              <a:off x="3283" y="2481"/>
              <a:ext cx="495" cy="1077"/>
              <a:chOff x="2517" y="1933"/>
              <a:chExt cx="704" cy="1271"/>
            </a:xfrm>
          </p:grpSpPr>
          <p:sp>
            <p:nvSpPr>
              <p:cNvPr id="186" name="Rectangle 83"/>
              <p:cNvSpPr>
                <a:spLocks noChangeArrowheads="1"/>
              </p:cNvSpPr>
              <p:nvPr/>
            </p:nvSpPr>
            <p:spPr bwMode="auto">
              <a:xfrm>
                <a:off x="2517" y="1933"/>
                <a:ext cx="704" cy="333"/>
              </a:xfrm>
              <a:prstGeom prst="rect">
                <a:avLst/>
              </a:prstGeom>
              <a:solidFill>
                <a:srgbClr val="C8E1FA"/>
              </a:solidFill>
              <a:ln w="7938">
                <a:solidFill>
                  <a:srgbClr val="9900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Rectangle 84"/>
              <p:cNvSpPr>
                <a:spLocks noChangeArrowheads="1"/>
              </p:cNvSpPr>
              <p:nvPr/>
            </p:nvSpPr>
            <p:spPr bwMode="auto">
              <a:xfrm>
                <a:off x="2634" y="1957"/>
                <a:ext cx="551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Rectangle 85"/>
              <p:cNvSpPr>
                <a:spLocks noChangeArrowheads="1"/>
              </p:cNvSpPr>
              <p:nvPr/>
            </p:nvSpPr>
            <p:spPr bwMode="auto">
              <a:xfrm>
                <a:off x="2915" y="1962"/>
                <a:ext cx="1" cy="1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86"/>
              <p:cNvSpPr>
                <a:spLocks/>
              </p:cNvSpPr>
              <p:nvPr/>
            </p:nvSpPr>
            <p:spPr bwMode="auto">
              <a:xfrm>
                <a:off x="2517" y="2085"/>
                <a:ext cx="704" cy="1"/>
              </a:xfrm>
              <a:custGeom>
                <a:avLst/>
                <a:gdLst/>
                <a:ahLst/>
                <a:cxnLst>
                  <a:cxn ang="0">
                    <a:pos x="704" y="0"/>
                  </a:cxn>
                  <a:cxn ang="0">
                    <a:pos x="281" y="0"/>
                  </a:cxn>
                  <a:cxn ang="0">
                    <a:pos x="0" y="0"/>
                  </a:cxn>
                </a:cxnLst>
                <a:rect l="0" t="0" r="r" b="b"/>
                <a:pathLst>
                  <a:path w="704">
                    <a:moveTo>
                      <a:pt x="704" y="0"/>
                    </a:moveTo>
                    <a:lnTo>
                      <a:pt x="281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Rectangle 87"/>
              <p:cNvSpPr>
                <a:spLocks noChangeArrowheads="1"/>
              </p:cNvSpPr>
              <p:nvPr/>
            </p:nvSpPr>
            <p:spPr bwMode="auto">
              <a:xfrm>
                <a:off x="2522" y="1957"/>
                <a:ext cx="97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Rectangle 88"/>
              <p:cNvSpPr>
                <a:spLocks noChangeArrowheads="1"/>
              </p:cNvSpPr>
              <p:nvPr/>
            </p:nvSpPr>
            <p:spPr bwMode="auto">
              <a:xfrm>
                <a:off x="2555" y="1962"/>
                <a:ext cx="1" cy="1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2" name="Rectangle 89"/>
            <p:cNvSpPr>
              <a:spLocks noChangeArrowheads="1"/>
            </p:cNvSpPr>
            <p:nvPr/>
          </p:nvSpPr>
          <p:spPr bwMode="auto">
            <a:xfrm>
              <a:off x="1431" y="2530"/>
              <a:ext cx="55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90"/>
            <p:cNvGrpSpPr>
              <a:grpSpLocks/>
            </p:cNvGrpSpPr>
            <p:nvPr/>
          </p:nvGrpSpPr>
          <p:grpSpPr bwMode="auto">
            <a:xfrm>
              <a:off x="1266" y="2513"/>
              <a:ext cx="590" cy="1077"/>
              <a:chOff x="1470" y="2705"/>
              <a:chExt cx="590" cy="1077"/>
            </a:xfrm>
          </p:grpSpPr>
          <p:sp>
            <p:nvSpPr>
              <p:cNvPr id="182" name="Rectangle 91"/>
              <p:cNvSpPr>
                <a:spLocks noChangeArrowheads="1"/>
              </p:cNvSpPr>
              <p:nvPr/>
            </p:nvSpPr>
            <p:spPr bwMode="auto">
              <a:xfrm>
                <a:off x="1480" y="2705"/>
                <a:ext cx="578" cy="251"/>
              </a:xfrm>
              <a:prstGeom prst="rect">
                <a:avLst/>
              </a:prstGeom>
              <a:solidFill>
                <a:srgbClr val="C8E1FA"/>
              </a:solidFill>
              <a:ln w="7938">
                <a:solidFill>
                  <a:srgbClr val="9900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Rectangle 92"/>
              <p:cNvSpPr>
                <a:spLocks noChangeArrowheads="1"/>
              </p:cNvSpPr>
              <p:nvPr/>
            </p:nvSpPr>
            <p:spPr bwMode="auto">
              <a:xfrm>
                <a:off x="1824" y="2729"/>
                <a:ext cx="1" cy="1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93"/>
              <p:cNvSpPr>
                <a:spLocks/>
              </p:cNvSpPr>
              <p:nvPr/>
            </p:nvSpPr>
            <p:spPr bwMode="auto">
              <a:xfrm flipV="1">
                <a:off x="1470" y="2824"/>
                <a:ext cx="590" cy="27"/>
              </a:xfrm>
              <a:custGeom>
                <a:avLst/>
                <a:gdLst/>
                <a:ahLst/>
                <a:cxnLst>
                  <a:cxn ang="0">
                    <a:pos x="698" y="0"/>
                  </a:cxn>
                  <a:cxn ang="0">
                    <a:pos x="280" y="0"/>
                  </a:cxn>
                  <a:cxn ang="0">
                    <a:pos x="0" y="0"/>
                  </a:cxn>
                </a:cxnLst>
                <a:rect l="0" t="0" r="r" b="b"/>
                <a:pathLst>
                  <a:path w="698">
                    <a:moveTo>
                      <a:pt x="698" y="0"/>
                    </a:moveTo>
                    <a:lnTo>
                      <a:pt x="28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Rectangle 94"/>
              <p:cNvSpPr>
                <a:spLocks noChangeArrowheads="1"/>
              </p:cNvSpPr>
              <p:nvPr/>
            </p:nvSpPr>
            <p:spPr bwMode="auto">
              <a:xfrm>
                <a:off x="1518" y="2717"/>
                <a:ext cx="1" cy="1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" name="Rectangle 95"/>
            <p:cNvSpPr>
              <a:spLocks noChangeArrowheads="1"/>
            </p:cNvSpPr>
            <p:nvPr/>
          </p:nvSpPr>
          <p:spPr bwMode="auto">
            <a:xfrm>
              <a:off x="1350" y="2384"/>
              <a:ext cx="39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96"/>
            <p:cNvSpPr>
              <a:spLocks noChangeArrowheads="1"/>
            </p:cNvSpPr>
            <p:nvPr/>
          </p:nvSpPr>
          <p:spPr bwMode="auto">
            <a:xfrm>
              <a:off x="2253" y="2575"/>
              <a:ext cx="54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97"/>
            <p:cNvSpPr>
              <a:spLocks noChangeArrowheads="1"/>
            </p:cNvSpPr>
            <p:nvPr/>
          </p:nvSpPr>
          <p:spPr bwMode="auto">
            <a:xfrm>
              <a:off x="1833" y="2634"/>
              <a:ext cx="61" cy="70"/>
            </a:xfrm>
            <a:prstGeom prst="rect">
              <a:avLst/>
            </a:prstGeom>
            <a:solidFill>
              <a:srgbClr val="C8E1FA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" name="Group 98"/>
            <p:cNvGrpSpPr>
              <a:grpSpLocks/>
            </p:cNvGrpSpPr>
            <p:nvPr/>
          </p:nvGrpSpPr>
          <p:grpSpPr bwMode="auto">
            <a:xfrm>
              <a:off x="2150" y="2907"/>
              <a:ext cx="573" cy="1080"/>
              <a:chOff x="4503" y="3258"/>
              <a:chExt cx="504" cy="1080"/>
            </a:xfrm>
          </p:grpSpPr>
          <p:sp>
            <p:nvSpPr>
              <p:cNvPr id="175" name="Rectangle 99"/>
              <p:cNvSpPr>
                <a:spLocks noChangeArrowheads="1"/>
              </p:cNvSpPr>
              <p:nvPr/>
            </p:nvSpPr>
            <p:spPr bwMode="auto">
              <a:xfrm>
                <a:off x="4600" y="3276"/>
                <a:ext cx="327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" name="Group 100"/>
              <p:cNvGrpSpPr>
                <a:grpSpLocks/>
              </p:cNvGrpSpPr>
              <p:nvPr/>
            </p:nvGrpSpPr>
            <p:grpSpPr bwMode="auto">
              <a:xfrm>
                <a:off x="4503" y="3258"/>
                <a:ext cx="504" cy="234"/>
                <a:chOff x="4503" y="3258"/>
                <a:chExt cx="444" cy="234"/>
              </a:xfrm>
            </p:grpSpPr>
            <p:sp>
              <p:nvSpPr>
                <p:cNvPr id="180" name="Rectangle 101"/>
                <p:cNvSpPr>
                  <a:spLocks noChangeArrowheads="1"/>
                </p:cNvSpPr>
                <p:nvPr/>
              </p:nvSpPr>
              <p:spPr bwMode="auto">
                <a:xfrm>
                  <a:off x="4503" y="3258"/>
                  <a:ext cx="444" cy="234"/>
                </a:xfrm>
                <a:prstGeom prst="rect">
                  <a:avLst/>
                </a:prstGeom>
                <a:solidFill>
                  <a:srgbClr val="C8E1FA"/>
                </a:solidFill>
                <a:ln w="7938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102"/>
                <p:cNvSpPr>
                  <a:spLocks/>
                </p:cNvSpPr>
                <p:nvPr/>
              </p:nvSpPr>
              <p:spPr bwMode="auto">
                <a:xfrm>
                  <a:off x="4503" y="3405"/>
                  <a:ext cx="444" cy="1"/>
                </a:xfrm>
                <a:custGeom>
                  <a:avLst/>
                  <a:gdLst/>
                  <a:ahLst/>
                  <a:cxnLst>
                    <a:cxn ang="0">
                      <a:pos x="444" y="0"/>
                    </a:cxn>
                    <a:cxn ang="0">
                      <a:pos x="17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4">
                      <a:moveTo>
                        <a:pt x="444" y="0"/>
                      </a:moveTo>
                      <a:lnTo>
                        <a:pt x="17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" name="Rectangle 103"/>
              <p:cNvSpPr>
                <a:spLocks noChangeArrowheads="1"/>
              </p:cNvSpPr>
              <p:nvPr/>
            </p:nvSpPr>
            <p:spPr bwMode="auto">
              <a:xfrm>
                <a:off x="4767" y="3282"/>
                <a:ext cx="1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Rectangle 104"/>
              <p:cNvSpPr>
                <a:spLocks noChangeArrowheads="1"/>
              </p:cNvSpPr>
              <p:nvPr/>
            </p:nvSpPr>
            <p:spPr bwMode="auto">
              <a:xfrm>
                <a:off x="4509" y="3276"/>
                <a:ext cx="86" cy="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Rectangle 105"/>
              <p:cNvSpPr>
                <a:spLocks noChangeArrowheads="1"/>
              </p:cNvSpPr>
              <p:nvPr/>
            </p:nvSpPr>
            <p:spPr bwMode="auto">
              <a:xfrm>
                <a:off x="4536" y="3282"/>
                <a:ext cx="1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2108" y="2971"/>
              <a:ext cx="62" cy="70"/>
            </a:xfrm>
            <a:prstGeom prst="rect">
              <a:avLst/>
            </a:prstGeom>
            <a:solidFill>
              <a:srgbClr val="C8E1FA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927" y="2624"/>
              <a:ext cx="61" cy="70"/>
            </a:xfrm>
            <a:prstGeom prst="rect">
              <a:avLst/>
            </a:prstGeom>
            <a:solidFill>
              <a:srgbClr val="B8F9B0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968" y="2524"/>
              <a:ext cx="17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856" y="2496"/>
              <a:ext cx="1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 flipH="1">
              <a:off x="988" y="2658"/>
              <a:ext cx="247" cy="1"/>
            </a:xfrm>
            <a:prstGeom prst="line">
              <a:avLst/>
            </a:prstGeom>
            <a:noFill/>
            <a:ln w="28575">
              <a:solidFill>
                <a:srgbClr val="00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 rot="16200000" flipV="1">
              <a:off x="3105" y="2573"/>
              <a:ext cx="3" cy="185"/>
            </a:xfrm>
            <a:prstGeom prst="line">
              <a:avLst/>
            </a:prstGeom>
            <a:noFill/>
            <a:ln w="12700">
              <a:solidFill>
                <a:srgbClr val="007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2987" y="2903"/>
              <a:ext cx="1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1240" y="2618"/>
              <a:ext cx="62" cy="70"/>
            </a:xfrm>
            <a:prstGeom prst="rect">
              <a:avLst/>
            </a:prstGeom>
            <a:solidFill>
              <a:srgbClr val="C8E1FA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6" name="Group 114"/>
            <p:cNvGrpSpPr>
              <a:grpSpLocks/>
            </p:cNvGrpSpPr>
            <p:nvPr/>
          </p:nvGrpSpPr>
          <p:grpSpPr bwMode="auto">
            <a:xfrm>
              <a:off x="2692" y="2982"/>
              <a:ext cx="70" cy="62"/>
              <a:chOff x="2854" y="3788"/>
              <a:chExt cx="70" cy="62"/>
            </a:xfrm>
          </p:grpSpPr>
          <p:sp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 rot="-5400000">
                <a:off x="2858" y="3784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16"/>
              <p:cNvSpPr>
                <a:spLocks noChangeShapeType="1"/>
              </p:cNvSpPr>
              <p:nvPr/>
            </p:nvSpPr>
            <p:spPr bwMode="auto">
              <a:xfrm rot="16200000" flipV="1">
                <a:off x="2896" y="3802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17"/>
              <p:cNvSpPr>
                <a:spLocks noChangeShapeType="1"/>
              </p:cNvSpPr>
              <p:nvPr/>
            </p:nvSpPr>
            <p:spPr bwMode="auto">
              <a:xfrm rot="-5400000" flipH="1" flipV="1">
                <a:off x="2896" y="3817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18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19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" name="Group 120"/>
            <p:cNvGrpSpPr>
              <a:grpSpLocks/>
            </p:cNvGrpSpPr>
            <p:nvPr/>
          </p:nvGrpSpPr>
          <p:grpSpPr bwMode="auto">
            <a:xfrm rot="-5400000">
              <a:off x="3737" y="2621"/>
              <a:ext cx="62" cy="70"/>
              <a:chOff x="3825" y="3539"/>
              <a:chExt cx="62" cy="70"/>
            </a:xfrm>
          </p:grpSpPr>
          <p:sp>
            <p:nvSpPr>
              <p:cNvPr id="163" name="Rectangle 121"/>
              <p:cNvSpPr>
                <a:spLocks noChangeArrowheads="1"/>
              </p:cNvSpPr>
              <p:nvPr/>
            </p:nvSpPr>
            <p:spPr bwMode="auto">
              <a:xfrm>
                <a:off x="3825" y="3539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22"/>
              <p:cNvSpPr>
                <a:spLocks noChangeShapeType="1"/>
              </p:cNvSpPr>
              <p:nvPr/>
            </p:nvSpPr>
            <p:spPr bwMode="auto">
              <a:xfrm flipV="1">
                <a:off x="3856" y="3580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23"/>
              <p:cNvSpPr>
                <a:spLocks noChangeShapeType="1"/>
              </p:cNvSpPr>
              <p:nvPr/>
            </p:nvSpPr>
            <p:spPr bwMode="auto">
              <a:xfrm flipH="1" flipV="1">
                <a:off x="3841" y="3580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24"/>
              <p:cNvSpPr>
                <a:spLocks noChangeShapeType="1"/>
              </p:cNvSpPr>
              <p:nvPr/>
            </p:nvSpPr>
            <p:spPr bwMode="auto">
              <a:xfrm flipV="1">
                <a:off x="3856" y="3551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25"/>
              <p:cNvSpPr>
                <a:spLocks noChangeShapeType="1"/>
              </p:cNvSpPr>
              <p:nvPr/>
            </p:nvSpPr>
            <p:spPr bwMode="auto">
              <a:xfrm flipV="1">
                <a:off x="3856" y="3551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26"/>
              <p:cNvSpPr>
                <a:spLocks noChangeShapeType="1"/>
              </p:cNvSpPr>
              <p:nvPr/>
            </p:nvSpPr>
            <p:spPr bwMode="auto">
              <a:xfrm>
                <a:off x="3856" y="3551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27"/>
              <p:cNvSpPr>
                <a:spLocks noChangeShapeType="1"/>
              </p:cNvSpPr>
              <p:nvPr/>
            </p:nvSpPr>
            <p:spPr bwMode="auto">
              <a:xfrm flipH="1">
                <a:off x="3841" y="3551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Freeform 128"/>
            <p:cNvSpPr>
              <a:spLocks/>
            </p:cNvSpPr>
            <p:nvPr/>
          </p:nvSpPr>
          <p:spPr bwMode="auto">
            <a:xfrm rot="16200000" flipV="1">
              <a:off x="1847" y="2738"/>
              <a:ext cx="314" cy="215"/>
            </a:xfrm>
            <a:custGeom>
              <a:avLst/>
              <a:gdLst/>
              <a:ahLst/>
              <a:cxnLst>
                <a:cxn ang="0">
                  <a:pos x="764" y="363"/>
                </a:cxn>
                <a:cxn ang="0">
                  <a:pos x="764" y="182"/>
                </a:cxn>
                <a:cxn ang="0">
                  <a:pos x="0" y="182"/>
                </a:cxn>
                <a:cxn ang="0">
                  <a:pos x="0" y="0"/>
                </a:cxn>
              </a:cxnLst>
              <a:rect l="0" t="0" r="r" b="b"/>
              <a:pathLst>
                <a:path w="764" h="363">
                  <a:moveTo>
                    <a:pt x="764" y="363"/>
                  </a:moveTo>
                  <a:lnTo>
                    <a:pt x="764" y="182"/>
                  </a:lnTo>
                  <a:lnTo>
                    <a:pt x="0" y="182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7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9"/>
            <p:cNvSpPr>
              <a:spLocks noChangeShapeType="1"/>
            </p:cNvSpPr>
            <p:nvPr/>
          </p:nvSpPr>
          <p:spPr bwMode="auto">
            <a:xfrm rot="5400000" flipV="1">
              <a:off x="2158" y="2387"/>
              <a:ext cx="7" cy="537"/>
            </a:xfrm>
            <a:prstGeom prst="line">
              <a:avLst/>
            </a:prstGeom>
            <a:noFill/>
            <a:ln w="28575">
              <a:solidFill>
                <a:srgbClr val="007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0" name="Group 130"/>
            <p:cNvGrpSpPr>
              <a:grpSpLocks/>
            </p:cNvGrpSpPr>
            <p:nvPr/>
          </p:nvGrpSpPr>
          <p:grpSpPr bwMode="auto">
            <a:xfrm>
              <a:off x="2469" y="2517"/>
              <a:ext cx="509" cy="1089"/>
              <a:chOff x="3054" y="2659"/>
              <a:chExt cx="698" cy="1089"/>
            </a:xfrm>
          </p:grpSpPr>
          <p:grpSp>
            <p:nvGrpSpPr>
              <p:cNvPr id="158" name="Group 131"/>
              <p:cNvGrpSpPr>
                <a:grpSpLocks/>
              </p:cNvGrpSpPr>
              <p:nvPr/>
            </p:nvGrpSpPr>
            <p:grpSpPr bwMode="auto">
              <a:xfrm>
                <a:off x="3054" y="2659"/>
                <a:ext cx="698" cy="251"/>
                <a:chOff x="2571" y="2013"/>
                <a:chExt cx="698" cy="251"/>
              </a:xfrm>
            </p:grpSpPr>
            <p:sp>
              <p:nvSpPr>
                <p:cNvPr id="161" name="Rectangle 132"/>
                <p:cNvSpPr>
                  <a:spLocks noChangeArrowheads="1"/>
                </p:cNvSpPr>
                <p:nvPr/>
              </p:nvSpPr>
              <p:spPr bwMode="auto">
                <a:xfrm>
                  <a:off x="2571" y="2013"/>
                  <a:ext cx="698" cy="251"/>
                </a:xfrm>
                <a:prstGeom prst="rect">
                  <a:avLst/>
                </a:prstGeom>
                <a:solidFill>
                  <a:srgbClr val="C8E1FA"/>
                </a:solidFill>
                <a:ln w="7938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33"/>
                <p:cNvSpPr>
                  <a:spLocks/>
                </p:cNvSpPr>
                <p:nvPr/>
              </p:nvSpPr>
              <p:spPr bwMode="auto">
                <a:xfrm>
                  <a:off x="2571" y="2159"/>
                  <a:ext cx="698" cy="1"/>
                </a:xfrm>
                <a:custGeom>
                  <a:avLst/>
                  <a:gdLst/>
                  <a:ahLst/>
                  <a:cxnLst>
                    <a:cxn ang="0">
                      <a:pos x="698" y="0"/>
                    </a:cxn>
                    <a:cxn ang="0">
                      <a:pos x="28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98">
                      <a:moveTo>
                        <a:pt x="698" y="0"/>
                      </a:moveTo>
                      <a:lnTo>
                        <a:pt x="28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" name="Rectangle 134"/>
              <p:cNvSpPr>
                <a:spLocks noChangeArrowheads="1"/>
              </p:cNvSpPr>
              <p:nvPr/>
            </p:nvSpPr>
            <p:spPr bwMode="auto">
              <a:xfrm>
                <a:off x="3448" y="2690"/>
                <a:ext cx="1" cy="1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Rectangle 135"/>
              <p:cNvSpPr>
                <a:spLocks noChangeArrowheads="1"/>
              </p:cNvSpPr>
              <p:nvPr/>
            </p:nvSpPr>
            <p:spPr bwMode="auto">
              <a:xfrm>
                <a:off x="3121" y="2677"/>
                <a:ext cx="1" cy="1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800" b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" name="Group 136"/>
            <p:cNvGrpSpPr>
              <a:grpSpLocks/>
            </p:cNvGrpSpPr>
            <p:nvPr/>
          </p:nvGrpSpPr>
          <p:grpSpPr bwMode="auto">
            <a:xfrm>
              <a:off x="2762" y="2808"/>
              <a:ext cx="120" cy="204"/>
              <a:chOff x="2966" y="3000"/>
              <a:chExt cx="120" cy="204"/>
            </a:xfrm>
          </p:grpSpPr>
          <p:sp>
            <p:nvSpPr>
              <p:cNvPr id="155" name="Line 137"/>
              <p:cNvSpPr>
                <a:spLocks noChangeShapeType="1"/>
              </p:cNvSpPr>
              <p:nvPr/>
            </p:nvSpPr>
            <p:spPr bwMode="auto">
              <a:xfrm rot="5400000">
                <a:off x="3010" y="3159"/>
                <a:ext cx="1" cy="89"/>
              </a:xfrm>
              <a:prstGeom prst="line">
                <a:avLst/>
              </a:prstGeom>
              <a:noFill/>
              <a:ln w="12700">
                <a:solidFill>
                  <a:srgbClr val="007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38"/>
              <p:cNvSpPr>
                <a:spLocks noChangeShapeType="1"/>
              </p:cNvSpPr>
              <p:nvPr/>
            </p:nvSpPr>
            <p:spPr bwMode="auto">
              <a:xfrm flipH="1">
                <a:off x="3054" y="3038"/>
                <a:ext cx="1" cy="163"/>
              </a:xfrm>
              <a:prstGeom prst="line">
                <a:avLst/>
              </a:prstGeom>
              <a:noFill/>
              <a:ln w="12700">
                <a:solidFill>
                  <a:srgbClr val="007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39"/>
              <p:cNvSpPr>
                <a:spLocks/>
              </p:cNvSpPr>
              <p:nvPr/>
            </p:nvSpPr>
            <p:spPr bwMode="auto">
              <a:xfrm>
                <a:off x="3025" y="3000"/>
                <a:ext cx="61" cy="7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70"/>
                  </a:cxn>
                  <a:cxn ang="0">
                    <a:pos x="30" y="35"/>
                  </a:cxn>
                  <a:cxn ang="0">
                    <a:pos x="61" y="70"/>
                  </a:cxn>
                  <a:cxn ang="0">
                    <a:pos x="30" y="0"/>
                  </a:cxn>
                </a:cxnLst>
                <a:rect l="0" t="0" r="r" b="b"/>
                <a:pathLst>
                  <a:path w="61" h="70">
                    <a:moveTo>
                      <a:pt x="30" y="0"/>
                    </a:moveTo>
                    <a:lnTo>
                      <a:pt x="0" y="70"/>
                    </a:lnTo>
                    <a:lnTo>
                      <a:pt x="30" y="35"/>
                    </a:lnTo>
                    <a:lnTo>
                      <a:pt x="61" y="7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7000"/>
              </a:solidFill>
              <a:ln w="0">
                <a:solidFill>
                  <a:srgbClr val="007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40"/>
            <p:cNvGrpSpPr>
              <a:grpSpLocks/>
            </p:cNvGrpSpPr>
            <p:nvPr/>
          </p:nvGrpSpPr>
          <p:grpSpPr bwMode="auto">
            <a:xfrm rot="-5400000">
              <a:off x="2816" y="2740"/>
              <a:ext cx="70" cy="62"/>
              <a:chOff x="2854" y="3788"/>
              <a:chExt cx="70" cy="62"/>
            </a:xfrm>
          </p:grpSpPr>
          <p:sp>
            <p:nvSpPr>
              <p:cNvPr id="150" name="Rectangle 141"/>
              <p:cNvSpPr>
                <a:spLocks noChangeArrowheads="1"/>
              </p:cNvSpPr>
              <p:nvPr/>
            </p:nvSpPr>
            <p:spPr bwMode="auto">
              <a:xfrm rot="-5400000">
                <a:off x="2858" y="3784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42"/>
              <p:cNvSpPr>
                <a:spLocks noChangeShapeType="1"/>
              </p:cNvSpPr>
              <p:nvPr/>
            </p:nvSpPr>
            <p:spPr bwMode="auto">
              <a:xfrm rot="16200000" flipV="1">
                <a:off x="2896" y="3802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43"/>
              <p:cNvSpPr>
                <a:spLocks noChangeShapeType="1"/>
              </p:cNvSpPr>
              <p:nvPr/>
            </p:nvSpPr>
            <p:spPr bwMode="auto">
              <a:xfrm rot="-5400000" flipH="1" flipV="1">
                <a:off x="2896" y="3817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44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45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46"/>
            <p:cNvGrpSpPr>
              <a:grpSpLocks/>
            </p:cNvGrpSpPr>
            <p:nvPr/>
          </p:nvGrpSpPr>
          <p:grpSpPr bwMode="auto">
            <a:xfrm>
              <a:off x="2948" y="2634"/>
              <a:ext cx="70" cy="62"/>
              <a:chOff x="2854" y="3788"/>
              <a:chExt cx="70" cy="62"/>
            </a:xfrm>
          </p:grpSpPr>
          <p:sp>
            <p:nvSpPr>
              <p:cNvPr id="145" name="Rectangle 147"/>
              <p:cNvSpPr>
                <a:spLocks noChangeArrowheads="1"/>
              </p:cNvSpPr>
              <p:nvPr/>
            </p:nvSpPr>
            <p:spPr bwMode="auto">
              <a:xfrm rot="-5400000">
                <a:off x="2858" y="3784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48"/>
              <p:cNvSpPr>
                <a:spLocks noChangeShapeType="1"/>
              </p:cNvSpPr>
              <p:nvPr/>
            </p:nvSpPr>
            <p:spPr bwMode="auto">
              <a:xfrm rot="16200000" flipV="1">
                <a:off x="2896" y="3802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49"/>
              <p:cNvSpPr>
                <a:spLocks noChangeShapeType="1"/>
              </p:cNvSpPr>
              <p:nvPr/>
            </p:nvSpPr>
            <p:spPr bwMode="auto">
              <a:xfrm rot="-5400000" flipH="1" flipV="1">
                <a:off x="2896" y="3817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50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51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52"/>
            <p:cNvGrpSpPr>
              <a:grpSpLocks/>
            </p:cNvGrpSpPr>
            <p:nvPr/>
          </p:nvGrpSpPr>
          <p:grpSpPr bwMode="auto">
            <a:xfrm>
              <a:off x="3234" y="2636"/>
              <a:ext cx="70" cy="62"/>
              <a:chOff x="2854" y="3788"/>
              <a:chExt cx="70" cy="62"/>
            </a:xfrm>
          </p:grpSpPr>
          <p:sp>
            <p:nvSpPr>
              <p:cNvPr id="140" name="Rectangle 153"/>
              <p:cNvSpPr>
                <a:spLocks noChangeArrowheads="1"/>
              </p:cNvSpPr>
              <p:nvPr/>
            </p:nvSpPr>
            <p:spPr bwMode="auto">
              <a:xfrm rot="-5400000">
                <a:off x="2858" y="3784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54"/>
              <p:cNvSpPr>
                <a:spLocks noChangeShapeType="1"/>
              </p:cNvSpPr>
              <p:nvPr/>
            </p:nvSpPr>
            <p:spPr bwMode="auto">
              <a:xfrm rot="16200000" flipV="1">
                <a:off x="2896" y="3802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55"/>
              <p:cNvSpPr>
                <a:spLocks noChangeShapeType="1"/>
              </p:cNvSpPr>
              <p:nvPr/>
            </p:nvSpPr>
            <p:spPr bwMode="auto">
              <a:xfrm rot="-5400000" flipH="1" flipV="1">
                <a:off x="2896" y="3817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56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57"/>
              <p:cNvSpPr>
                <a:spLocks noChangeShapeType="1"/>
              </p:cNvSpPr>
              <p:nvPr/>
            </p:nvSpPr>
            <p:spPr bwMode="auto">
              <a:xfrm rot="16200000" flipV="1">
                <a:off x="2888" y="3795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" name="Freeform 158"/>
            <p:cNvSpPr>
              <a:spLocks/>
            </p:cNvSpPr>
            <p:nvPr/>
          </p:nvSpPr>
          <p:spPr bwMode="auto">
            <a:xfrm rot="-5400000">
              <a:off x="3164" y="2631"/>
              <a:ext cx="61" cy="70"/>
            </a:xfrm>
            <a:custGeom>
              <a:avLst/>
              <a:gdLst/>
              <a:ahLst/>
              <a:cxnLst>
                <a:cxn ang="0">
                  <a:pos x="30" y="70"/>
                </a:cxn>
                <a:cxn ang="0">
                  <a:pos x="61" y="0"/>
                </a:cxn>
                <a:cxn ang="0">
                  <a:pos x="30" y="35"/>
                </a:cxn>
                <a:cxn ang="0">
                  <a:pos x="0" y="0"/>
                </a:cxn>
                <a:cxn ang="0">
                  <a:pos x="30" y="70"/>
                </a:cxn>
              </a:cxnLst>
              <a:rect l="0" t="0" r="r" b="b"/>
              <a:pathLst>
                <a:path w="61" h="70">
                  <a:moveTo>
                    <a:pt x="30" y="70"/>
                  </a:moveTo>
                  <a:lnTo>
                    <a:pt x="61" y="0"/>
                  </a:lnTo>
                  <a:lnTo>
                    <a:pt x="30" y="35"/>
                  </a:lnTo>
                  <a:lnTo>
                    <a:pt x="0" y="0"/>
                  </a:lnTo>
                  <a:lnTo>
                    <a:pt x="30" y="70"/>
                  </a:lnTo>
                  <a:close/>
                </a:path>
              </a:pathLst>
            </a:custGeom>
            <a:solidFill>
              <a:srgbClr val="007000"/>
            </a:solidFill>
            <a:ln w="0">
              <a:solidFill>
                <a:srgbClr val="007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9"/>
            <p:cNvSpPr>
              <a:spLocks noChangeArrowheads="1"/>
            </p:cNvSpPr>
            <p:nvPr/>
          </p:nvSpPr>
          <p:spPr bwMode="auto">
            <a:xfrm>
              <a:off x="2434" y="2619"/>
              <a:ext cx="61" cy="70"/>
            </a:xfrm>
            <a:prstGeom prst="rect">
              <a:avLst/>
            </a:prstGeom>
            <a:solidFill>
              <a:srgbClr val="C8E1FA"/>
            </a:solidFill>
            <a:ln w="7938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" name="Group 160"/>
            <p:cNvGrpSpPr>
              <a:grpSpLocks/>
            </p:cNvGrpSpPr>
            <p:nvPr/>
          </p:nvGrpSpPr>
          <p:grpSpPr bwMode="auto">
            <a:xfrm rot="-5400000">
              <a:off x="4081" y="2615"/>
              <a:ext cx="62" cy="70"/>
              <a:chOff x="3825" y="3539"/>
              <a:chExt cx="62" cy="70"/>
            </a:xfrm>
          </p:grpSpPr>
          <p:sp>
            <p:nvSpPr>
              <p:cNvPr id="133" name="Rectangle 161"/>
              <p:cNvSpPr>
                <a:spLocks noChangeArrowheads="1"/>
              </p:cNvSpPr>
              <p:nvPr/>
            </p:nvSpPr>
            <p:spPr bwMode="auto">
              <a:xfrm>
                <a:off x="3825" y="3539"/>
                <a:ext cx="62" cy="70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62"/>
              <p:cNvSpPr>
                <a:spLocks noChangeShapeType="1"/>
              </p:cNvSpPr>
              <p:nvPr/>
            </p:nvSpPr>
            <p:spPr bwMode="auto">
              <a:xfrm flipV="1">
                <a:off x="3856" y="3580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63"/>
              <p:cNvSpPr>
                <a:spLocks noChangeShapeType="1"/>
              </p:cNvSpPr>
              <p:nvPr/>
            </p:nvSpPr>
            <p:spPr bwMode="auto">
              <a:xfrm flipH="1" flipV="1">
                <a:off x="3841" y="3580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64"/>
              <p:cNvSpPr>
                <a:spLocks noChangeShapeType="1"/>
              </p:cNvSpPr>
              <p:nvPr/>
            </p:nvSpPr>
            <p:spPr bwMode="auto">
              <a:xfrm flipV="1">
                <a:off x="3856" y="3551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65"/>
              <p:cNvSpPr>
                <a:spLocks noChangeShapeType="1"/>
              </p:cNvSpPr>
              <p:nvPr/>
            </p:nvSpPr>
            <p:spPr bwMode="auto">
              <a:xfrm flipV="1">
                <a:off x="3856" y="3551"/>
                <a:ext cx="1" cy="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66"/>
              <p:cNvSpPr>
                <a:spLocks noChangeShapeType="1"/>
              </p:cNvSpPr>
              <p:nvPr/>
            </p:nvSpPr>
            <p:spPr bwMode="auto">
              <a:xfrm>
                <a:off x="3856" y="3551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67"/>
              <p:cNvSpPr>
                <a:spLocks noChangeShapeType="1"/>
              </p:cNvSpPr>
              <p:nvPr/>
            </p:nvSpPr>
            <p:spPr bwMode="auto">
              <a:xfrm flipH="1">
                <a:off x="3841" y="3551"/>
                <a:ext cx="15" cy="1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" name="Rectangle 168"/>
            <p:cNvSpPr>
              <a:spLocks noChangeArrowheads="1"/>
            </p:cNvSpPr>
            <p:nvPr/>
          </p:nvSpPr>
          <p:spPr bwMode="auto">
            <a:xfrm>
              <a:off x="3115" y="2690"/>
              <a:ext cx="1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>
                <a:solidFill>
                  <a:schemeClr val="bg1"/>
                </a:solidFill>
              </a:endParaRPr>
            </a:p>
          </p:txBody>
        </p:sp>
        <p:sp>
          <p:nvSpPr>
            <p:cNvPr id="129" name="Freeform 169"/>
            <p:cNvSpPr>
              <a:spLocks/>
            </p:cNvSpPr>
            <p:nvPr/>
          </p:nvSpPr>
          <p:spPr bwMode="auto">
            <a:xfrm rot="-5400000">
              <a:off x="4008" y="2619"/>
              <a:ext cx="61" cy="70"/>
            </a:xfrm>
            <a:custGeom>
              <a:avLst/>
              <a:gdLst/>
              <a:ahLst/>
              <a:cxnLst>
                <a:cxn ang="0">
                  <a:pos x="30" y="70"/>
                </a:cxn>
                <a:cxn ang="0">
                  <a:pos x="61" y="0"/>
                </a:cxn>
                <a:cxn ang="0">
                  <a:pos x="30" y="35"/>
                </a:cxn>
                <a:cxn ang="0">
                  <a:pos x="0" y="0"/>
                </a:cxn>
                <a:cxn ang="0">
                  <a:pos x="30" y="70"/>
                </a:cxn>
              </a:cxnLst>
              <a:rect l="0" t="0" r="r" b="b"/>
              <a:pathLst>
                <a:path w="61" h="70">
                  <a:moveTo>
                    <a:pt x="30" y="70"/>
                  </a:moveTo>
                  <a:lnTo>
                    <a:pt x="61" y="0"/>
                  </a:lnTo>
                  <a:lnTo>
                    <a:pt x="30" y="35"/>
                  </a:lnTo>
                  <a:lnTo>
                    <a:pt x="0" y="0"/>
                  </a:lnTo>
                  <a:lnTo>
                    <a:pt x="30" y="70"/>
                  </a:lnTo>
                  <a:close/>
                </a:path>
              </a:pathLst>
            </a:custGeom>
            <a:solidFill>
              <a:srgbClr val="007000"/>
            </a:solidFill>
            <a:ln w="0">
              <a:solidFill>
                <a:srgbClr val="007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70"/>
            <p:cNvSpPr>
              <a:spLocks/>
            </p:cNvSpPr>
            <p:nvPr/>
          </p:nvSpPr>
          <p:spPr bwMode="auto">
            <a:xfrm rot="5400000" flipH="1">
              <a:off x="3806" y="2619"/>
              <a:ext cx="61" cy="70"/>
            </a:xfrm>
            <a:custGeom>
              <a:avLst/>
              <a:gdLst/>
              <a:ahLst/>
              <a:cxnLst>
                <a:cxn ang="0">
                  <a:pos x="30" y="70"/>
                </a:cxn>
                <a:cxn ang="0">
                  <a:pos x="61" y="0"/>
                </a:cxn>
                <a:cxn ang="0">
                  <a:pos x="30" y="35"/>
                </a:cxn>
                <a:cxn ang="0">
                  <a:pos x="0" y="0"/>
                </a:cxn>
                <a:cxn ang="0">
                  <a:pos x="30" y="70"/>
                </a:cxn>
              </a:cxnLst>
              <a:rect l="0" t="0" r="r" b="b"/>
              <a:pathLst>
                <a:path w="61" h="70">
                  <a:moveTo>
                    <a:pt x="30" y="70"/>
                  </a:moveTo>
                  <a:lnTo>
                    <a:pt x="61" y="0"/>
                  </a:lnTo>
                  <a:lnTo>
                    <a:pt x="30" y="35"/>
                  </a:lnTo>
                  <a:lnTo>
                    <a:pt x="0" y="0"/>
                  </a:lnTo>
                  <a:lnTo>
                    <a:pt x="30" y="70"/>
                  </a:lnTo>
                  <a:close/>
                </a:path>
              </a:pathLst>
            </a:custGeom>
            <a:solidFill>
              <a:srgbClr val="007000"/>
            </a:solidFill>
            <a:ln w="0">
              <a:solidFill>
                <a:srgbClr val="007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71"/>
            <p:cNvSpPr>
              <a:spLocks noChangeShapeType="1"/>
            </p:cNvSpPr>
            <p:nvPr/>
          </p:nvSpPr>
          <p:spPr bwMode="auto">
            <a:xfrm rot="16200000" flipV="1">
              <a:off x="3924" y="2546"/>
              <a:ext cx="3" cy="215"/>
            </a:xfrm>
            <a:prstGeom prst="line">
              <a:avLst/>
            </a:prstGeom>
            <a:noFill/>
            <a:ln w="12700">
              <a:solidFill>
                <a:srgbClr val="007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Rectangle 172"/>
            <p:cNvSpPr>
              <a:spLocks noChangeArrowheads="1"/>
            </p:cNvSpPr>
            <p:nvPr/>
          </p:nvSpPr>
          <p:spPr bwMode="auto">
            <a:xfrm>
              <a:off x="3952" y="2666"/>
              <a:ext cx="1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800" b="0">
                <a:solidFill>
                  <a:schemeClr val="bg1"/>
                </a:solidFill>
              </a:endParaRPr>
            </a:p>
          </p:txBody>
        </p:sp>
      </p:grpSp>
      <p:grpSp>
        <p:nvGrpSpPr>
          <p:cNvPr id="195" name="Group 304"/>
          <p:cNvGrpSpPr>
            <a:grpSpLocks/>
          </p:cNvGrpSpPr>
          <p:nvPr/>
        </p:nvGrpSpPr>
        <p:grpSpPr bwMode="auto">
          <a:xfrm>
            <a:off x="550863" y="1739900"/>
            <a:ext cx="1373471" cy="825879"/>
            <a:chOff x="3451" y="1011"/>
            <a:chExt cx="1000" cy="440"/>
          </a:xfrm>
        </p:grpSpPr>
        <p:sp>
          <p:nvSpPr>
            <p:cNvPr id="196" name="Rectangle 305"/>
            <p:cNvSpPr>
              <a:spLocks noChangeArrowheads="1"/>
            </p:cNvSpPr>
            <p:nvPr/>
          </p:nvSpPr>
          <p:spPr bwMode="auto">
            <a:xfrm>
              <a:off x="3451" y="1011"/>
              <a:ext cx="1000" cy="440"/>
            </a:xfrm>
            <a:prstGeom prst="rect">
              <a:avLst/>
            </a:prstGeom>
            <a:solidFill>
              <a:srgbClr val="FFFFFF"/>
            </a:solidFill>
            <a:ln w="1587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lIns="0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97" name="Line 306"/>
            <p:cNvSpPr>
              <a:spLocks noChangeShapeType="1"/>
            </p:cNvSpPr>
            <p:nvPr/>
          </p:nvSpPr>
          <p:spPr bwMode="auto">
            <a:xfrm>
              <a:off x="4123" y="1231"/>
              <a:ext cx="194" cy="0"/>
            </a:xfrm>
            <a:prstGeom prst="line">
              <a:avLst/>
            </a:prstGeom>
            <a:noFill/>
            <a:ln w="19050">
              <a:solidFill>
                <a:srgbClr val="DD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" name="Group 307"/>
            <p:cNvGrpSpPr>
              <a:grpSpLocks/>
            </p:cNvGrpSpPr>
            <p:nvPr/>
          </p:nvGrpSpPr>
          <p:grpSpPr bwMode="auto">
            <a:xfrm>
              <a:off x="3477" y="1139"/>
              <a:ext cx="179" cy="240"/>
              <a:chOff x="3655" y="1306"/>
              <a:chExt cx="234" cy="329"/>
            </a:xfrm>
          </p:grpSpPr>
          <p:sp>
            <p:nvSpPr>
              <p:cNvPr id="207" name="Freeform 308"/>
              <p:cNvSpPr>
                <a:spLocks/>
              </p:cNvSpPr>
              <p:nvPr/>
            </p:nvSpPr>
            <p:spPr bwMode="auto">
              <a:xfrm>
                <a:off x="3655" y="1361"/>
                <a:ext cx="234" cy="21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77" y="0"/>
                  </a:cxn>
                  <a:cxn ang="0">
                    <a:pos x="384" y="0"/>
                  </a:cxn>
                  <a:cxn ang="0">
                    <a:pos x="390" y="7"/>
                  </a:cxn>
                  <a:cxn ang="0">
                    <a:pos x="397" y="14"/>
                  </a:cxn>
                  <a:cxn ang="0">
                    <a:pos x="397" y="20"/>
                  </a:cxn>
                  <a:cxn ang="0">
                    <a:pos x="390" y="34"/>
                  </a:cxn>
                  <a:cxn ang="0">
                    <a:pos x="384" y="40"/>
                  </a:cxn>
                  <a:cxn ang="0">
                    <a:pos x="377" y="40"/>
                  </a:cxn>
                  <a:cxn ang="0">
                    <a:pos x="242" y="40"/>
                  </a:cxn>
                  <a:cxn ang="0">
                    <a:pos x="242" y="141"/>
                  </a:cxn>
                  <a:cxn ang="0">
                    <a:pos x="343" y="290"/>
                  </a:cxn>
                  <a:cxn ang="0">
                    <a:pos x="343" y="303"/>
                  </a:cxn>
                  <a:cxn ang="0">
                    <a:pos x="343" y="310"/>
                  </a:cxn>
                  <a:cxn ang="0">
                    <a:pos x="336" y="317"/>
                  </a:cxn>
                  <a:cxn ang="0">
                    <a:pos x="323" y="317"/>
                  </a:cxn>
                  <a:cxn ang="0">
                    <a:pos x="303" y="317"/>
                  </a:cxn>
                  <a:cxn ang="0">
                    <a:pos x="289" y="317"/>
                  </a:cxn>
                  <a:cxn ang="0">
                    <a:pos x="283" y="310"/>
                  </a:cxn>
                  <a:cxn ang="0">
                    <a:pos x="195" y="162"/>
                  </a:cxn>
                  <a:cxn ang="0">
                    <a:pos x="101" y="310"/>
                  </a:cxn>
                  <a:cxn ang="0">
                    <a:pos x="101" y="317"/>
                  </a:cxn>
                  <a:cxn ang="0">
                    <a:pos x="94" y="317"/>
                  </a:cxn>
                  <a:cxn ang="0">
                    <a:pos x="67" y="317"/>
                  </a:cxn>
                  <a:cxn ang="0">
                    <a:pos x="60" y="317"/>
                  </a:cxn>
                  <a:cxn ang="0">
                    <a:pos x="54" y="310"/>
                  </a:cxn>
                  <a:cxn ang="0">
                    <a:pos x="47" y="303"/>
                  </a:cxn>
                  <a:cxn ang="0">
                    <a:pos x="47" y="290"/>
                  </a:cxn>
                  <a:cxn ang="0">
                    <a:pos x="141" y="141"/>
                  </a:cxn>
                  <a:cxn ang="0">
                    <a:pos x="141" y="40"/>
                  </a:cxn>
                  <a:cxn ang="0">
                    <a:pos x="20" y="40"/>
                  </a:cxn>
                  <a:cxn ang="0">
                    <a:pos x="7" y="40"/>
                  </a:cxn>
                  <a:cxn ang="0">
                    <a:pos x="0" y="34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20" y="0"/>
                  </a:cxn>
                </a:cxnLst>
                <a:rect l="0" t="0" r="r" b="b"/>
                <a:pathLst>
                  <a:path w="397" h="317">
                    <a:moveTo>
                      <a:pt x="20" y="0"/>
                    </a:moveTo>
                    <a:lnTo>
                      <a:pt x="377" y="0"/>
                    </a:lnTo>
                    <a:lnTo>
                      <a:pt x="384" y="0"/>
                    </a:lnTo>
                    <a:lnTo>
                      <a:pt x="390" y="7"/>
                    </a:lnTo>
                    <a:lnTo>
                      <a:pt x="397" y="14"/>
                    </a:lnTo>
                    <a:lnTo>
                      <a:pt x="397" y="20"/>
                    </a:lnTo>
                    <a:lnTo>
                      <a:pt x="390" y="34"/>
                    </a:lnTo>
                    <a:lnTo>
                      <a:pt x="384" y="40"/>
                    </a:lnTo>
                    <a:lnTo>
                      <a:pt x="377" y="40"/>
                    </a:lnTo>
                    <a:lnTo>
                      <a:pt x="242" y="40"/>
                    </a:lnTo>
                    <a:lnTo>
                      <a:pt x="242" y="141"/>
                    </a:lnTo>
                    <a:lnTo>
                      <a:pt x="343" y="290"/>
                    </a:lnTo>
                    <a:lnTo>
                      <a:pt x="343" y="303"/>
                    </a:lnTo>
                    <a:lnTo>
                      <a:pt x="343" y="310"/>
                    </a:lnTo>
                    <a:lnTo>
                      <a:pt x="336" y="317"/>
                    </a:lnTo>
                    <a:lnTo>
                      <a:pt x="323" y="317"/>
                    </a:lnTo>
                    <a:lnTo>
                      <a:pt x="303" y="317"/>
                    </a:lnTo>
                    <a:lnTo>
                      <a:pt x="289" y="317"/>
                    </a:lnTo>
                    <a:lnTo>
                      <a:pt x="283" y="310"/>
                    </a:lnTo>
                    <a:lnTo>
                      <a:pt x="195" y="162"/>
                    </a:lnTo>
                    <a:lnTo>
                      <a:pt x="101" y="310"/>
                    </a:lnTo>
                    <a:lnTo>
                      <a:pt x="101" y="317"/>
                    </a:lnTo>
                    <a:lnTo>
                      <a:pt x="94" y="317"/>
                    </a:lnTo>
                    <a:lnTo>
                      <a:pt x="67" y="317"/>
                    </a:lnTo>
                    <a:lnTo>
                      <a:pt x="60" y="317"/>
                    </a:lnTo>
                    <a:lnTo>
                      <a:pt x="54" y="310"/>
                    </a:lnTo>
                    <a:lnTo>
                      <a:pt x="47" y="303"/>
                    </a:lnTo>
                    <a:lnTo>
                      <a:pt x="47" y="290"/>
                    </a:lnTo>
                    <a:lnTo>
                      <a:pt x="141" y="141"/>
                    </a:lnTo>
                    <a:lnTo>
                      <a:pt x="141" y="40"/>
                    </a:lnTo>
                    <a:lnTo>
                      <a:pt x="20" y="40"/>
                    </a:lnTo>
                    <a:lnTo>
                      <a:pt x="7" y="40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8E1FA"/>
              </a:solidFill>
              <a:ln w="11113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309"/>
              <p:cNvSpPr>
                <a:spLocks/>
              </p:cNvSpPr>
              <p:nvPr/>
            </p:nvSpPr>
            <p:spPr bwMode="auto">
              <a:xfrm>
                <a:off x="3742" y="1306"/>
                <a:ext cx="56" cy="46"/>
              </a:xfrm>
              <a:custGeom>
                <a:avLst/>
                <a:gdLst/>
                <a:ahLst/>
                <a:cxnLst>
                  <a:cxn ang="0">
                    <a:pos x="81" y="61"/>
                  </a:cxn>
                  <a:cxn ang="0">
                    <a:pos x="94" y="47"/>
                  </a:cxn>
                  <a:cxn ang="0">
                    <a:pos x="94" y="34"/>
                  </a:cxn>
                  <a:cxn ang="0">
                    <a:pos x="94" y="21"/>
                  </a:cxn>
                  <a:cxn ang="0">
                    <a:pos x="81" y="7"/>
                  </a:cxn>
                  <a:cxn ang="0">
                    <a:pos x="47" y="0"/>
                  </a:cxn>
                  <a:cxn ang="0">
                    <a:pos x="13" y="7"/>
                  </a:cxn>
                  <a:cxn ang="0">
                    <a:pos x="0" y="34"/>
                  </a:cxn>
                  <a:cxn ang="0">
                    <a:pos x="13" y="61"/>
                  </a:cxn>
                  <a:cxn ang="0">
                    <a:pos x="47" y="68"/>
                  </a:cxn>
                  <a:cxn ang="0">
                    <a:pos x="81" y="61"/>
                  </a:cxn>
                </a:cxnLst>
                <a:rect l="0" t="0" r="r" b="b"/>
                <a:pathLst>
                  <a:path w="94" h="68">
                    <a:moveTo>
                      <a:pt x="81" y="61"/>
                    </a:moveTo>
                    <a:lnTo>
                      <a:pt x="94" y="47"/>
                    </a:lnTo>
                    <a:lnTo>
                      <a:pt x="94" y="34"/>
                    </a:lnTo>
                    <a:lnTo>
                      <a:pt x="94" y="21"/>
                    </a:lnTo>
                    <a:lnTo>
                      <a:pt x="81" y="7"/>
                    </a:lnTo>
                    <a:lnTo>
                      <a:pt x="47" y="0"/>
                    </a:lnTo>
                    <a:lnTo>
                      <a:pt x="13" y="7"/>
                    </a:lnTo>
                    <a:lnTo>
                      <a:pt x="0" y="34"/>
                    </a:lnTo>
                    <a:lnTo>
                      <a:pt x="13" y="61"/>
                    </a:lnTo>
                    <a:lnTo>
                      <a:pt x="47" y="68"/>
                    </a:lnTo>
                    <a:lnTo>
                      <a:pt x="81" y="61"/>
                    </a:lnTo>
                    <a:close/>
                  </a:path>
                </a:pathLst>
              </a:custGeom>
              <a:solidFill>
                <a:srgbClr val="C8E1FA"/>
              </a:solidFill>
              <a:ln w="11113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Rectangle 310"/>
              <p:cNvSpPr>
                <a:spLocks noChangeArrowheads="1"/>
              </p:cNvSpPr>
              <p:nvPr/>
            </p:nvSpPr>
            <p:spPr bwMode="auto">
              <a:xfrm>
                <a:off x="3655" y="1576"/>
                <a:ext cx="230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Rectangle 311"/>
              <p:cNvSpPr>
                <a:spLocks noChangeArrowheads="1"/>
              </p:cNvSpPr>
              <p:nvPr/>
            </p:nvSpPr>
            <p:spPr bwMode="auto">
              <a:xfrm>
                <a:off x="3655" y="1576"/>
                <a:ext cx="230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" name="Freeform 312"/>
            <p:cNvSpPr>
              <a:spLocks/>
            </p:cNvSpPr>
            <p:nvPr/>
          </p:nvSpPr>
          <p:spPr bwMode="auto">
            <a:xfrm>
              <a:off x="3869" y="1179"/>
              <a:ext cx="255" cy="147"/>
            </a:xfrm>
            <a:custGeom>
              <a:avLst/>
              <a:gdLst/>
              <a:ahLst/>
              <a:cxnLst>
                <a:cxn ang="0">
                  <a:pos x="559" y="303"/>
                </a:cxn>
                <a:cxn ang="0">
                  <a:pos x="600" y="276"/>
                </a:cxn>
                <a:cxn ang="0">
                  <a:pos x="627" y="242"/>
                </a:cxn>
                <a:cxn ang="0">
                  <a:pos x="647" y="209"/>
                </a:cxn>
                <a:cxn ang="0">
                  <a:pos x="653" y="175"/>
                </a:cxn>
                <a:cxn ang="0">
                  <a:pos x="647" y="141"/>
                </a:cxn>
                <a:cxn ang="0">
                  <a:pos x="627" y="108"/>
                </a:cxn>
                <a:cxn ang="0">
                  <a:pos x="600" y="81"/>
                </a:cxn>
                <a:cxn ang="0">
                  <a:pos x="559" y="47"/>
                </a:cxn>
                <a:cxn ang="0">
                  <a:pos x="505" y="27"/>
                </a:cxn>
                <a:cxn ang="0">
                  <a:pos x="452" y="13"/>
                </a:cxn>
                <a:cxn ang="0">
                  <a:pos x="330" y="0"/>
                </a:cxn>
                <a:cxn ang="0">
                  <a:pos x="202" y="13"/>
                </a:cxn>
                <a:cxn ang="0">
                  <a:pos x="149" y="27"/>
                </a:cxn>
                <a:cxn ang="0">
                  <a:pos x="95" y="47"/>
                </a:cxn>
                <a:cxn ang="0">
                  <a:pos x="54" y="81"/>
                </a:cxn>
                <a:cxn ang="0">
                  <a:pos x="27" y="108"/>
                </a:cxn>
                <a:cxn ang="0">
                  <a:pos x="7" y="141"/>
                </a:cxn>
                <a:cxn ang="0">
                  <a:pos x="0" y="175"/>
                </a:cxn>
                <a:cxn ang="0">
                  <a:pos x="7" y="209"/>
                </a:cxn>
                <a:cxn ang="0">
                  <a:pos x="27" y="242"/>
                </a:cxn>
                <a:cxn ang="0">
                  <a:pos x="54" y="276"/>
                </a:cxn>
                <a:cxn ang="0">
                  <a:pos x="95" y="303"/>
                </a:cxn>
                <a:cxn ang="0">
                  <a:pos x="149" y="323"/>
                </a:cxn>
                <a:cxn ang="0">
                  <a:pos x="202" y="343"/>
                </a:cxn>
                <a:cxn ang="0">
                  <a:pos x="330" y="357"/>
                </a:cxn>
                <a:cxn ang="0">
                  <a:pos x="452" y="343"/>
                </a:cxn>
                <a:cxn ang="0">
                  <a:pos x="505" y="323"/>
                </a:cxn>
                <a:cxn ang="0">
                  <a:pos x="559" y="303"/>
                </a:cxn>
              </a:cxnLst>
              <a:rect l="0" t="0" r="r" b="b"/>
              <a:pathLst>
                <a:path w="653" h="357">
                  <a:moveTo>
                    <a:pt x="559" y="303"/>
                  </a:moveTo>
                  <a:lnTo>
                    <a:pt x="600" y="276"/>
                  </a:lnTo>
                  <a:lnTo>
                    <a:pt x="627" y="242"/>
                  </a:lnTo>
                  <a:lnTo>
                    <a:pt x="647" y="209"/>
                  </a:lnTo>
                  <a:lnTo>
                    <a:pt x="653" y="175"/>
                  </a:lnTo>
                  <a:lnTo>
                    <a:pt x="647" y="141"/>
                  </a:lnTo>
                  <a:lnTo>
                    <a:pt x="627" y="108"/>
                  </a:lnTo>
                  <a:lnTo>
                    <a:pt x="600" y="81"/>
                  </a:lnTo>
                  <a:lnTo>
                    <a:pt x="559" y="47"/>
                  </a:lnTo>
                  <a:lnTo>
                    <a:pt x="505" y="27"/>
                  </a:lnTo>
                  <a:lnTo>
                    <a:pt x="452" y="13"/>
                  </a:lnTo>
                  <a:lnTo>
                    <a:pt x="330" y="0"/>
                  </a:lnTo>
                  <a:lnTo>
                    <a:pt x="202" y="13"/>
                  </a:lnTo>
                  <a:lnTo>
                    <a:pt x="149" y="27"/>
                  </a:lnTo>
                  <a:lnTo>
                    <a:pt x="95" y="47"/>
                  </a:lnTo>
                  <a:lnTo>
                    <a:pt x="54" y="81"/>
                  </a:lnTo>
                  <a:lnTo>
                    <a:pt x="27" y="108"/>
                  </a:lnTo>
                  <a:lnTo>
                    <a:pt x="7" y="141"/>
                  </a:lnTo>
                  <a:lnTo>
                    <a:pt x="0" y="175"/>
                  </a:lnTo>
                  <a:lnTo>
                    <a:pt x="7" y="209"/>
                  </a:lnTo>
                  <a:lnTo>
                    <a:pt x="27" y="242"/>
                  </a:lnTo>
                  <a:lnTo>
                    <a:pt x="54" y="276"/>
                  </a:lnTo>
                  <a:lnTo>
                    <a:pt x="95" y="303"/>
                  </a:lnTo>
                  <a:lnTo>
                    <a:pt x="149" y="323"/>
                  </a:lnTo>
                  <a:lnTo>
                    <a:pt x="202" y="343"/>
                  </a:lnTo>
                  <a:lnTo>
                    <a:pt x="330" y="357"/>
                  </a:lnTo>
                  <a:lnTo>
                    <a:pt x="452" y="343"/>
                  </a:lnTo>
                  <a:lnTo>
                    <a:pt x="505" y="323"/>
                  </a:lnTo>
                  <a:lnTo>
                    <a:pt x="559" y="303"/>
                  </a:lnTo>
                  <a:close/>
                </a:path>
              </a:pathLst>
            </a:custGeom>
            <a:solidFill>
              <a:srgbClr val="C0C0C0"/>
            </a:solidFill>
            <a:ln w="31750">
              <a:solidFill>
                <a:srgbClr val="C8E1F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13"/>
            <p:cNvSpPr>
              <a:spLocks/>
            </p:cNvSpPr>
            <p:nvPr/>
          </p:nvSpPr>
          <p:spPr bwMode="auto">
            <a:xfrm>
              <a:off x="3827" y="1150"/>
              <a:ext cx="297" cy="162"/>
            </a:xfrm>
            <a:custGeom>
              <a:avLst/>
              <a:gdLst/>
              <a:ahLst/>
              <a:cxnLst>
                <a:cxn ang="0">
                  <a:pos x="559" y="303"/>
                </a:cxn>
                <a:cxn ang="0">
                  <a:pos x="600" y="276"/>
                </a:cxn>
                <a:cxn ang="0">
                  <a:pos x="627" y="242"/>
                </a:cxn>
                <a:cxn ang="0">
                  <a:pos x="647" y="209"/>
                </a:cxn>
                <a:cxn ang="0">
                  <a:pos x="653" y="175"/>
                </a:cxn>
                <a:cxn ang="0">
                  <a:pos x="647" y="141"/>
                </a:cxn>
                <a:cxn ang="0">
                  <a:pos x="627" y="108"/>
                </a:cxn>
                <a:cxn ang="0">
                  <a:pos x="600" y="81"/>
                </a:cxn>
                <a:cxn ang="0">
                  <a:pos x="559" y="47"/>
                </a:cxn>
                <a:cxn ang="0">
                  <a:pos x="505" y="27"/>
                </a:cxn>
                <a:cxn ang="0">
                  <a:pos x="452" y="13"/>
                </a:cxn>
                <a:cxn ang="0">
                  <a:pos x="330" y="0"/>
                </a:cxn>
                <a:cxn ang="0">
                  <a:pos x="202" y="13"/>
                </a:cxn>
                <a:cxn ang="0">
                  <a:pos x="149" y="27"/>
                </a:cxn>
                <a:cxn ang="0">
                  <a:pos x="95" y="47"/>
                </a:cxn>
                <a:cxn ang="0">
                  <a:pos x="54" y="81"/>
                </a:cxn>
                <a:cxn ang="0">
                  <a:pos x="27" y="108"/>
                </a:cxn>
                <a:cxn ang="0">
                  <a:pos x="7" y="141"/>
                </a:cxn>
                <a:cxn ang="0">
                  <a:pos x="0" y="175"/>
                </a:cxn>
                <a:cxn ang="0">
                  <a:pos x="7" y="209"/>
                </a:cxn>
                <a:cxn ang="0">
                  <a:pos x="27" y="242"/>
                </a:cxn>
                <a:cxn ang="0">
                  <a:pos x="54" y="276"/>
                </a:cxn>
                <a:cxn ang="0">
                  <a:pos x="95" y="303"/>
                </a:cxn>
                <a:cxn ang="0">
                  <a:pos x="149" y="323"/>
                </a:cxn>
                <a:cxn ang="0">
                  <a:pos x="202" y="343"/>
                </a:cxn>
                <a:cxn ang="0">
                  <a:pos x="330" y="357"/>
                </a:cxn>
                <a:cxn ang="0">
                  <a:pos x="452" y="343"/>
                </a:cxn>
                <a:cxn ang="0">
                  <a:pos x="505" y="323"/>
                </a:cxn>
                <a:cxn ang="0">
                  <a:pos x="559" y="303"/>
                </a:cxn>
              </a:cxnLst>
              <a:rect l="0" t="0" r="r" b="b"/>
              <a:pathLst>
                <a:path w="653" h="357">
                  <a:moveTo>
                    <a:pt x="559" y="303"/>
                  </a:moveTo>
                  <a:lnTo>
                    <a:pt x="600" y="276"/>
                  </a:lnTo>
                  <a:lnTo>
                    <a:pt x="627" y="242"/>
                  </a:lnTo>
                  <a:lnTo>
                    <a:pt x="647" y="209"/>
                  </a:lnTo>
                  <a:lnTo>
                    <a:pt x="653" y="175"/>
                  </a:lnTo>
                  <a:lnTo>
                    <a:pt x="647" y="141"/>
                  </a:lnTo>
                  <a:lnTo>
                    <a:pt x="627" y="108"/>
                  </a:lnTo>
                  <a:lnTo>
                    <a:pt x="600" y="81"/>
                  </a:lnTo>
                  <a:lnTo>
                    <a:pt x="559" y="47"/>
                  </a:lnTo>
                  <a:lnTo>
                    <a:pt x="505" y="27"/>
                  </a:lnTo>
                  <a:lnTo>
                    <a:pt x="452" y="13"/>
                  </a:lnTo>
                  <a:lnTo>
                    <a:pt x="330" y="0"/>
                  </a:lnTo>
                  <a:lnTo>
                    <a:pt x="202" y="13"/>
                  </a:lnTo>
                  <a:lnTo>
                    <a:pt x="149" y="27"/>
                  </a:lnTo>
                  <a:lnTo>
                    <a:pt x="95" y="47"/>
                  </a:lnTo>
                  <a:lnTo>
                    <a:pt x="54" y="81"/>
                  </a:lnTo>
                  <a:lnTo>
                    <a:pt x="27" y="108"/>
                  </a:lnTo>
                  <a:lnTo>
                    <a:pt x="7" y="141"/>
                  </a:lnTo>
                  <a:lnTo>
                    <a:pt x="0" y="175"/>
                  </a:lnTo>
                  <a:lnTo>
                    <a:pt x="7" y="209"/>
                  </a:lnTo>
                  <a:lnTo>
                    <a:pt x="27" y="242"/>
                  </a:lnTo>
                  <a:lnTo>
                    <a:pt x="54" y="276"/>
                  </a:lnTo>
                  <a:lnTo>
                    <a:pt x="95" y="303"/>
                  </a:lnTo>
                  <a:lnTo>
                    <a:pt x="149" y="323"/>
                  </a:lnTo>
                  <a:lnTo>
                    <a:pt x="202" y="343"/>
                  </a:lnTo>
                  <a:lnTo>
                    <a:pt x="330" y="357"/>
                  </a:lnTo>
                  <a:lnTo>
                    <a:pt x="452" y="343"/>
                  </a:lnTo>
                  <a:lnTo>
                    <a:pt x="505" y="323"/>
                  </a:lnTo>
                  <a:lnTo>
                    <a:pt x="559" y="303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314"/>
            <p:cNvSpPr>
              <a:spLocks noChangeShapeType="1"/>
            </p:cNvSpPr>
            <p:nvPr/>
          </p:nvSpPr>
          <p:spPr bwMode="auto">
            <a:xfrm>
              <a:off x="3586" y="1231"/>
              <a:ext cx="242" cy="0"/>
            </a:xfrm>
            <a:prstGeom prst="line">
              <a:avLst/>
            </a:prstGeom>
            <a:noFill/>
            <a:ln w="19050">
              <a:solidFill>
                <a:srgbClr val="DD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2" name="Group 315"/>
            <p:cNvGrpSpPr>
              <a:grpSpLocks/>
            </p:cNvGrpSpPr>
            <p:nvPr/>
          </p:nvGrpSpPr>
          <p:grpSpPr bwMode="auto">
            <a:xfrm>
              <a:off x="4254" y="1139"/>
              <a:ext cx="179" cy="240"/>
              <a:chOff x="3655" y="1306"/>
              <a:chExt cx="234" cy="329"/>
            </a:xfrm>
          </p:grpSpPr>
          <p:sp>
            <p:nvSpPr>
              <p:cNvPr id="203" name="Freeform 316"/>
              <p:cNvSpPr>
                <a:spLocks/>
              </p:cNvSpPr>
              <p:nvPr/>
            </p:nvSpPr>
            <p:spPr bwMode="auto">
              <a:xfrm>
                <a:off x="3655" y="1361"/>
                <a:ext cx="234" cy="21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77" y="0"/>
                  </a:cxn>
                  <a:cxn ang="0">
                    <a:pos x="384" y="0"/>
                  </a:cxn>
                  <a:cxn ang="0">
                    <a:pos x="390" y="7"/>
                  </a:cxn>
                  <a:cxn ang="0">
                    <a:pos x="397" y="14"/>
                  </a:cxn>
                  <a:cxn ang="0">
                    <a:pos x="397" y="20"/>
                  </a:cxn>
                  <a:cxn ang="0">
                    <a:pos x="390" y="34"/>
                  </a:cxn>
                  <a:cxn ang="0">
                    <a:pos x="384" y="40"/>
                  </a:cxn>
                  <a:cxn ang="0">
                    <a:pos x="377" y="40"/>
                  </a:cxn>
                  <a:cxn ang="0">
                    <a:pos x="242" y="40"/>
                  </a:cxn>
                  <a:cxn ang="0">
                    <a:pos x="242" y="141"/>
                  </a:cxn>
                  <a:cxn ang="0">
                    <a:pos x="343" y="290"/>
                  </a:cxn>
                  <a:cxn ang="0">
                    <a:pos x="343" y="303"/>
                  </a:cxn>
                  <a:cxn ang="0">
                    <a:pos x="343" y="310"/>
                  </a:cxn>
                  <a:cxn ang="0">
                    <a:pos x="336" y="317"/>
                  </a:cxn>
                  <a:cxn ang="0">
                    <a:pos x="323" y="317"/>
                  </a:cxn>
                  <a:cxn ang="0">
                    <a:pos x="303" y="317"/>
                  </a:cxn>
                  <a:cxn ang="0">
                    <a:pos x="289" y="317"/>
                  </a:cxn>
                  <a:cxn ang="0">
                    <a:pos x="283" y="310"/>
                  </a:cxn>
                  <a:cxn ang="0">
                    <a:pos x="195" y="162"/>
                  </a:cxn>
                  <a:cxn ang="0">
                    <a:pos x="101" y="310"/>
                  </a:cxn>
                  <a:cxn ang="0">
                    <a:pos x="101" y="317"/>
                  </a:cxn>
                  <a:cxn ang="0">
                    <a:pos x="94" y="317"/>
                  </a:cxn>
                  <a:cxn ang="0">
                    <a:pos x="67" y="317"/>
                  </a:cxn>
                  <a:cxn ang="0">
                    <a:pos x="60" y="317"/>
                  </a:cxn>
                  <a:cxn ang="0">
                    <a:pos x="54" y="310"/>
                  </a:cxn>
                  <a:cxn ang="0">
                    <a:pos x="47" y="303"/>
                  </a:cxn>
                  <a:cxn ang="0">
                    <a:pos x="47" y="290"/>
                  </a:cxn>
                  <a:cxn ang="0">
                    <a:pos x="141" y="141"/>
                  </a:cxn>
                  <a:cxn ang="0">
                    <a:pos x="141" y="40"/>
                  </a:cxn>
                  <a:cxn ang="0">
                    <a:pos x="20" y="40"/>
                  </a:cxn>
                  <a:cxn ang="0">
                    <a:pos x="7" y="40"/>
                  </a:cxn>
                  <a:cxn ang="0">
                    <a:pos x="0" y="34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7" y="0"/>
                  </a:cxn>
                  <a:cxn ang="0">
                    <a:pos x="20" y="0"/>
                  </a:cxn>
                </a:cxnLst>
                <a:rect l="0" t="0" r="r" b="b"/>
                <a:pathLst>
                  <a:path w="397" h="317">
                    <a:moveTo>
                      <a:pt x="20" y="0"/>
                    </a:moveTo>
                    <a:lnTo>
                      <a:pt x="377" y="0"/>
                    </a:lnTo>
                    <a:lnTo>
                      <a:pt x="384" y="0"/>
                    </a:lnTo>
                    <a:lnTo>
                      <a:pt x="390" y="7"/>
                    </a:lnTo>
                    <a:lnTo>
                      <a:pt x="397" y="14"/>
                    </a:lnTo>
                    <a:lnTo>
                      <a:pt x="397" y="20"/>
                    </a:lnTo>
                    <a:lnTo>
                      <a:pt x="390" y="34"/>
                    </a:lnTo>
                    <a:lnTo>
                      <a:pt x="384" y="40"/>
                    </a:lnTo>
                    <a:lnTo>
                      <a:pt x="377" y="40"/>
                    </a:lnTo>
                    <a:lnTo>
                      <a:pt x="242" y="40"/>
                    </a:lnTo>
                    <a:lnTo>
                      <a:pt x="242" y="141"/>
                    </a:lnTo>
                    <a:lnTo>
                      <a:pt x="343" y="290"/>
                    </a:lnTo>
                    <a:lnTo>
                      <a:pt x="343" y="303"/>
                    </a:lnTo>
                    <a:lnTo>
                      <a:pt x="343" y="310"/>
                    </a:lnTo>
                    <a:lnTo>
                      <a:pt x="336" y="317"/>
                    </a:lnTo>
                    <a:lnTo>
                      <a:pt x="323" y="317"/>
                    </a:lnTo>
                    <a:lnTo>
                      <a:pt x="303" y="317"/>
                    </a:lnTo>
                    <a:lnTo>
                      <a:pt x="289" y="317"/>
                    </a:lnTo>
                    <a:lnTo>
                      <a:pt x="283" y="310"/>
                    </a:lnTo>
                    <a:lnTo>
                      <a:pt x="195" y="162"/>
                    </a:lnTo>
                    <a:lnTo>
                      <a:pt x="101" y="310"/>
                    </a:lnTo>
                    <a:lnTo>
                      <a:pt x="101" y="317"/>
                    </a:lnTo>
                    <a:lnTo>
                      <a:pt x="94" y="317"/>
                    </a:lnTo>
                    <a:lnTo>
                      <a:pt x="67" y="317"/>
                    </a:lnTo>
                    <a:lnTo>
                      <a:pt x="60" y="317"/>
                    </a:lnTo>
                    <a:lnTo>
                      <a:pt x="54" y="310"/>
                    </a:lnTo>
                    <a:lnTo>
                      <a:pt x="47" y="303"/>
                    </a:lnTo>
                    <a:lnTo>
                      <a:pt x="47" y="290"/>
                    </a:lnTo>
                    <a:lnTo>
                      <a:pt x="141" y="141"/>
                    </a:lnTo>
                    <a:lnTo>
                      <a:pt x="141" y="40"/>
                    </a:lnTo>
                    <a:lnTo>
                      <a:pt x="20" y="40"/>
                    </a:lnTo>
                    <a:lnTo>
                      <a:pt x="7" y="40"/>
                    </a:lnTo>
                    <a:lnTo>
                      <a:pt x="0" y="3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8E1FA"/>
              </a:solidFill>
              <a:ln w="11113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317"/>
              <p:cNvSpPr>
                <a:spLocks/>
              </p:cNvSpPr>
              <p:nvPr/>
            </p:nvSpPr>
            <p:spPr bwMode="auto">
              <a:xfrm>
                <a:off x="3742" y="1306"/>
                <a:ext cx="56" cy="46"/>
              </a:xfrm>
              <a:custGeom>
                <a:avLst/>
                <a:gdLst/>
                <a:ahLst/>
                <a:cxnLst>
                  <a:cxn ang="0">
                    <a:pos x="81" y="61"/>
                  </a:cxn>
                  <a:cxn ang="0">
                    <a:pos x="94" y="47"/>
                  </a:cxn>
                  <a:cxn ang="0">
                    <a:pos x="94" y="34"/>
                  </a:cxn>
                  <a:cxn ang="0">
                    <a:pos x="94" y="21"/>
                  </a:cxn>
                  <a:cxn ang="0">
                    <a:pos x="81" y="7"/>
                  </a:cxn>
                  <a:cxn ang="0">
                    <a:pos x="47" y="0"/>
                  </a:cxn>
                  <a:cxn ang="0">
                    <a:pos x="13" y="7"/>
                  </a:cxn>
                  <a:cxn ang="0">
                    <a:pos x="0" y="34"/>
                  </a:cxn>
                  <a:cxn ang="0">
                    <a:pos x="13" y="61"/>
                  </a:cxn>
                  <a:cxn ang="0">
                    <a:pos x="47" y="68"/>
                  </a:cxn>
                  <a:cxn ang="0">
                    <a:pos x="81" y="61"/>
                  </a:cxn>
                </a:cxnLst>
                <a:rect l="0" t="0" r="r" b="b"/>
                <a:pathLst>
                  <a:path w="94" h="68">
                    <a:moveTo>
                      <a:pt x="81" y="61"/>
                    </a:moveTo>
                    <a:lnTo>
                      <a:pt x="94" y="47"/>
                    </a:lnTo>
                    <a:lnTo>
                      <a:pt x="94" y="34"/>
                    </a:lnTo>
                    <a:lnTo>
                      <a:pt x="94" y="21"/>
                    </a:lnTo>
                    <a:lnTo>
                      <a:pt x="81" y="7"/>
                    </a:lnTo>
                    <a:lnTo>
                      <a:pt x="47" y="0"/>
                    </a:lnTo>
                    <a:lnTo>
                      <a:pt x="13" y="7"/>
                    </a:lnTo>
                    <a:lnTo>
                      <a:pt x="0" y="34"/>
                    </a:lnTo>
                    <a:lnTo>
                      <a:pt x="13" y="61"/>
                    </a:lnTo>
                    <a:lnTo>
                      <a:pt x="47" y="68"/>
                    </a:lnTo>
                    <a:lnTo>
                      <a:pt x="81" y="61"/>
                    </a:lnTo>
                    <a:close/>
                  </a:path>
                </a:pathLst>
              </a:custGeom>
              <a:solidFill>
                <a:srgbClr val="C8E1FA"/>
              </a:solidFill>
              <a:ln w="11113">
                <a:solidFill>
                  <a:srgbClr val="9900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Rectangle 318"/>
              <p:cNvSpPr>
                <a:spLocks noChangeArrowheads="1"/>
              </p:cNvSpPr>
              <p:nvPr/>
            </p:nvSpPr>
            <p:spPr bwMode="auto">
              <a:xfrm>
                <a:off x="3655" y="1576"/>
                <a:ext cx="230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Rectangle 319"/>
              <p:cNvSpPr>
                <a:spLocks noChangeArrowheads="1"/>
              </p:cNvSpPr>
              <p:nvPr/>
            </p:nvSpPr>
            <p:spPr bwMode="auto">
              <a:xfrm>
                <a:off x="3655" y="1576"/>
                <a:ext cx="230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300251" y="2285294"/>
            <a:ext cx="1023055" cy="840044"/>
            <a:chOff x="-784" y="-159"/>
            <a:chExt cx="3528" cy="1988"/>
          </a:xfrm>
        </p:grpSpPr>
        <p:grpSp>
          <p:nvGrpSpPr>
            <p:cNvPr id="25" name="Group 4"/>
            <p:cNvGrpSpPr>
              <a:grpSpLocks/>
            </p:cNvGrpSpPr>
            <p:nvPr/>
          </p:nvGrpSpPr>
          <p:grpSpPr bwMode="auto">
            <a:xfrm>
              <a:off x="-784" y="-159"/>
              <a:ext cx="3528" cy="1988"/>
              <a:chOff x="692" y="981"/>
              <a:chExt cx="3528" cy="1988"/>
            </a:xfrm>
          </p:grpSpPr>
          <p:sp>
            <p:nvSpPr>
              <p:cNvPr id="93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695" y="988"/>
                <a:ext cx="3521" cy="1973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692" y="981"/>
                <a:ext cx="3528" cy="1988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10" y="-75"/>
              <a:ext cx="1058" cy="535"/>
            </a:xfrm>
            <a:prstGeom prst="rect">
              <a:avLst/>
            </a:prstGeom>
            <a:solidFill>
              <a:srgbClr val="C8E1FA"/>
            </a:solidFill>
            <a:ln w="4763">
              <a:solidFill>
                <a:srgbClr val="99003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417" y="-50"/>
              <a:ext cx="848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35" y="-27"/>
              <a:ext cx="1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10" y="147"/>
              <a:ext cx="1058" cy="27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152" y="0"/>
                </a:cxn>
                <a:cxn ang="0">
                  <a:pos x="0" y="0"/>
                </a:cxn>
              </a:cxnLst>
              <a:rect l="0" t="0" r="r" b="b"/>
              <a:pathLst>
                <a:path w="382">
                  <a:moveTo>
                    <a:pt x="382" y="0"/>
                  </a:moveTo>
                  <a:lnTo>
                    <a:pt x="152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9900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1131" y="460"/>
              <a:ext cx="57" cy="15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5"/>
                </a:cxn>
                <a:cxn ang="0">
                  <a:pos x="14" y="69"/>
                </a:cxn>
                <a:cxn ang="0">
                  <a:pos x="27" y="35"/>
                </a:cxn>
                <a:cxn ang="0">
                  <a:pos x="14" y="0"/>
                </a:cxn>
              </a:cxnLst>
              <a:rect l="0" t="0" r="r" b="b"/>
              <a:pathLst>
                <a:path w="27" h="69">
                  <a:moveTo>
                    <a:pt x="14" y="0"/>
                  </a:moveTo>
                  <a:lnTo>
                    <a:pt x="0" y="35"/>
                  </a:lnTo>
                  <a:lnTo>
                    <a:pt x="14" y="69"/>
                  </a:lnTo>
                  <a:lnTo>
                    <a:pt x="27" y="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90000"/>
            </a:solidFill>
            <a:ln w="4763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1359" y="502"/>
              <a:ext cx="825" cy="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2"/>
                </a:cxn>
                <a:cxn ang="0">
                  <a:pos x="433" y="112"/>
                </a:cxn>
                <a:cxn ang="0">
                  <a:pos x="433" y="256"/>
                </a:cxn>
              </a:cxnLst>
              <a:rect l="0" t="0" r="r" b="b"/>
              <a:pathLst>
                <a:path w="433" h="256">
                  <a:moveTo>
                    <a:pt x="0" y="0"/>
                  </a:moveTo>
                  <a:lnTo>
                    <a:pt x="0" y="112"/>
                  </a:lnTo>
                  <a:lnTo>
                    <a:pt x="433" y="112"/>
                  </a:lnTo>
                  <a:lnTo>
                    <a:pt x="433" y="256"/>
                  </a:lnTo>
                </a:path>
              </a:pathLst>
            </a:custGeom>
            <a:noFill/>
            <a:ln w="19050" cmpd="sng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1131" y="460"/>
              <a:ext cx="63" cy="15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5"/>
                </a:cxn>
                <a:cxn ang="0">
                  <a:pos x="14" y="69"/>
                </a:cxn>
                <a:cxn ang="0">
                  <a:pos x="27" y="35"/>
                </a:cxn>
                <a:cxn ang="0">
                  <a:pos x="14" y="0"/>
                </a:cxn>
              </a:cxnLst>
              <a:rect l="0" t="0" r="r" b="b"/>
              <a:pathLst>
                <a:path w="27" h="69">
                  <a:moveTo>
                    <a:pt x="14" y="0"/>
                  </a:moveTo>
                  <a:lnTo>
                    <a:pt x="0" y="35"/>
                  </a:lnTo>
                  <a:lnTo>
                    <a:pt x="14" y="69"/>
                  </a:lnTo>
                  <a:lnTo>
                    <a:pt x="27" y="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90000"/>
            </a:solidFill>
            <a:ln w="4763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" name="Group 14"/>
            <p:cNvGrpSpPr>
              <a:grpSpLocks/>
            </p:cNvGrpSpPr>
            <p:nvPr/>
          </p:nvGrpSpPr>
          <p:grpSpPr bwMode="auto">
            <a:xfrm>
              <a:off x="2127" y="928"/>
              <a:ext cx="113" cy="108"/>
              <a:chOff x="3597" y="2086"/>
              <a:chExt cx="113" cy="108"/>
            </a:xfrm>
          </p:grpSpPr>
          <p:sp>
            <p:nvSpPr>
              <p:cNvPr id="89" name="Line 15"/>
              <p:cNvSpPr>
                <a:spLocks noChangeShapeType="1"/>
              </p:cNvSpPr>
              <p:nvPr/>
            </p:nvSpPr>
            <p:spPr bwMode="auto">
              <a:xfrm flipV="1">
                <a:off x="3654" y="2086"/>
                <a:ext cx="56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"/>
              <p:cNvSpPr>
                <a:spLocks noChangeShapeType="1"/>
              </p:cNvSpPr>
              <p:nvPr/>
            </p:nvSpPr>
            <p:spPr bwMode="auto">
              <a:xfrm flipH="1" flipV="1">
                <a:off x="3597" y="2086"/>
                <a:ext cx="57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7"/>
              <p:cNvSpPr>
                <a:spLocks noChangeShapeType="1"/>
              </p:cNvSpPr>
              <p:nvPr/>
            </p:nvSpPr>
            <p:spPr bwMode="auto">
              <a:xfrm flipV="1">
                <a:off x="3654" y="2086"/>
                <a:ext cx="56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8"/>
              <p:cNvSpPr>
                <a:spLocks noChangeShapeType="1"/>
              </p:cNvSpPr>
              <p:nvPr/>
            </p:nvSpPr>
            <p:spPr bwMode="auto">
              <a:xfrm flipH="1" flipV="1">
                <a:off x="3597" y="2086"/>
                <a:ext cx="57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213" y="851"/>
              <a:ext cx="73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000">
                <a:solidFill>
                  <a:schemeClr val="bg1"/>
                </a:solidFill>
              </a:endParaRPr>
            </a:p>
          </p:txBody>
        </p: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681" y="460"/>
              <a:ext cx="209" cy="994"/>
              <a:chOff x="2343" y="1606"/>
              <a:chExt cx="209" cy="994"/>
            </a:xfrm>
          </p:grpSpPr>
          <p:sp>
            <p:nvSpPr>
              <p:cNvPr id="78" name="Line 21"/>
              <p:cNvSpPr>
                <a:spLocks noChangeShapeType="1"/>
              </p:cNvSpPr>
              <p:nvPr/>
            </p:nvSpPr>
            <p:spPr bwMode="auto">
              <a:xfrm>
                <a:off x="2405" y="1606"/>
                <a:ext cx="2" cy="58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2"/>
              <p:cNvSpPr>
                <a:spLocks/>
              </p:cNvSpPr>
              <p:nvPr/>
            </p:nvSpPr>
            <p:spPr bwMode="auto">
              <a:xfrm>
                <a:off x="2373" y="1606"/>
                <a:ext cx="62" cy="15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5"/>
                  </a:cxn>
                  <a:cxn ang="0">
                    <a:pos x="14" y="69"/>
                  </a:cxn>
                  <a:cxn ang="0">
                    <a:pos x="27" y="35"/>
                  </a:cxn>
                  <a:cxn ang="0">
                    <a:pos x="14" y="0"/>
                  </a:cxn>
                </a:cxnLst>
                <a:rect l="0" t="0" r="r" b="b"/>
                <a:pathLst>
                  <a:path w="27" h="69">
                    <a:moveTo>
                      <a:pt x="14" y="0"/>
                    </a:moveTo>
                    <a:lnTo>
                      <a:pt x="0" y="35"/>
                    </a:lnTo>
                    <a:lnTo>
                      <a:pt x="14" y="69"/>
                    </a:lnTo>
                    <a:lnTo>
                      <a:pt x="27" y="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90000"/>
              </a:solidFill>
              <a:ln w="4763">
                <a:solidFill>
                  <a:srgbClr val="7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3"/>
              <p:cNvSpPr>
                <a:spLocks noChangeShapeType="1"/>
              </p:cNvSpPr>
              <p:nvPr/>
            </p:nvSpPr>
            <p:spPr bwMode="auto">
              <a:xfrm flipV="1">
                <a:off x="2405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4"/>
              <p:cNvSpPr>
                <a:spLocks noChangeShapeType="1"/>
              </p:cNvSpPr>
              <p:nvPr/>
            </p:nvSpPr>
            <p:spPr bwMode="auto">
              <a:xfrm flipH="1" flipV="1">
                <a:off x="2343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25"/>
              <p:cNvSpPr>
                <a:spLocks noChangeArrowheads="1"/>
              </p:cNvSpPr>
              <p:nvPr/>
            </p:nvSpPr>
            <p:spPr bwMode="auto">
              <a:xfrm>
                <a:off x="2405" y="1980"/>
                <a:ext cx="14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6"/>
              <p:cNvSpPr>
                <a:spLocks noChangeShapeType="1"/>
              </p:cNvSpPr>
              <p:nvPr/>
            </p:nvSpPr>
            <p:spPr bwMode="auto">
              <a:xfrm>
                <a:off x="2405" y="1606"/>
                <a:ext cx="2" cy="588"/>
              </a:xfrm>
              <a:prstGeom prst="line">
                <a:avLst/>
              </a:prstGeom>
              <a:noFill/>
              <a:ln w="19050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27"/>
              <p:cNvSpPr>
                <a:spLocks/>
              </p:cNvSpPr>
              <p:nvPr/>
            </p:nvSpPr>
            <p:spPr bwMode="auto">
              <a:xfrm>
                <a:off x="2373" y="1606"/>
                <a:ext cx="62" cy="15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5"/>
                  </a:cxn>
                  <a:cxn ang="0">
                    <a:pos x="14" y="69"/>
                  </a:cxn>
                  <a:cxn ang="0">
                    <a:pos x="27" y="35"/>
                  </a:cxn>
                  <a:cxn ang="0">
                    <a:pos x="14" y="0"/>
                  </a:cxn>
                </a:cxnLst>
                <a:rect l="0" t="0" r="r" b="b"/>
                <a:pathLst>
                  <a:path w="27" h="69">
                    <a:moveTo>
                      <a:pt x="14" y="0"/>
                    </a:moveTo>
                    <a:lnTo>
                      <a:pt x="0" y="35"/>
                    </a:lnTo>
                    <a:lnTo>
                      <a:pt x="14" y="69"/>
                    </a:lnTo>
                    <a:lnTo>
                      <a:pt x="27" y="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90000"/>
              </a:solidFill>
              <a:ln w="4763">
                <a:solidFill>
                  <a:srgbClr val="7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8"/>
              <p:cNvSpPr>
                <a:spLocks noChangeShapeType="1"/>
              </p:cNvSpPr>
              <p:nvPr/>
            </p:nvSpPr>
            <p:spPr bwMode="auto">
              <a:xfrm flipV="1">
                <a:off x="2405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9"/>
              <p:cNvSpPr>
                <a:spLocks noChangeShapeType="1"/>
              </p:cNvSpPr>
              <p:nvPr/>
            </p:nvSpPr>
            <p:spPr bwMode="auto">
              <a:xfrm flipH="1" flipV="1">
                <a:off x="2343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30"/>
              <p:cNvSpPr>
                <a:spLocks noChangeArrowheads="1"/>
              </p:cNvSpPr>
              <p:nvPr/>
            </p:nvSpPr>
            <p:spPr bwMode="auto">
              <a:xfrm>
                <a:off x="2405" y="1980"/>
                <a:ext cx="14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Rectangle 31"/>
              <p:cNvSpPr>
                <a:spLocks noChangeArrowheads="1"/>
              </p:cNvSpPr>
              <p:nvPr/>
            </p:nvSpPr>
            <p:spPr bwMode="auto">
              <a:xfrm>
                <a:off x="2422" y="1996"/>
                <a:ext cx="85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Freeform 32"/>
            <p:cNvSpPr>
              <a:spLocks/>
            </p:cNvSpPr>
            <p:nvPr/>
          </p:nvSpPr>
          <p:spPr bwMode="auto">
            <a:xfrm flipH="1">
              <a:off x="-333" y="526"/>
              <a:ext cx="891" cy="5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2"/>
                </a:cxn>
                <a:cxn ang="0">
                  <a:pos x="433" y="112"/>
                </a:cxn>
                <a:cxn ang="0">
                  <a:pos x="433" y="256"/>
                </a:cxn>
              </a:cxnLst>
              <a:rect l="0" t="0" r="r" b="b"/>
              <a:pathLst>
                <a:path w="433" h="256">
                  <a:moveTo>
                    <a:pt x="0" y="0"/>
                  </a:moveTo>
                  <a:lnTo>
                    <a:pt x="0" y="112"/>
                  </a:lnTo>
                  <a:lnTo>
                    <a:pt x="433" y="112"/>
                  </a:lnTo>
                  <a:lnTo>
                    <a:pt x="433" y="256"/>
                  </a:lnTo>
                </a:path>
              </a:pathLst>
            </a:custGeom>
            <a:noFill/>
            <a:ln w="19050" cmpd="sng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5" y="454"/>
              <a:ext cx="63" cy="15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5"/>
                </a:cxn>
                <a:cxn ang="0">
                  <a:pos x="14" y="69"/>
                </a:cxn>
                <a:cxn ang="0">
                  <a:pos x="27" y="35"/>
                </a:cxn>
                <a:cxn ang="0">
                  <a:pos x="14" y="0"/>
                </a:cxn>
              </a:cxnLst>
              <a:rect l="0" t="0" r="r" b="b"/>
              <a:pathLst>
                <a:path w="27" h="69">
                  <a:moveTo>
                    <a:pt x="14" y="0"/>
                  </a:moveTo>
                  <a:lnTo>
                    <a:pt x="0" y="35"/>
                  </a:lnTo>
                  <a:lnTo>
                    <a:pt x="14" y="69"/>
                  </a:lnTo>
                  <a:lnTo>
                    <a:pt x="27" y="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90000"/>
            </a:solidFill>
            <a:ln w="4763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-399" y="928"/>
              <a:ext cx="113" cy="108"/>
              <a:chOff x="3597" y="2086"/>
              <a:chExt cx="113" cy="108"/>
            </a:xfrm>
          </p:grpSpPr>
          <p:sp>
            <p:nvSpPr>
              <p:cNvPr id="74" name="Line 35"/>
              <p:cNvSpPr>
                <a:spLocks noChangeShapeType="1"/>
              </p:cNvSpPr>
              <p:nvPr/>
            </p:nvSpPr>
            <p:spPr bwMode="auto">
              <a:xfrm flipV="1">
                <a:off x="3654" y="2086"/>
                <a:ext cx="56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36"/>
              <p:cNvSpPr>
                <a:spLocks noChangeShapeType="1"/>
              </p:cNvSpPr>
              <p:nvPr/>
            </p:nvSpPr>
            <p:spPr bwMode="auto">
              <a:xfrm flipH="1" flipV="1">
                <a:off x="3597" y="2086"/>
                <a:ext cx="57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37"/>
              <p:cNvSpPr>
                <a:spLocks noChangeShapeType="1"/>
              </p:cNvSpPr>
              <p:nvPr/>
            </p:nvSpPr>
            <p:spPr bwMode="auto">
              <a:xfrm flipV="1">
                <a:off x="3654" y="2086"/>
                <a:ext cx="56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38"/>
              <p:cNvSpPr>
                <a:spLocks noChangeShapeType="1"/>
              </p:cNvSpPr>
              <p:nvPr/>
            </p:nvSpPr>
            <p:spPr bwMode="auto">
              <a:xfrm flipH="1" flipV="1">
                <a:off x="3597" y="2086"/>
                <a:ext cx="57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-298" y="832"/>
              <a:ext cx="79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endParaRPr lang="en-US" sz="1000">
                <a:solidFill>
                  <a:schemeClr val="bg1"/>
                </a:solidFill>
              </a:endParaRPr>
            </a:p>
          </p:txBody>
        </p:sp>
        <p:grpSp>
          <p:nvGrpSpPr>
            <p:cNvPr id="40" name="Group 40"/>
            <p:cNvGrpSpPr>
              <a:grpSpLocks/>
            </p:cNvGrpSpPr>
            <p:nvPr/>
          </p:nvGrpSpPr>
          <p:grpSpPr bwMode="auto">
            <a:xfrm>
              <a:off x="-670" y="1042"/>
              <a:ext cx="3242" cy="753"/>
              <a:chOff x="-670" y="1042"/>
              <a:chExt cx="3242" cy="753"/>
            </a:xfrm>
          </p:grpSpPr>
          <p:grpSp>
            <p:nvGrpSpPr>
              <p:cNvPr id="54" name="Group 41"/>
              <p:cNvGrpSpPr>
                <a:grpSpLocks/>
              </p:cNvGrpSpPr>
              <p:nvPr/>
            </p:nvGrpSpPr>
            <p:grpSpPr bwMode="auto">
              <a:xfrm>
                <a:off x="215" y="1042"/>
                <a:ext cx="645" cy="744"/>
                <a:chOff x="1945" y="2194"/>
                <a:chExt cx="855" cy="744"/>
              </a:xfrm>
            </p:grpSpPr>
            <p:sp>
              <p:nvSpPr>
                <p:cNvPr id="70" name="Rectangle 42"/>
                <p:cNvSpPr>
                  <a:spLocks noChangeArrowheads="1"/>
                </p:cNvSpPr>
                <p:nvPr/>
              </p:nvSpPr>
              <p:spPr bwMode="auto">
                <a:xfrm>
                  <a:off x="1945" y="2194"/>
                  <a:ext cx="855" cy="511"/>
                </a:xfrm>
                <a:prstGeom prst="rect">
                  <a:avLst/>
                </a:prstGeom>
                <a:solidFill>
                  <a:srgbClr val="FFC896"/>
                </a:solidFill>
                <a:ln w="4763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Rectangle 43"/>
                <p:cNvSpPr>
                  <a:spLocks noChangeArrowheads="1"/>
                </p:cNvSpPr>
                <p:nvPr/>
              </p:nvSpPr>
              <p:spPr bwMode="auto">
                <a:xfrm>
                  <a:off x="1955" y="2219"/>
                  <a:ext cx="822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Rectangle 44"/>
                <p:cNvSpPr>
                  <a:spLocks noChangeArrowheads="1"/>
                </p:cNvSpPr>
                <p:nvPr/>
              </p:nvSpPr>
              <p:spPr bwMode="auto">
                <a:xfrm>
                  <a:off x="2388" y="2213"/>
                  <a:ext cx="1" cy="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/>
              </p:nvSpPr>
              <p:spPr bwMode="auto">
                <a:xfrm>
                  <a:off x="1945" y="2417"/>
                  <a:ext cx="855" cy="2"/>
                </a:xfrm>
                <a:custGeom>
                  <a:avLst/>
                  <a:gdLst/>
                  <a:ahLst/>
                  <a:cxnLst>
                    <a:cxn ang="0">
                      <a:pos x="372" y="0"/>
                    </a:cxn>
                    <a:cxn ang="0">
                      <a:pos x="14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72">
                      <a:moveTo>
                        <a:pt x="372" y="0"/>
                      </a:moveTo>
                      <a:lnTo>
                        <a:pt x="14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46"/>
              <p:cNvGrpSpPr>
                <a:grpSpLocks/>
              </p:cNvGrpSpPr>
              <p:nvPr/>
            </p:nvGrpSpPr>
            <p:grpSpPr bwMode="auto">
              <a:xfrm>
                <a:off x="-670" y="1042"/>
                <a:ext cx="704" cy="747"/>
                <a:chOff x="734" y="2194"/>
                <a:chExt cx="956" cy="747"/>
              </a:xfrm>
            </p:grpSpPr>
            <p:sp>
              <p:nvSpPr>
                <p:cNvPr id="66" name="Rectangle 47"/>
                <p:cNvSpPr>
                  <a:spLocks noChangeArrowheads="1"/>
                </p:cNvSpPr>
                <p:nvPr/>
              </p:nvSpPr>
              <p:spPr bwMode="auto">
                <a:xfrm>
                  <a:off x="734" y="2194"/>
                  <a:ext cx="956" cy="505"/>
                </a:xfrm>
                <a:prstGeom prst="rect">
                  <a:avLst/>
                </a:prstGeom>
                <a:solidFill>
                  <a:srgbClr val="FFC896"/>
                </a:solidFill>
                <a:ln w="4763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Rectangle 48"/>
                <p:cNvSpPr>
                  <a:spLocks noChangeArrowheads="1"/>
                </p:cNvSpPr>
                <p:nvPr/>
              </p:nvSpPr>
              <p:spPr bwMode="auto">
                <a:xfrm>
                  <a:off x="741" y="2219"/>
                  <a:ext cx="926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Rectangle 49"/>
                <p:cNvSpPr>
                  <a:spLocks noChangeArrowheads="1"/>
                </p:cNvSpPr>
                <p:nvPr/>
              </p:nvSpPr>
              <p:spPr bwMode="auto">
                <a:xfrm>
                  <a:off x="1201" y="2219"/>
                  <a:ext cx="1" cy="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Freeform 50"/>
                <p:cNvSpPr>
                  <a:spLocks/>
                </p:cNvSpPr>
                <p:nvPr/>
              </p:nvSpPr>
              <p:spPr bwMode="auto">
                <a:xfrm>
                  <a:off x="734" y="2417"/>
                  <a:ext cx="956" cy="2"/>
                </a:xfrm>
                <a:custGeom>
                  <a:avLst/>
                  <a:gdLst/>
                  <a:ahLst/>
                  <a:cxnLst>
                    <a:cxn ang="0">
                      <a:pos x="416" y="0"/>
                    </a:cxn>
                    <a:cxn ang="0">
                      <a:pos x="16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6">
                      <a:moveTo>
                        <a:pt x="416" y="0"/>
                      </a:moveTo>
                      <a:lnTo>
                        <a:pt x="16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51"/>
              <p:cNvGrpSpPr>
                <a:grpSpLocks/>
              </p:cNvGrpSpPr>
              <p:nvPr/>
            </p:nvGrpSpPr>
            <p:grpSpPr bwMode="auto">
              <a:xfrm>
                <a:off x="1041" y="1042"/>
                <a:ext cx="675" cy="753"/>
                <a:chOff x="3001" y="2194"/>
                <a:chExt cx="675" cy="753"/>
              </a:xfrm>
            </p:grpSpPr>
            <p:sp>
              <p:nvSpPr>
                <p:cNvPr id="62" name="Rectangle 52"/>
                <p:cNvSpPr>
                  <a:spLocks noChangeArrowheads="1"/>
                </p:cNvSpPr>
                <p:nvPr/>
              </p:nvSpPr>
              <p:spPr bwMode="auto">
                <a:xfrm>
                  <a:off x="3001" y="2194"/>
                  <a:ext cx="669" cy="499"/>
                </a:xfrm>
                <a:prstGeom prst="rect">
                  <a:avLst/>
                </a:prstGeom>
                <a:solidFill>
                  <a:srgbClr val="FFC896"/>
                </a:solidFill>
                <a:ln w="4763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Rectangle 53"/>
                <p:cNvSpPr>
                  <a:spLocks noChangeArrowheads="1"/>
                </p:cNvSpPr>
                <p:nvPr/>
              </p:nvSpPr>
              <p:spPr bwMode="auto">
                <a:xfrm>
                  <a:off x="3014" y="2225"/>
                  <a:ext cx="637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Rectangle 54"/>
                <p:cNvSpPr>
                  <a:spLocks noChangeArrowheads="1"/>
                </p:cNvSpPr>
                <p:nvPr/>
              </p:nvSpPr>
              <p:spPr bwMode="auto">
                <a:xfrm>
                  <a:off x="3341" y="2219"/>
                  <a:ext cx="1" cy="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Freeform 55"/>
                <p:cNvSpPr>
                  <a:spLocks/>
                </p:cNvSpPr>
                <p:nvPr/>
              </p:nvSpPr>
              <p:spPr bwMode="auto">
                <a:xfrm>
                  <a:off x="3007" y="2423"/>
                  <a:ext cx="669" cy="2"/>
                </a:xfrm>
                <a:custGeom>
                  <a:avLst/>
                  <a:gdLst/>
                  <a:ahLst/>
                  <a:cxnLst>
                    <a:cxn ang="0">
                      <a:pos x="291" y="0"/>
                    </a:cxn>
                    <a:cxn ang="0">
                      <a:pos x="1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1">
                      <a:moveTo>
                        <a:pt x="291" y="0"/>
                      </a:moveTo>
                      <a:lnTo>
                        <a:pt x="11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56"/>
              <p:cNvGrpSpPr>
                <a:grpSpLocks/>
              </p:cNvGrpSpPr>
              <p:nvPr/>
            </p:nvGrpSpPr>
            <p:grpSpPr bwMode="auto">
              <a:xfrm>
                <a:off x="1897" y="1042"/>
                <a:ext cx="675" cy="746"/>
                <a:chOff x="3001" y="2194"/>
                <a:chExt cx="675" cy="746"/>
              </a:xfrm>
            </p:grpSpPr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3001" y="2194"/>
                  <a:ext cx="669" cy="499"/>
                </a:xfrm>
                <a:prstGeom prst="rect">
                  <a:avLst/>
                </a:prstGeom>
                <a:solidFill>
                  <a:srgbClr val="FFC896"/>
                </a:solidFill>
                <a:ln w="4763">
                  <a:solidFill>
                    <a:srgbClr val="9900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3014" y="2225"/>
                  <a:ext cx="637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3339" y="2219"/>
                  <a:ext cx="1" cy="7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endParaRPr 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auto">
                <a:xfrm>
                  <a:off x="3007" y="2423"/>
                  <a:ext cx="669" cy="2"/>
                </a:xfrm>
                <a:custGeom>
                  <a:avLst/>
                  <a:gdLst/>
                  <a:ahLst/>
                  <a:cxnLst>
                    <a:cxn ang="0">
                      <a:pos x="291" y="0"/>
                    </a:cxn>
                    <a:cxn ang="0">
                      <a:pos x="1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1">
                      <a:moveTo>
                        <a:pt x="291" y="0"/>
                      </a:moveTo>
                      <a:lnTo>
                        <a:pt x="11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99003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" name="Group 61"/>
            <p:cNvGrpSpPr>
              <a:grpSpLocks/>
            </p:cNvGrpSpPr>
            <p:nvPr/>
          </p:nvGrpSpPr>
          <p:grpSpPr bwMode="auto">
            <a:xfrm>
              <a:off x="1095" y="460"/>
              <a:ext cx="209" cy="994"/>
              <a:chOff x="2343" y="1606"/>
              <a:chExt cx="209" cy="994"/>
            </a:xfrm>
          </p:grpSpPr>
          <p:sp>
            <p:nvSpPr>
              <p:cNvPr id="43" name="Line 62"/>
              <p:cNvSpPr>
                <a:spLocks noChangeShapeType="1"/>
              </p:cNvSpPr>
              <p:nvPr/>
            </p:nvSpPr>
            <p:spPr bwMode="auto">
              <a:xfrm>
                <a:off x="2405" y="1606"/>
                <a:ext cx="2" cy="58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3"/>
              <p:cNvSpPr>
                <a:spLocks/>
              </p:cNvSpPr>
              <p:nvPr/>
            </p:nvSpPr>
            <p:spPr bwMode="auto">
              <a:xfrm>
                <a:off x="2373" y="1606"/>
                <a:ext cx="62" cy="15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5"/>
                  </a:cxn>
                  <a:cxn ang="0">
                    <a:pos x="14" y="69"/>
                  </a:cxn>
                  <a:cxn ang="0">
                    <a:pos x="27" y="35"/>
                  </a:cxn>
                  <a:cxn ang="0">
                    <a:pos x="14" y="0"/>
                  </a:cxn>
                </a:cxnLst>
                <a:rect l="0" t="0" r="r" b="b"/>
                <a:pathLst>
                  <a:path w="27" h="69">
                    <a:moveTo>
                      <a:pt x="14" y="0"/>
                    </a:moveTo>
                    <a:lnTo>
                      <a:pt x="0" y="35"/>
                    </a:lnTo>
                    <a:lnTo>
                      <a:pt x="14" y="69"/>
                    </a:lnTo>
                    <a:lnTo>
                      <a:pt x="27" y="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90000"/>
              </a:solidFill>
              <a:ln w="4763">
                <a:solidFill>
                  <a:srgbClr val="7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64"/>
              <p:cNvSpPr>
                <a:spLocks noChangeShapeType="1"/>
              </p:cNvSpPr>
              <p:nvPr/>
            </p:nvSpPr>
            <p:spPr bwMode="auto">
              <a:xfrm flipV="1">
                <a:off x="2405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65"/>
              <p:cNvSpPr>
                <a:spLocks noChangeShapeType="1"/>
              </p:cNvSpPr>
              <p:nvPr/>
            </p:nvSpPr>
            <p:spPr bwMode="auto">
              <a:xfrm flipH="1" flipV="1">
                <a:off x="2343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66"/>
              <p:cNvSpPr>
                <a:spLocks noChangeArrowheads="1"/>
              </p:cNvSpPr>
              <p:nvPr/>
            </p:nvSpPr>
            <p:spPr bwMode="auto">
              <a:xfrm>
                <a:off x="2405" y="1980"/>
                <a:ext cx="14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67"/>
              <p:cNvSpPr>
                <a:spLocks noChangeShapeType="1"/>
              </p:cNvSpPr>
              <p:nvPr/>
            </p:nvSpPr>
            <p:spPr bwMode="auto">
              <a:xfrm>
                <a:off x="2405" y="1606"/>
                <a:ext cx="2" cy="588"/>
              </a:xfrm>
              <a:prstGeom prst="line">
                <a:avLst/>
              </a:prstGeom>
              <a:noFill/>
              <a:ln w="19050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68"/>
              <p:cNvSpPr>
                <a:spLocks/>
              </p:cNvSpPr>
              <p:nvPr/>
            </p:nvSpPr>
            <p:spPr bwMode="auto">
              <a:xfrm>
                <a:off x="2373" y="1606"/>
                <a:ext cx="62" cy="15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5"/>
                  </a:cxn>
                  <a:cxn ang="0">
                    <a:pos x="14" y="69"/>
                  </a:cxn>
                  <a:cxn ang="0">
                    <a:pos x="27" y="35"/>
                  </a:cxn>
                  <a:cxn ang="0">
                    <a:pos x="14" y="0"/>
                  </a:cxn>
                </a:cxnLst>
                <a:rect l="0" t="0" r="r" b="b"/>
                <a:pathLst>
                  <a:path w="27" h="69">
                    <a:moveTo>
                      <a:pt x="14" y="0"/>
                    </a:moveTo>
                    <a:lnTo>
                      <a:pt x="0" y="35"/>
                    </a:lnTo>
                    <a:lnTo>
                      <a:pt x="14" y="69"/>
                    </a:lnTo>
                    <a:lnTo>
                      <a:pt x="27" y="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790000"/>
              </a:solidFill>
              <a:ln w="4763">
                <a:solidFill>
                  <a:srgbClr val="79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9"/>
              <p:cNvSpPr>
                <a:spLocks noChangeShapeType="1"/>
              </p:cNvSpPr>
              <p:nvPr/>
            </p:nvSpPr>
            <p:spPr bwMode="auto">
              <a:xfrm flipV="1">
                <a:off x="2405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70"/>
              <p:cNvSpPr>
                <a:spLocks noChangeShapeType="1"/>
              </p:cNvSpPr>
              <p:nvPr/>
            </p:nvSpPr>
            <p:spPr bwMode="auto">
              <a:xfrm flipH="1" flipV="1">
                <a:off x="2343" y="2086"/>
                <a:ext cx="62" cy="108"/>
              </a:xfrm>
              <a:prstGeom prst="line">
                <a:avLst/>
              </a:prstGeom>
              <a:noFill/>
              <a:ln w="4763">
                <a:solidFill>
                  <a:srgbClr val="7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71"/>
              <p:cNvSpPr>
                <a:spLocks noChangeArrowheads="1"/>
              </p:cNvSpPr>
              <p:nvPr/>
            </p:nvSpPr>
            <p:spPr bwMode="auto">
              <a:xfrm>
                <a:off x="2405" y="1980"/>
                <a:ext cx="14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72"/>
              <p:cNvSpPr>
                <a:spLocks noChangeArrowheads="1"/>
              </p:cNvSpPr>
              <p:nvPr/>
            </p:nvSpPr>
            <p:spPr bwMode="auto">
              <a:xfrm>
                <a:off x="2416" y="1996"/>
                <a:ext cx="80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1323" y="466"/>
              <a:ext cx="63" cy="15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5"/>
                </a:cxn>
                <a:cxn ang="0">
                  <a:pos x="14" y="69"/>
                </a:cxn>
                <a:cxn ang="0">
                  <a:pos x="27" y="35"/>
                </a:cxn>
                <a:cxn ang="0">
                  <a:pos x="14" y="0"/>
                </a:cxn>
              </a:cxnLst>
              <a:rect l="0" t="0" r="r" b="b"/>
              <a:pathLst>
                <a:path w="27" h="69">
                  <a:moveTo>
                    <a:pt x="14" y="0"/>
                  </a:moveTo>
                  <a:lnTo>
                    <a:pt x="0" y="35"/>
                  </a:lnTo>
                  <a:lnTo>
                    <a:pt x="14" y="69"/>
                  </a:lnTo>
                  <a:lnTo>
                    <a:pt x="27" y="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90000"/>
            </a:solidFill>
            <a:ln w="4763">
              <a:solidFill>
                <a:srgbClr val="79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317614" y="4466445"/>
            <a:ext cx="2057286" cy="2392127"/>
            <a:chOff x="317614" y="4466445"/>
            <a:chExt cx="2057286" cy="2392127"/>
          </a:xfrm>
        </p:grpSpPr>
        <p:pic>
          <p:nvPicPr>
            <p:cNvPr id="213" name="Picture 2" descr="C:\Documents and Settings\watsonjc\Local Settings\Temporary Internet Files\Content.IE5\K1YOW6JP\MC900432599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6814" y="5321986"/>
              <a:ext cx="838086" cy="838086"/>
            </a:xfrm>
            <a:prstGeom prst="rect">
              <a:avLst/>
            </a:prstGeom>
            <a:noFill/>
          </p:spPr>
        </p:pic>
        <p:pic>
          <p:nvPicPr>
            <p:cNvPr id="1026" name="Picture 2" descr="C:\Documents and Settings\watsonjc\Local Settings\Temporary Internet Files\Content.IE5\K1YOW6JP\MC900432599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7614" y="4496486"/>
              <a:ext cx="838086" cy="838086"/>
            </a:xfrm>
            <a:prstGeom prst="rect">
              <a:avLst/>
            </a:prstGeom>
            <a:noFill/>
          </p:spPr>
        </p:pic>
        <p:pic>
          <p:nvPicPr>
            <p:cNvPr id="1029" name="Picture 5" descr="C:\Documents and Settings\watsonjc\Local Settings\Temporary Internet Files\Content.IE5\K1YOW6JP\MC900388642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1200" y="5017073"/>
              <a:ext cx="666597" cy="909370"/>
            </a:xfrm>
            <a:prstGeom prst="rect">
              <a:avLst/>
            </a:prstGeom>
            <a:noFill/>
          </p:spPr>
        </p:pic>
        <p:pic>
          <p:nvPicPr>
            <p:cNvPr id="1030" name="Picture 6" descr="C:\Program Files\Microsoft Office\MEDIA\CAGCAT10\j0215086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88645" y="4466445"/>
              <a:ext cx="489812" cy="766527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watsonjc\Local Settings\Temporary Internet Files\Content.IE5\BALNV1RV\MC900433922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85850" y="4877372"/>
              <a:ext cx="882650" cy="882650"/>
            </a:xfrm>
            <a:prstGeom prst="rect">
              <a:avLst/>
            </a:prstGeom>
            <a:noFill/>
          </p:spPr>
        </p:pic>
        <p:sp>
          <p:nvSpPr>
            <p:cNvPr id="215" name="TextBox 214"/>
            <p:cNvSpPr txBox="1"/>
            <p:nvPr/>
          </p:nvSpPr>
          <p:spPr>
            <a:xfrm>
              <a:off x="673675" y="5935242"/>
              <a:ext cx="14670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External </a:t>
              </a:r>
            </a:p>
            <a:p>
              <a:pPr algn="ctr"/>
              <a:r>
                <a:rPr lang="en-US" dirty="0" smtClean="0"/>
                <a:t>Documents</a:t>
              </a:r>
            </a:p>
            <a:p>
              <a:pPr algn="ctr"/>
              <a:r>
                <a:rPr lang="en-US" dirty="0" smtClean="0"/>
                <a:t> and Figures</a:t>
              </a:r>
              <a:endParaRPr lang="en-US" dirty="0"/>
            </a:p>
          </p:txBody>
        </p:sp>
      </p:grpSp>
      <p:sp>
        <p:nvSpPr>
          <p:cNvPr id="216" name="Rounded Rectangle 215"/>
          <p:cNvSpPr/>
          <p:nvPr/>
        </p:nvSpPr>
        <p:spPr bwMode="auto">
          <a:xfrm>
            <a:off x="3909637" y="3351877"/>
            <a:ext cx="1173706" cy="7369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</a:rPr>
              <a:t>DocGen Library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pic>
        <p:nvPicPr>
          <p:cNvPr id="217" name="Picture 2" descr="C:\Documents and Settings\lkzhang\Desktop\DocGen_GU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4073" y="3700817"/>
            <a:ext cx="1501253" cy="10487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18" name="TextBox 217"/>
          <p:cNvSpPr txBox="1"/>
          <p:nvPr/>
        </p:nvSpPr>
        <p:spPr>
          <a:xfrm>
            <a:off x="6062829" y="4810646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Pre-Viewer</a:t>
            </a:r>
            <a:endParaRPr lang="en-US" dirty="0"/>
          </a:p>
        </p:txBody>
      </p:sp>
      <p:pic>
        <p:nvPicPr>
          <p:cNvPr id="194" name="Picture 2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0824" y="2176285"/>
            <a:ext cx="1146195" cy="10718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rot="10800000">
            <a:off x="1817802" y="2394233"/>
            <a:ext cx="761053" cy="4572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ight Arrow 218"/>
          <p:cNvSpPr/>
          <p:nvPr/>
        </p:nvSpPr>
        <p:spPr>
          <a:xfrm rot="5400000">
            <a:off x="6423729" y="3182515"/>
            <a:ext cx="584409" cy="3657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1" name="Picture 2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954023"/>
            <a:ext cx="2007914" cy="122705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12" name="TextBox 211"/>
          <p:cNvSpPr txBox="1"/>
          <p:nvPr/>
        </p:nvSpPr>
        <p:spPr>
          <a:xfrm>
            <a:off x="2728679" y="313024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 </a:t>
            </a:r>
          </a:p>
          <a:p>
            <a:pPr algn="ctr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2247020" y="1739900"/>
            <a:ext cx="2249470" cy="15860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222" name="Oval 221"/>
          <p:cNvSpPr/>
          <p:nvPr/>
        </p:nvSpPr>
        <p:spPr bwMode="auto">
          <a:xfrm>
            <a:off x="3689132" y="3136748"/>
            <a:ext cx="1537548" cy="11862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2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2" grpId="0" animBg="1"/>
      <p:bldP spid="23" grpId="0" animBg="1"/>
      <p:bldP spid="20" grpId="0" animBg="1"/>
      <p:bldP spid="9" grpId="0" animBg="1"/>
      <p:bldP spid="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DocGen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41" y="1041509"/>
            <a:ext cx="5638800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8620" y="5274722"/>
            <a:ext cx="143466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Link to “</a:t>
            </a:r>
            <a:r>
              <a:rPr lang="en-US" sz="1600" dirty="0" smtClean="0">
                <a:solidFill>
                  <a:schemeClr val="tx1"/>
                </a:solidFill>
                <a:hlinkClick r:id="rId3" action="ppaction://hlinkfile"/>
              </a:rPr>
              <a:t>Vehicle Assembly Document</a:t>
            </a:r>
            <a:r>
              <a:rPr lang="en-US" sz="1600" dirty="0" smtClean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6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DocGen Diagram with New Views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092682"/>
            <a:ext cx="7965438" cy="54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 Gen – Related Viewpoints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097281"/>
            <a:ext cx="7965436" cy="5486397"/>
          </a:xfrm>
        </p:spPr>
      </p:pic>
    </p:spTree>
    <p:extLst>
      <p:ext uri="{BB962C8B-B14F-4D97-AF65-F5344CB8AC3E}">
        <p14:creationId xmlns:p14="http://schemas.microsoft.com/office/powerpoint/2010/main" val="15485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DocGen – Complete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3" y="1097280"/>
            <a:ext cx="796543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98" y="1165406"/>
            <a:ext cx="8445554" cy="539224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Viewpoints</a:t>
            </a:r>
          </a:p>
          <a:p>
            <a:pPr lvl="1"/>
            <a:r>
              <a:rPr lang="en-US" dirty="0" smtClean="0"/>
              <a:t>Added new attributes (and operations?)</a:t>
            </a:r>
          </a:p>
          <a:p>
            <a:pPr lvl="1"/>
            <a:r>
              <a:rPr lang="en-US" dirty="0" smtClean="0"/>
              <a:t>Viewpoint Attributes and Tags contained default values</a:t>
            </a:r>
          </a:p>
          <a:p>
            <a:pPr lvl="2"/>
            <a:r>
              <a:rPr lang="en-US" dirty="0" smtClean="0"/>
              <a:t>Some values are redefined in a specialized View (method stereotype property?)</a:t>
            </a:r>
          </a:p>
          <a:p>
            <a:pPr lvl="2"/>
            <a:r>
              <a:rPr lang="en-US" dirty="0" smtClean="0"/>
              <a:t>Is there a need to inherit </a:t>
            </a:r>
            <a:r>
              <a:rPr lang="en-US" dirty="0" smtClean="0"/>
              <a:t>stereotype properties (tags) </a:t>
            </a:r>
            <a:r>
              <a:rPr lang="en-US" dirty="0" smtClean="0"/>
              <a:t>with «conform» relationship?</a:t>
            </a:r>
          </a:p>
          <a:p>
            <a:pPr lvl="3"/>
            <a:r>
              <a:rPr lang="en-US" dirty="0" smtClean="0"/>
              <a:t>add {required} constraint for Viewpoint in metamodel?</a:t>
            </a:r>
          </a:p>
          <a:p>
            <a:r>
              <a:rPr lang="en-US" dirty="0" smtClean="0"/>
              <a:t>Views</a:t>
            </a:r>
          </a:p>
          <a:p>
            <a:pPr lvl="1"/>
            <a:r>
              <a:rPr lang="en-US" dirty="0" smtClean="0"/>
              <a:t>Some Views didn’t require an «expose» relationship to be complete, e.g. Headings and some paragraphs</a:t>
            </a:r>
          </a:p>
          <a:p>
            <a:pPr lvl="1"/>
            <a:r>
              <a:rPr lang="en-US" dirty="0" smtClean="0"/>
              <a:t>Some “paragraph” views were exposed to a model element for the purposes of: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etrieving a property value from the exposed element </a:t>
            </a:r>
          </a:p>
          <a:p>
            <a:pPr lvl="2"/>
            <a:r>
              <a:rPr lang="en-US" dirty="0" smtClean="0"/>
              <a:t>The value would be inserted in-line with the text of the paragraph</a:t>
            </a:r>
          </a:p>
        </p:txBody>
      </p:sp>
    </p:spTree>
    <p:extLst>
      <p:ext uri="{BB962C8B-B14F-4D97-AF65-F5344CB8AC3E}">
        <p14:creationId xmlns:p14="http://schemas.microsoft.com/office/powerpoint/2010/main" val="31309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51728</TotalTime>
  <Words>309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LM White</vt:lpstr>
      <vt:lpstr>Document  Definition and Generation within a SysML Model </vt:lpstr>
      <vt:lpstr>Document Generation from Models</vt:lpstr>
      <vt:lpstr>Existing LM DocGen Overview</vt:lpstr>
      <vt:lpstr>DocGen Using Views and Viewpoints</vt:lpstr>
      <vt:lpstr>Existing DocGen Diagram</vt:lpstr>
      <vt:lpstr>DocGen Diagram with New Views </vt:lpstr>
      <vt:lpstr>Doc Gen – Related Viewpoints</vt:lpstr>
      <vt:lpstr>DocGen – Complete View</vt:lpstr>
      <vt:lpstr>Observations</vt:lpstr>
      <vt:lpstr>DocGen Library  </vt:lpstr>
      <vt:lpstr>PowerPoint Presentation</vt:lpstr>
      <vt:lpstr>PowerPoint Presentation</vt:lpstr>
      <vt:lpstr>PowerPoint Presentation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John C. Watson</dc:creator>
  <cp:lastModifiedBy>John C Watson</cp:lastModifiedBy>
  <cp:revision>245</cp:revision>
  <dcterms:created xsi:type="dcterms:W3CDTF">2010-01-28T18:10:59Z</dcterms:created>
  <dcterms:modified xsi:type="dcterms:W3CDTF">2013-08-01T14:28:14Z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-986797741</vt:i4>
  </property>
  <property fmtid="{D5CDD505-2E9C-101B-9397-08002B2CF9AE}" pid="3" name="_NewReviewCycle">
    <vt:lpwstr/>
  </property>
  <property fmtid="{D5CDD505-2E9C-101B-9397-08002B2CF9AE}" pid="4" name="_EmailSubject">
    <vt:lpwstr>Rhapsody Roadmap-US 10-2010.ppt</vt:lpwstr>
  </property>
  <property fmtid="{D5CDD505-2E9C-101B-9397-08002B2CF9AE}" pid="5" name="_AuthorEmail">
    <vt:lpwstr>leqi.k.zhang@lmco.com</vt:lpwstr>
  </property>
  <property fmtid="{D5CDD505-2E9C-101B-9397-08002B2CF9AE}" pid="6" name="_AuthorEmailDisplayName">
    <vt:lpwstr>Zhang, Leqi K</vt:lpwstr>
  </property>
  <property fmtid="{D5CDD505-2E9C-101B-9397-08002B2CF9AE}" pid="7" name="SIPHeaderWording">
    <vt:lpwstr/>
  </property>
  <property fmtid="{D5CDD505-2E9C-101B-9397-08002B2CF9AE}" pid="8" name="SIPLevel">
    <vt:lpwstr/>
  </property>
  <property fmtid="{D5CDD505-2E9C-101B-9397-08002B2CF9AE}" pid="9" name="_PreviousAdHocReviewCycleID">
    <vt:i4>1679339490</vt:i4>
  </property>
  <property fmtid="{D5CDD505-2E9C-101B-9397-08002B2CF9AE}" pid="10" name="Document Author">
    <vt:lpwstr>ACCT04\watsonjc</vt:lpwstr>
  </property>
  <property fmtid="{D5CDD505-2E9C-101B-9397-08002B2CF9AE}" pid="11" name="Document Sensitivity">
    <vt:lpwstr>1</vt:lpwstr>
  </property>
  <property fmtid="{D5CDD505-2E9C-101B-9397-08002B2CF9AE}" pid="12" name="ThirdParty">
    <vt:lpwstr/>
  </property>
  <property fmtid="{D5CDD505-2E9C-101B-9397-08002B2CF9AE}" pid="13" name="OCI Restriction">
    <vt:bool>false</vt:bool>
  </property>
  <property fmtid="{D5CDD505-2E9C-101B-9397-08002B2CF9AE}" pid="14" name="OCI Additional Info">
    <vt:lpwstr/>
  </property>
  <property fmtid="{D5CDD505-2E9C-101B-9397-08002B2CF9AE}" pid="15" name="Allow Header Overwrite">
    <vt:bool>false</vt:bool>
  </property>
  <property fmtid="{D5CDD505-2E9C-101B-9397-08002B2CF9AE}" pid="16" name="Allow Footer Overwrite">
    <vt:bool>false</vt:bool>
  </property>
  <property fmtid="{D5CDD505-2E9C-101B-9397-08002B2CF9AE}" pid="17" name="Multiple Selected">
    <vt:lpwstr>-1</vt:lpwstr>
  </property>
  <property fmtid="{D5CDD505-2E9C-101B-9397-08002B2CF9AE}" pid="18" name="SIPLongWording">
    <vt:lpwstr/>
  </property>
</Properties>
</file>