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Verification Concepts for </a:t>
            </a:r>
            <a:r>
              <a:rPr lang="en-US" dirty="0" err="1" smtClean="0"/>
              <a:t>SysmL</a:t>
            </a:r>
            <a:r>
              <a:rPr lang="en-US" dirty="0" smtClean="0"/>
              <a:t> v2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Haines, Boeing</a:t>
            </a:r>
          </a:p>
          <a:p>
            <a:r>
              <a:rPr lang="en-US" dirty="0" smtClean="0"/>
              <a:t>Brian Selvy, LSST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9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1322"/>
            <a:ext cx="8534400" cy="51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Proposal</a:t>
            </a:r>
            <a:endParaRPr lang="en-US" dirty="0"/>
          </a:p>
        </p:txBody>
      </p:sp>
      <p:pic>
        <p:nvPicPr>
          <p:cNvPr id="4" name="Picture -667513260.jpg" descr="-667513260.jpg"/>
          <p:cNvPicPr preferRelativeResize="0"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449" y="778476"/>
            <a:ext cx="9562064" cy="598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1322"/>
            <a:ext cx="8534400" cy="51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Update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53" y="778476"/>
            <a:ext cx="9646037" cy="6039115"/>
          </a:xfrm>
        </p:spPr>
      </p:pic>
    </p:spTree>
    <p:extLst>
      <p:ext uri="{BB962C8B-B14F-4D97-AF65-F5344CB8AC3E}">
        <p14:creationId xmlns:p14="http://schemas.microsoft.com/office/powerpoint/2010/main" val="36392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1322"/>
            <a:ext cx="8534400" cy="51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Update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78476"/>
            <a:ext cx="11351268" cy="3522591"/>
          </a:xfrm>
        </p:spPr>
        <p:txBody>
          <a:bodyPr anchor="t"/>
          <a:lstStyle/>
          <a:p>
            <a:r>
              <a:rPr lang="en-US" dirty="0" smtClean="0"/>
              <a:t>Maintains the Problem Space vs. Solution Space paradigm previously discussed</a:t>
            </a:r>
          </a:p>
          <a:p>
            <a:r>
              <a:rPr lang="en-US" dirty="0" smtClean="0"/>
              <a:t>Covers known aspects of a verification program through the full project life cycle for complex systems development. </a:t>
            </a:r>
          </a:p>
          <a:p>
            <a:pPr lvl="1"/>
            <a:r>
              <a:rPr lang="en-US" dirty="0" smtClean="0"/>
              <a:t>Tailorable to smaller, more commercial and agile projects by not using all detailed elements</a:t>
            </a:r>
          </a:p>
          <a:p>
            <a:r>
              <a:rPr lang="en-US" dirty="0" smtClean="0"/>
              <a:t>The verification concepts can be used recursively moving up the right hand side of the </a:t>
            </a:r>
            <a:r>
              <a:rPr lang="en-US" dirty="0" err="1" smtClean="0"/>
              <a:t>Vee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4210" y="3058069"/>
            <a:ext cx="8534400" cy="5171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Open Items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4211" y="3575223"/>
            <a:ext cx="11351269" cy="32054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Define the relationships between the verification domain and requirements domain at various levels of abstraction</a:t>
            </a:r>
          </a:p>
          <a:p>
            <a:r>
              <a:rPr lang="en-US" dirty="0" smtClean="0"/>
              <a:t>Review the Assembly, Integration, and Verification (AIV) concepts (next slides) and ensure relationships and diagram types support the needs</a:t>
            </a:r>
          </a:p>
          <a:p>
            <a:r>
              <a:rPr lang="en-US" dirty="0" smtClean="0"/>
              <a:t>Address if anything additional is needed for validation. </a:t>
            </a:r>
          </a:p>
          <a:p>
            <a:pPr lvl="1"/>
            <a:r>
              <a:rPr lang="en-US" dirty="0" smtClean="0"/>
              <a:t>To first order, the defined concepts should cover the needs of validation, as the environment elements can be appropriately defined to address validation</a:t>
            </a:r>
          </a:p>
          <a:p>
            <a:pPr lvl="1"/>
            <a:r>
              <a:rPr lang="en-US" dirty="0" smtClean="0"/>
              <a:t>May require some unique connector types?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3081" y="543696"/>
            <a:ext cx="11137557" cy="61498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6" y="62553"/>
            <a:ext cx="8588375" cy="568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AIV Pattern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666" y="1054100"/>
            <a:ext cx="8117893" cy="543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9230" y="1147566"/>
            <a:ext cx="1140643" cy="1058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39830" y="839788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Input Objects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46602" y="2099883"/>
            <a:ext cx="1421876" cy="1171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05017" y="793056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Output Objects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7819" y="3281166"/>
            <a:ext cx="1821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Transformation</a:t>
            </a:r>
          </a:p>
          <a:p>
            <a:r>
              <a:rPr lang="en-US" i="1" dirty="0">
                <a:solidFill>
                  <a:srgbClr val="FF0000"/>
                </a:solidFill>
              </a:rPr>
              <a:t>Processes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54416" y="1132692"/>
            <a:ext cx="1140643" cy="1058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49279" y="846071"/>
            <a:ext cx="1664436" cy="1058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13715" y="1147566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Verification</a:t>
            </a:r>
          </a:p>
          <a:p>
            <a:r>
              <a:rPr lang="en-US" i="1" dirty="0">
                <a:solidFill>
                  <a:srgbClr val="FF0000"/>
                </a:solidFill>
              </a:rPr>
              <a:t>(Next Slide)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44033" y="2668372"/>
            <a:ext cx="1001900" cy="1058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39459" y="3726679"/>
            <a:ext cx="1406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Integration</a:t>
            </a:r>
          </a:p>
          <a:p>
            <a:r>
              <a:rPr lang="en-US" i="1" dirty="0">
                <a:solidFill>
                  <a:srgbClr val="FF0000"/>
                </a:solidFill>
              </a:rPr>
              <a:t>Processes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15244" y="2526385"/>
            <a:ext cx="1460315" cy="12002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03154" y="1945069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Verification</a:t>
            </a:r>
          </a:p>
          <a:p>
            <a:r>
              <a:rPr lang="en-US" i="1" dirty="0">
                <a:solidFill>
                  <a:srgbClr val="FF0000"/>
                </a:solidFill>
              </a:rPr>
              <a:t>(Next Slide)</a:t>
            </a:r>
          </a:p>
        </p:txBody>
      </p:sp>
      <p:sp>
        <p:nvSpPr>
          <p:cNvPr id="17" name="Oval 16"/>
          <p:cNvSpPr/>
          <p:nvPr/>
        </p:nvSpPr>
        <p:spPr>
          <a:xfrm>
            <a:off x="5751319" y="670411"/>
            <a:ext cx="2983216" cy="1474612"/>
          </a:xfrm>
          <a:prstGeom prst="ellipse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42734" y="2668371"/>
            <a:ext cx="1889696" cy="627669"/>
          </a:xfrm>
          <a:prstGeom prst="ellipse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42734" y="5422569"/>
            <a:ext cx="1889696" cy="627669"/>
          </a:xfrm>
          <a:prstGeom prst="ellipse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20335710">
            <a:off x="5439668" y="3140704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VERIFICATION</a:t>
            </a:r>
          </a:p>
        </p:txBody>
      </p:sp>
      <p:cxnSp>
        <p:nvCxnSpPr>
          <p:cNvPr id="22" name="Straight Connector 21"/>
          <p:cNvCxnSpPr>
            <a:stCxn id="20" idx="0"/>
          </p:cNvCxnSpPr>
          <p:nvPr/>
        </p:nvCxnSpPr>
        <p:spPr>
          <a:xfrm flipH="1" flipV="1">
            <a:off x="5332431" y="3007232"/>
            <a:ext cx="899412" cy="1458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7" idx="4"/>
          </p:cNvCxnSpPr>
          <p:nvPr/>
        </p:nvCxnSpPr>
        <p:spPr>
          <a:xfrm flipV="1">
            <a:off x="6554299" y="2145023"/>
            <a:ext cx="688628" cy="9308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9" idx="6"/>
          </p:cNvCxnSpPr>
          <p:nvPr/>
        </p:nvCxnSpPr>
        <p:spPr>
          <a:xfrm flipH="1">
            <a:off x="5332430" y="3597365"/>
            <a:ext cx="763570" cy="2139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rot="5400000">
            <a:off x="8046994" y="2086092"/>
            <a:ext cx="2579110" cy="1748502"/>
          </a:xfrm>
          <a:prstGeom prst="ellipse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1" idx="4"/>
          </p:cNvCxnSpPr>
          <p:nvPr/>
        </p:nvCxnSpPr>
        <p:spPr>
          <a:xfrm flipV="1">
            <a:off x="6676104" y="2960343"/>
            <a:ext cx="1786195" cy="3356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3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1322"/>
            <a:ext cx="8534400" cy="51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AIV Example from LSST (in Visio)</a:t>
            </a:r>
            <a:endParaRPr lang="en-US" dirty="0"/>
          </a:p>
        </p:txBody>
      </p:sp>
      <p:pic>
        <p:nvPicPr>
          <p:cNvPr id="8" name="Picture 7" descr="Screen Shot 2016-03-16 at 9.27.12 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573" y="844838"/>
            <a:ext cx="9144000" cy="592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551" y="91440"/>
            <a:ext cx="9568249" cy="539496"/>
          </a:xfrm>
        </p:spPr>
        <p:txBody>
          <a:bodyPr>
            <a:normAutofit fontScale="90000"/>
          </a:bodyPr>
          <a:lstStyle/>
          <a:p>
            <a:r>
              <a:rPr lang="en-US" dirty="0"/>
              <a:t>An Incomplete example from LSST (in EA)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33" y="817605"/>
            <a:ext cx="11470201" cy="573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4" y="1639451"/>
            <a:ext cx="11959281" cy="351743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76649" y="146304"/>
            <a:ext cx="9568249" cy="53949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An Incomplete example from LSST (in EA)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Shows assembly and integration steps.  Does not yet include verification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206</TotalTime>
  <Words>224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Verification Concepts for SysmL v2</vt:lpstr>
      <vt:lpstr>Initial Proposal</vt:lpstr>
      <vt:lpstr>Proposed Update</vt:lpstr>
      <vt:lpstr>Proposed Update Highlights</vt:lpstr>
      <vt:lpstr>AIV Pattern</vt:lpstr>
      <vt:lpstr>An AIV Example from LSST (in Visio)</vt:lpstr>
      <vt:lpstr>An Incomplete example from LSST (in EA)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Concepts for SysmL v2</dc:title>
  <dc:creator>Brian Selvy</dc:creator>
  <cp:lastModifiedBy>John Watson</cp:lastModifiedBy>
  <cp:revision>15</cp:revision>
  <dcterms:created xsi:type="dcterms:W3CDTF">2016-10-25T22:24:00Z</dcterms:created>
  <dcterms:modified xsi:type="dcterms:W3CDTF">2016-10-26T10:33:45Z</dcterms:modified>
</cp:coreProperties>
</file>