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58" r:id="rId6"/>
    <p:sldId id="281" r:id="rId7"/>
    <p:sldId id="282" r:id="rId8"/>
    <p:sldId id="286" r:id="rId9"/>
    <p:sldId id="283" r:id="rId10"/>
    <p:sldId id="271" r:id="rId11"/>
    <p:sldId id="284" r:id="rId12"/>
    <p:sldId id="285" r:id="rId13"/>
    <p:sldId id="289" r:id="rId14"/>
    <p:sldId id="290" r:id="rId15"/>
    <p:sldId id="291" r:id="rId16"/>
    <p:sldId id="287" r:id="rId17"/>
    <p:sldId id="293" r:id="rId18"/>
    <p:sldId id="294" r:id="rId19"/>
    <p:sldId id="272" r:id="rId20"/>
    <p:sldId id="275" r:id="rId21"/>
    <p:sldId id="276" r:id="rId22"/>
    <p:sldId id="277" r:id="rId23"/>
    <p:sldId id="273" r:id="rId24"/>
    <p:sldId id="295" r:id="rId25"/>
    <p:sldId id="296" r:id="rId26"/>
    <p:sldId id="259" r:id="rId27"/>
    <p:sldId id="260" r:id="rId28"/>
    <p:sldId id="264" r:id="rId29"/>
    <p:sldId id="263" r:id="rId30"/>
    <p:sldId id="262" r:id="rId31"/>
    <p:sldId id="266" r:id="rId32"/>
    <p:sldId id="267" r:id="rId33"/>
    <p:sldId id="268" r:id="rId34"/>
    <p:sldId id="261" r:id="rId35"/>
    <p:sldId id="269" r:id="rId36"/>
    <p:sldId id="297" r:id="rId37"/>
    <p:sldId id="298"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42A5F-7F04-4826-A780-9BE4A7F70307}" v="2420" dt="2019-08-22T17:30:26.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4" autoAdjust="0"/>
    <p:restoredTop sz="86432" autoAdjust="0"/>
  </p:normalViewPr>
  <p:slideViewPr>
    <p:cSldViewPr snapToGrid="0">
      <p:cViewPr varScale="1">
        <p:scale>
          <a:sx n="56" d="100"/>
          <a:sy n="56" d="100"/>
        </p:scale>
        <p:origin x="312" y="3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ennett" userId="808163721be62333" providerId="LiveId" clId="{FEA42A5F-7F04-4826-A780-9BE4A7F70307}"/>
    <pc:docChg chg="addSld delSld modSld sldOrd">
      <pc:chgData name="Michael Bennett" userId="808163721be62333" providerId="LiveId" clId="{FEA42A5F-7F04-4826-A780-9BE4A7F70307}" dt="2019-08-22T17:30:26.388" v="2440" actId="20577"/>
      <pc:docMkLst>
        <pc:docMk/>
      </pc:docMkLst>
      <pc:sldChg chg="modSp">
        <pc:chgData name="Michael Bennett" userId="808163721be62333" providerId="LiveId" clId="{FEA42A5F-7F04-4826-A780-9BE4A7F70307}" dt="2019-08-22T17:30:26.388" v="2440" actId="20577"/>
        <pc:sldMkLst>
          <pc:docMk/>
          <pc:sldMk cId="3449477748" sldId="258"/>
        </pc:sldMkLst>
        <pc:spChg chg="mod">
          <ac:chgData name="Michael Bennett" userId="808163721be62333" providerId="LiveId" clId="{FEA42A5F-7F04-4826-A780-9BE4A7F70307}" dt="2019-08-22T17:30:26.388" v="2440" actId="20577"/>
          <ac:spMkLst>
            <pc:docMk/>
            <pc:sldMk cId="3449477748" sldId="258"/>
            <ac:spMk id="2" creationId="{4E33A51D-DF5A-4EF1-B985-DD2F74462BEF}"/>
          </ac:spMkLst>
        </pc:spChg>
        <pc:spChg chg="mod">
          <ac:chgData name="Michael Bennett" userId="808163721be62333" providerId="LiveId" clId="{FEA42A5F-7F04-4826-A780-9BE4A7F70307}" dt="2019-08-21T23:34:58.421" v="916" actId="20577"/>
          <ac:spMkLst>
            <pc:docMk/>
            <pc:sldMk cId="3449477748" sldId="258"/>
            <ac:spMk id="3" creationId="{9D398608-0FA0-480C-B3D8-649EB77D809C}"/>
          </ac:spMkLst>
        </pc:spChg>
      </pc:sldChg>
      <pc:sldChg chg="modSp">
        <pc:chgData name="Michael Bennett" userId="808163721be62333" providerId="LiveId" clId="{FEA42A5F-7F04-4826-A780-9BE4A7F70307}" dt="2019-08-21T23:10:29.119" v="408" actId="20577"/>
        <pc:sldMkLst>
          <pc:docMk/>
          <pc:sldMk cId="1104466564" sldId="259"/>
        </pc:sldMkLst>
        <pc:spChg chg="mod">
          <ac:chgData name="Michael Bennett" userId="808163721be62333" providerId="LiveId" clId="{FEA42A5F-7F04-4826-A780-9BE4A7F70307}" dt="2019-08-21T23:10:29.119" v="408" actId="20577"/>
          <ac:spMkLst>
            <pc:docMk/>
            <pc:sldMk cId="1104466564" sldId="259"/>
            <ac:spMk id="3" creationId="{61A0CFAD-001B-42B3-8FCA-004FB8927D55}"/>
          </ac:spMkLst>
        </pc:spChg>
      </pc:sldChg>
      <pc:sldChg chg="modSp">
        <pc:chgData name="Michael Bennett" userId="808163721be62333" providerId="LiveId" clId="{FEA42A5F-7F04-4826-A780-9BE4A7F70307}" dt="2019-08-22T16:43:29.272" v="2411" actId="404"/>
        <pc:sldMkLst>
          <pc:docMk/>
          <pc:sldMk cId="36420797" sldId="260"/>
        </pc:sldMkLst>
        <pc:spChg chg="mod">
          <ac:chgData name="Michael Bennett" userId="808163721be62333" providerId="LiveId" clId="{FEA42A5F-7F04-4826-A780-9BE4A7F70307}" dt="2019-08-21T23:01:01.960" v="35" actId="20577"/>
          <ac:spMkLst>
            <pc:docMk/>
            <pc:sldMk cId="36420797" sldId="260"/>
            <ac:spMk id="2" creationId="{E1D13D45-704F-4A58-AA59-D54C1EA88E6E}"/>
          </ac:spMkLst>
        </pc:spChg>
        <pc:spChg chg="mod">
          <ac:chgData name="Michael Bennett" userId="808163721be62333" providerId="LiveId" clId="{FEA42A5F-7F04-4826-A780-9BE4A7F70307}" dt="2019-08-22T16:43:29.272" v="2411" actId="404"/>
          <ac:spMkLst>
            <pc:docMk/>
            <pc:sldMk cId="36420797" sldId="260"/>
            <ac:spMk id="3" creationId="{BACF563A-ECF3-4FF8-98C8-A988D1701F3A}"/>
          </ac:spMkLst>
        </pc:spChg>
      </pc:sldChg>
      <pc:sldChg chg="modSp add">
        <pc:chgData name="Michael Bennett" userId="808163721be62333" providerId="LiveId" clId="{FEA42A5F-7F04-4826-A780-9BE4A7F70307}" dt="2019-08-21T23:09:30.367" v="288"/>
        <pc:sldMkLst>
          <pc:docMk/>
          <pc:sldMk cId="2299313523" sldId="261"/>
        </pc:sldMkLst>
        <pc:spChg chg="mod">
          <ac:chgData name="Michael Bennett" userId="808163721be62333" providerId="LiveId" clId="{FEA42A5F-7F04-4826-A780-9BE4A7F70307}" dt="2019-08-21T22:58:27.386" v="27" actId="20577"/>
          <ac:spMkLst>
            <pc:docMk/>
            <pc:sldMk cId="2299313523" sldId="261"/>
            <ac:spMk id="2" creationId="{6CDE883F-787A-4BF3-9AD8-69180FC6E1A2}"/>
          </ac:spMkLst>
        </pc:spChg>
        <pc:spChg chg="mod">
          <ac:chgData name="Michael Bennett" userId="808163721be62333" providerId="LiveId" clId="{FEA42A5F-7F04-4826-A780-9BE4A7F70307}" dt="2019-08-21T23:09:30.367" v="288"/>
          <ac:spMkLst>
            <pc:docMk/>
            <pc:sldMk cId="2299313523" sldId="261"/>
            <ac:spMk id="3" creationId="{3B978154-B51F-4EDA-95E6-2E4331AE453F}"/>
          </ac:spMkLst>
        </pc:spChg>
      </pc:sldChg>
      <pc:sldChg chg="modSp add del">
        <pc:chgData name="Michael Bennett" userId="808163721be62333" providerId="LiveId" clId="{FEA42A5F-7F04-4826-A780-9BE4A7F70307}" dt="2019-08-21T23:01:03.384" v="37" actId="2696"/>
        <pc:sldMkLst>
          <pc:docMk/>
          <pc:sldMk cId="211556735" sldId="262"/>
        </pc:sldMkLst>
        <pc:spChg chg="mod">
          <ac:chgData name="Michael Bennett" userId="808163721be62333" providerId="LiveId" clId="{FEA42A5F-7F04-4826-A780-9BE4A7F70307}" dt="2019-08-21T23:01:03.320" v="36"/>
          <ac:spMkLst>
            <pc:docMk/>
            <pc:sldMk cId="211556735" sldId="262"/>
            <ac:spMk id="2" creationId="{D2074510-22F8-4F05-AD6D-CFC344AD2E4E}"/>
          </ac:spMkLst>
        </pc:spChg>
      </pc:sldChg>
      <pc:sldChg chg="modSp add">
        <pc:chgData name="Michael Bennett" userId="808163721be62333" providerId="LiveId" clId="{FEA42A5F-7F04-4826-A780-9BE4A7F70307}" dt="2019-08-21T23:05:38.696" v="236" actId="20577"/>
        <pc:sldMkLst>
          <pc:docMk/>
          <pc:sldMk cId="639250034" sldId="262"/>
        </pc:sldMkLst>
        <pc:spChg chg="mod">
          <ac:chgData name="Michael Bennett" userId="808163721be62333" providerId="LiveId" clId="{FEA42A5F-7F04-4826-A780-9BE4A7F70307}" dt="2019-08-21T23:01:44.991" v="79"/>
          <ac:spMkLst>
            <pc:docMk/>
            <pc:sldMk cId="639250034" sldId="262"/>
            <ac:spMk id="2" creationId="{9F1BDE34-66FF-4ECA-A142-D70C35778619}"/>
          </ac:spMkLst>
        </pc:spChg>
        <pc:spChg chg="mod">
          <ac:chgData name="Michael Bennett" userId="808163721be62333" providerId="LiveId" clId="{FEA42A5F-7F04-4826-A780-9BE4A7F70307}" dt="2019-08-21T23:05:38.696" v="236" actId="20577"/>
          <ac:spMkLst>
            <pc:docMk/>
            <pc:sldMk cId="639250034" sldId="262"/>
            <ac:spMk id="3" creationId="{25A31212-E0C5-4830-8C79-92443E488ADD}"/>
          </ac:spMkLst>
        </pc:spChg>
      </pc:sldChg>
      <pc:sldChg chg="modSp add del">
        <pc:chgData name="Michael Bennett" userId="808163721be62333" providerId="LiveId" clId="{FEA42A5F-7F04-4826-A780-9BE4A7F70307}" dt="2019-08-21T22:58:10.368" v="15" actId="2696"/>
        <pc:sldMkLst>
          <pc:docMk/>
          <pc:sldMk cId="1483649911" sldId="262"/>
        </pc:sldMkLst>
        <pc:spChg chg="mod">
          <ac:chgData name="Michael Bennett" userId="808163721be62333" providerId="LiveId" clId="{FEA42A5F-7F04-4826-A780-9BE4A7F70307}" dt="2019-08-21T22:58:10.315" v="14"/>
          <ac:spMkLst>
            <pc:docMk/>
            <pc:sldMk cId="1483649911" sldId="262"/>
            <ac:spMk id="2" creationId="{1F998C1B-39CA-47A9-B0AF-892800AA22BC}"/>
          </ac:spMkLst>
        </pc:spChg>
      </pc:sldChg>
      <pc:sldChg chg="modSp add del">
        <pc:chgData name="Michael Bennett" userId="808163721be62333" providerId="LiveId" clId="{FEA42A5F-7F04-4826-A780-9BE4A7F70307}" dt="2019-08-21T23:01:41.556" v="77" actId="2696"/>
        <pc:sldMkLst>
          <pc:docMk/>
          <pc:sldMk cId="198332265" sldId="263"/>
        </pc:sldMkLst>
        <pc:spChg chg="mod">
          <ac:chgData name="Michael Bennett" userId="808163721be62333" providerId="LiveId" clId="{FEA42A5F-7F04-4826-A780-9BE4A7F70307}" dt="2019-08-21T23:01:41.429" v="76"/>
          <ac:spMkLst>
            <pc:docMk/>
            <pc:sldMk cId="198332265" sldId="263"/>
            <ac:spMk id="2" creationId="{657F71D8-5917-4BA2-85B6-202AB9FEEF9D}"/>
          </ac:spMkLst>
        </pc:spChg>
      </pc:sldChg>
      <pc:sldChg chg="modSp add">
        <pc:chgData name="Michael Bennett" userId="808163721be62333" providerId="LiveId" clId="{FEA42A5F-7F04-4826-A780-9BE4A7F70307}" dt="2019-08-21T23:03:13.631" v="131" actId="27636"/>
        <pc:sldMkLst>
          <pc:docMk/>
          <pc:sldMk cId="957734052" sldId="263"/>
        </pc:sldMkLst>
        <pc:spChg chg="mod">
          <ac:chgData name="Michael Bennett" userId="808163721be62333" providerId="LiveId" clId="{FEA42A5F-7F04-4826-A780-9BE4A7F70307}" dt="2019-08-21T23:02:14.951" v="100" actId="20577"/>
          <ac:spMkLst>
            <pc:docMk/>
            <pc:sldMk cId="957734052" sldId="263"/>
            <ac:spMk id="2" creationId="{9D3A2544-0559-4806-B45F-81834784A8A9}"/>
          </ac:spMkLst>
        </pc:spChg>
        <pc:spChg chg="mod">
          <ac:chgData name="Michael Bennett" userId="808163721be62333" providerId="LiveId" clId="{FEA42A5F-7F04-4826-A780-9BE4A7F70307}" dt="2019-08-21T23:03:13.631" v="131" actId="27636"/>
          <ac:spMkLst>
            <pc:docMk/>
            <pc:sldMk cId="957734052" sldId="263"/>
            <ac:spMk id="3" creationId="{B1DFFD39-337B-4703-8F0D-FEC0C79E04DB}"/>
          </ac:spMkLst>
        </pc:spChg>
      </pc:sldChg>
      <pc:sldChg chg="modSp add del">
        <pc:chgData name="Michael Bennett" userId="808163721be62333" providerId="LiveId" clId="{FEA42A5F-7F04-4826-A780-9BE4A7F70307}" dt="2019-08-21T23:02:11.451" v="96" actId="2696"/>
        <pc:sldMkLst>
          <pc:docMk/>
          <pc:sldMk cId="2649147492" sldId="264"/>
        </pc:sldMkLst>
        <pc:spChg chg="mod">
          <ac:chgData name="Michael Bennett" userId="808163721be62333" providerId="LiveId" clId="{FEA42A5F-7F04-4826-A780-9BE4A7F70307}" dt="2019-08-21T23:02:11.412" v="95"/>
          <ac:spMkLst>
            <pc:docMk/>
            <pc:sldMk cId="2649147492" sldId="264"/>
            <ac:spMk id="2" creationId="{6E0A3BDF-AF68-43E4-BAD9-B7A62BD77A44}"/>
          </ac:spMkLst>
        </pc:spChg>
      </pc:sldChg>
      <pc:sldChg chg="modSp add">
        <pc:chgData name="Michael Bennett" userId="808163721be62333" providerId="LiveId" clId="{FEA42A5F-7F04-4826-A780-9BE4A7F70307}" dt="2019-08-22T16:42:43.707" v="2321" actId="6549"/>
        <pc:sldMkLst>
          <pc:docMk/>
          <pc:sldMk cId="4228450794" sldId="264"/>
        </pc:sldMkLst>
        <pc:spChg chg="mod">
          <ac:chgData name="Michael Bennett" userId="808163721be62333" providerId="LiveId" clId="{FEA42A5F-7F04-4826-A780-9BE4A7F70307}" dt="2019-08-22T16:42:43.707" v="2321" actId="6549"/>
          <ac:spMkLst>
            <pc:docMk/>
            <pc:sldMk cId="4228450794" sldId="264"/>
            <ac:spMk id="2" creationId="{F1F4F9DC-C631-4C6A-95E4-C575C7A4A3FA}"/>
          </ac:spMkLst>
        </pc:spChg>
      </pc:sldChg>
      <pc:sldChg chg="modSp add del">
        <pc:chgData name="Michael Bennett" userId="808163721be62333" providerId="LiveId" clId="{FEA42A5F-7F04-4826-A780-9BE4A7F70307}" dt="2019-08-21T23:04:18.361" v="162" actId="2696"/>
        <pc:sldMkLst>
          <pc:docMk/>
          <pc:sldMk cId="2788885931" sldId="265"/>
        </pc:sldMkLst>
        <pc:spChg chg="mod">
          <ac:chgData name="Michael Bennett" userId="808163721be62333" providerId="LiveId" clId="{FEA42A5F-7F04-4826-A780-9BE4A7F70307}" dt="2019-08-21T23:04:18.149" v="161"/>
          <ac:spMkLst>
            <pc:docMk/>
            <pc:sldMk cId="2788885931" sldId="265"/>
            <ac:spMk id="2" creationId="{22C8503C-3263-43D1-8983-EC99FAD1A313}"/>
          </ac:spMkLst>
        </pc:spChg>
      </pc:sldChg>
      <pc:sldChg chg="modSp add del">
        <pc:chgData name="Michael Bennett" userId="808163721be62333" providerId="LiveId" clId="{FEA42A5F-7F04-4826-A780-9BE4A7F70307}" dt="2019-08-21T23:06:01.594" v="251" actId="2696"/>
        <pc:sldMkLst>
          <pc:docMk/>
          <pc:sldMk cId="3069679352" sldId="265"/>
        </pc:sldMkLst>
        <pc:spChg chg="mod">
          <ac:chgData name="Michael Bennett" userId="808163721be62333" providerId="LiveId" clId="{FEA42A5F-7F04-4826-A780-9BE4A7F70307}" dt="2019-08-21T23:05:42.590" v="241" actId="5793"/>
          <ac:spMkLst>
            <pc:docMk/>
            <pc:sldMk cId="3069679352" sldId="265"/>
            <ac:spMk id="2" creationId="{4EB38F42-97A2-46F4-BD9B-8280117E6170}"/>
          </ac:spMkLst>
        </pc:spChg>
        <pc:spChg chg="mod">
          <ac:chgData name="Michael Bennett" userId="808163721be62333" providerId="LiveId" clId="{FEA42A5F-7F04-4826-A780-9BE4A7F70307}" dt="2019-08-21T23:05:52.762" v="247"/>
          <ac:spMkLst>
            <pc:docMk/>
            <pc:sldMk cId="3069679352" sldId="265"/>
            <ac:spMk id="3" creationId="{A33068C9-4F9B-4324-AB74-4BCC8ADE4F0E}"/>
          </ac:spMkLst>
        </pc:spChg>
      </pc:sldChg>
      <pc:sldChg chg="addSp delSp modSp add">
        <pc:chgData name="Michael Bennett" userId="808163721be62333" providerId="LiveId" clId="{FEA42A5F-7F04-4826-A780-9BE4A7F70307}" dt="2019-08-21T23:08:54.122" v="282" actId="1076"/>
        <pc:sldMkLst>
          <pc:docMk/>
          <pc:sldMk cId="255662845" sldId="266"/>
        </pc:sldMkLst>
        <pc:spChg chg="mod">
          <ac:chgData name="Michael Bennett" userId="808163721be62333" providerId="LiveId" clId="{FEA42A5F-7F04-4826-A780-9BE4A7F70307}" dt="2019-08-21T23:08:26.760" v="277" actId="122"/>
          <ac:spMkLst>
            <pc:docMk/>
            <pc:sldMk cId="255662845" sldId="266"/>
            <ac:spMk id="2" creationId="{EDF5BD77-9AFB-469B-890F-1F43F84AD659}"/>
          </ac:spMkLst>
        </pc:spChg>
        <pc:spChg chg="del mod">
          <ac:chgData name="Michael Bennett" userId="808163721be62333" providerId="LiveId" clId="{FEA42A5F-7F04-4826-A780-9BE4A7F70307}" dt="2019-08-21T23:06:24.762" v="257" actId="478"/>
          <ac:spMkLst>
            <pc:docMk/>
            <pc:sldMk cId="255662845" sldId="266"/>
            <ac:spMk id="3" creationId="{8870612D-8994-4479-B447-A01BBD69894C}"/>
          </ac:spMkLst>
        </pc:spChg>
        <pc:picChg chg="add mod">
          <ac:chgData name="Michael Bennett" userId="808163721be62333" providerId="LiveId" clId="{FEA42A5F-7F04-4826-A780-9BE4A7F70307}" dt="2019-08-21T23:08:54.122" v="282" actId="1076"/>
          <ac:picMkLst>
            <pc:docMk/>
            <pc:sldMk cId="255662845" sldId="266"/>
            <ac:picMk id="4" creationId="{983ADB9C-E123-4E9D-9D7C-463FAA2BECFA}"/>
          </ac:picMkLst>
        </pc:picChg>
      </pc:sldChg>
      <pc:sldChg chg="modSp add del">
        <pc:chgData name="Michael Bennett" userId="808163721be62333" providerId="LiveId" clId="{FEA42A5F-7F04-4826-A780-9BE4A7F70307}" dt="2019-08-21T23:05:51.781" v="245" actId="2696"/>
        <pc:sldMkLst>
          <pc:docMk/>
          <pc:sldMk cId="1558913635" sldId="266"/>
        </pc:sldMkLst>
        <pc:spChg chg="mod">
          <ac:chgData name="Michael Bennett" userId="808163721be62333" providerId="LiveId" clId="{FEA42A5F-7F04-4826-A780-9BE4A7F70307}" dt="2019-08-21T23:05:48.508" v="244" actId="27636"/>
          <ac:spMkLst>
            <pc:docMk/>
            <pc:sldMk cId="1558913635" sldId="266"/>
            <ac:spMk id="2" creationId="{AA4B5A28-79DA-4783-A25F-6D4061F84891}"/>
          </ac:spMkLst>
        </pc:spChg>
      </pc:sldChg>
      <pc:sldChg chg="addSp delSp modSp add">
        <pc:chgData name="Michael Bennett" userId="808163721be62333" providerId="LiveId" clId="{FEA42A5F-7F04-4826-A780-9BE4A7F70307}" dt="2019-08-21T23:09:13.562" v="284" actId="1076"/>
        <pc:sldMkLst>
          <pc:docMk/>
          <pc:sldMk cId="1759847578" sldId="267"/>
        </pc:sldMkLst>
        <pc:spChg chg="mod">
          <ac:chgData name="Michael Bennett" userId="808163721be62333" providerId="LiveId" clId="{FEA42A5F-7F04-4826-A780-9BE4A7F70307}" dt="2019-08-21T23:08:42.778" v="280" actId="122"/>
          <ac:spMkLst>
            <pc:docMk/>
            <pc:sldMk cId="1759847578" sldId="267"/>
            <ac:spMk id="2" creationId="{1C86726A-C24F-41B6-A97C-901A7E20CF30}"/>
          </ac:spMkLst>
        </pc:spChg>
        <pc:spChg chg="del">
          <ac:chgData name="Michael Bennett" userId="808163721be62333" providerId="LiveId" clId="{FEA42A5F-7F04-4826-A780-9BE4A7F70307}" dt="2019-08-21T23:07:23.078" v="266" actId="478"/>
          <ac:spMkLst>
            <pc:docMk/>
            <pc:sldMk cId="1759847578" sldId="267"/>
            <ac:spMk id="3" creationId="{6F42A64A-B6D4-45A7-B230-EB2C339DDB52}"/>
          </ac:spMkLst>
        </pc:spChg>
        <pc:picChg chg="add mod">
          <ac:chgData name="Michael Bennett" userId="808163721be62333" providerId="LiveId" clId="{FEA42A5F-7F04-4826-A780-9BE4A7F70307}" dt="2019-08-21T23:09:13.562" v="284" actId="1076"/>
          <ac:picMkLst>
            <pc:docMk/>
            <pc:sldMk cId="1759847578" sldId="267"/>
            <ac:picMk id="4" creationId="{6929920F-766E-4859-A895-85D1DF48F359}"/>
          </ac:picMkLst>
        </pc:picChg>
      </pc:sldChg>
      <pc:sldChg chg="addSp delSp modSp add">
        <pc:chgData name="Michael Bennett" userId="808163721be62333" providerId="LiveId" clId="{FEA42A5F-7F04-4826-A780-9BE4A7F70307}" dt="2019-08-21T23:07:54.304" v="272" actId="1076"/>
        <pc:sldMkLst>
          <pc:docMk/>
          <pc:sldMk cId="2652322025" sldId="268"/>
        </pc:sldMkLst>
        <pc:spChg chg="mod">
          <ac:chgData name="Michael Bennett" userId="808163721be62333" providerId="LiveId" clId="{FEA42A5F-7F04-4826-A780-9BE4A7F70307}" dt="2019-08-21T23:06:59.142" v="265" actId="122"/>
          <ac:spMkLst>
            <pc:docMk/>
            <pc:sldMk cId="2652322025" sldId="268"/>
            <ac:spMk id="2" creationId="{81833E02-DBB8-4325-AA34-E178A34489CE}"/>
          </ac:spMkLst>
        </pc:spChg>
        <pc:spChg chg="del">
          <ac:chgData name="Michael Bennett" userId="808163721be62333" providerId="LiveId" clId="{FEA42A5F-7F04-4826-A780-9BE4A7F70307}" dt="2019-08-21T23:06:34.135" v="258" actId="478"/>
          <ac:spMkLst>
            <pc:docMk/>
            <pc:sldMk cId="2652322025" sldId="268"/>
            <ac:spMk id="3" creationId="{1FD0AABD-BAD0-44DC-83DE-223899BC9B5F}"/>
          </ac:spMkLst>
        </pc:spChg>
        <pc:picChg chg="add mod">
          <ac:chgData name="Michael Bennett" userId="808163721be62333" providerId="LiveId" clId="{FEA42A5F-7F04-4826-A780-9BE4A7F70307}" dt="2019-08-21T23:07:54.304" v="272" actId="1076"/>
          <ac:picMkLst>
            <pc:docMk/>
            <pc:sldMk cId="2652322025" sldId="268"/>
            <ac:picMk id="4" creationId="{9517323D-CECF-4B3A-9D65-5DF62281D1F7}"/>
          </ac:picMkLst>
        </pc:picChg>
      </pc:sldChg>
      <pc:sldChg chg="modSp add del">
        <pc:chgData name="Michael Bennett" userId="808163721be62333" providerId="LiveId" clId="{FEA42A5F-7F04-4826-A780-9BE4A7F70307}" dt="2019-08-21T23:06:19.153" v="255" actId="2696"/>
        <pc:sldMkLst>
          <pc:docMk/>
          <pc:sldMk cId="2529881960" sldId="269"/>
        </pc:sldMkLst>
        <pc:spChg chg="mod">
          <ac:chgData name="Michael Bennett" userId="808163721be62333" providerId="LiveId" clId="{FEA42A5F-7F04-4826-A780-9BE4A7F70307}" dt="2019-08-21T23:06:19.023" v="254"/>
          <ac:spMkLst>
            <pc:docMk/>
            <pc:sldMk cId="2529881960" sldId="269"/>
            <ac:spMk id="2" creationId="{B540A363-387D-4301-A67E-B62CF4AB87E9}"/>
          </ac:spMkLst>
        </pc:spChg>
      </pc:sldChg>
      <pc:sldChg chg="modSp add">
        <pc:chgData name="Michael Bennett" userId="808163721be62333" providerId="LiveId" clId="{FEA42A5F-7F04-4826-A780-9BE4A7F70307}" dt="2019-08-21T23:09:34.359" v="301" actId="20577"/>
        <pc:sldMkLst>
          <pc:docMk/>
          <pc:sldMk cId="2899690614" sldId="269"/>
        </pc:sldMkLst>
        <pc:spChg chg="mod">
          <ac:chgData name="Michael Bennett" userId="808163721be62333" providerId="LiveId" clId="{FEA42A5F-7F04-4826-A780-9BE4A7F70307}" dt="2019-08-21T23:09:34.359" v="301" actId="20577"/>
          <ac:spMkLst>
            <pc:docMk/>
            <pc:sldMk cId="2899690614" sldId="269"/>
            <ac:spMk id="2" creationId="{A4AE0004-5181-4DB4-BF2A-C6345BF78A19}"/>
          </ac:spMkLst>
        </pc:spChg>
      </pc:sldChg>
      <pc:sldChg chg="modSp add">
        <pc:chgData name="Michael Bennett" userId="808163721be62333" providerId="LiveId" clId="{FEA42A5F-7F04-4826-A780-9BE4A7F70307}" dt="2019-08-21T23:09:38.021" v="312" actId="20577"/>
        <pc:sldMkLst>
          <pc:docMk/>
          <pc:sldMk cId="4264657589" sldId="270"/>
        </pc:sldMkLst>
        <pc:spChg chg="mod">
          <ac:chgData name="Michael Bennett" userId="808163721be62333" providerId="LiveId" clId="{FEA42A5F-7F04-4826-A780-9BE4A7F70307}" dt="2019-08-21T23:09:38.021" v="312" actId="20577"/>
          <ac:spMkLst>
            <pc:docMk/>
            <pc:sldMk cId="4264657589" sldId="270"/>
            <ac:spMk id="2" creationId="{647F9E76-2C92-4CD8-86D7-CC7A73BEB110}"/>
          </ac:spMkLst>
        </pc:spChg>
      </pc:sldChg>
      <pc:sldChg chg="modSp add del">
        <pc:chgData name="Michael Bennett" userId="808163721be62333" providerId="LiveId" clId="{FEA42A5F-7F04-4826-A780-9BE4A7F70307}" dt="2019-08-21T23:10:37.308" v="410" actId="2696"/>
        <pc:sldMkLst>
          <pc:docMk/>
          <pc:sldMk cId="2200229400" sldId="271"/>
        </pc:sldMkLst>
        <pc:spChg chg="mod">
          <ac:chgData name="Michael Bennett" userId="808163721be62333" providerId="LiveId" clId="{FEA42A5F-7F04-4826-A780-9BE4A7F70307}" dt="2019-08-21T23:10:31.659" v="409"/>
          <ac:spMkLst>
            <pc:docMk/>
            <pc:sldMk cId="2200229400" sldId="271"/>
            <ac:spMk id="2" creationId="{0C59DCFD-E2FD-463B-90AB-9732CC1A4C92}"/>
          </ac:spMkLst>
        </pc:spChg>
      </pc:sldChg>
      <pc:sldChg chg="modSp add del">
        <pc:chgData name="Michael Bennett" userId="808163721be62333" providerId="LiveId" clId="{FEA42A5F-7F04-4826-A780-9BE4A7F70307}" dt="2019-08-21T23:09:51.803" v="314" actId="2696"/>
        <pc:sldMkLst>
          <pc:docMk/>
          <pc:sldMk cId="3910877304" sldId="271"/>
        </pc:sldMkLst>
        <pc:spChg chg="mod">
          <ac:chgData name="Michael Bennett" userId="808163721be62333" providerId="LiveId" clId="{FEA42A5F-7F04-4826-A780-9BE4A7F70307}" dt="2019-08-21T23:09:51.668" v="313"/>
          <ac:spMkLst>
            <pc:docMk/>
            <pc:sldMk cId="3910877304" sldId="271"/>
            <ac:spMk id="2" creationId="{2D342D4A-78B3-47F0-A5B8-6844C935FBBD}"/>
          </ac:spMkLst>
        </pc:spChg>
      </pc:sldChg>
      <pc:sldChg chg="addSp delSp modSp add ord">
        <pc:chgData name="Michael Bennett" userId="808163721be62333" providerId="LiveId" clId="{FEA42A5F-7F04-4826-A780-9BE4A7F70307}" dt="2019-08-21T23:50:00.211" v="1185"/>
        <pc:sldMkLst>
          <pc:docMk/>
          <pc:sldMk cId="4245952058" sldId="271"/>
        </pc:sldMkLst>
        <pc:spChg chg="mod">
          <ac:chgData name="Michael Bennett" userId="808163721be62333" providerId="LiveId" clId="{FEA42A5F-7F04-4826-A780-9BE4A7F70307}" dt="2019-08-21T23:14:09.829" v="604" actId="20577"/>
          <ac:spMkLst>
            <pc:docMk/>
            <pc:sldMk cId="4245952058" sldId="271"/>
            <ac:spMk id="2" creationId="{A9FD1D09-C353-41E2-AB5F-87EF2DDDEAEC}"/>
          </ac:spMkLst>
        </pc:spChg>
        <pc:spChg chg="del">
          <ac:chgData name="Michael Bennett" userId="808163721be62333" providerId="LiveId" clId="{FEA42A5F-7F04-4826-A780-9BE4A7F70307}" dt="2019-08-21T23:14:14.694" v="606" actId="478"/>
          <ac:spMkLst>
            <pc:docMk/>
            <pc:sldMk cId="4245952058" sldId="271"/>
            <ac:spMk id="3" creationId="{FC133EDA-C62B-4D44-A8DC-94537AA5BCC9}"/>
          </ac:spMkLst>
        </pc:spChg>
        <pc:spChg chg="add del mod">
          <ac:chgData name="Michael Bennett" userId="808163721be62333" providerId="LiveId" clId="{FEA42A5F-7F04-4826-A780-9BE4A7F70307}" dt="2019-08-21T23:32:15.685" v="878" actId="478"/>
          <ac:spMkLst>
            <pc:docMk/>
            <pc:sldMk cId="4245952058" sldId="271"/>
            <ac:spMk id="16" creationId="{8770EE47-9D6B-4E4F-B3A2-29D0C684F957}"/>
          </ac:spMkLst>
        </pc:spChg>
        <pc:grpChg chg="add mod">
          <ac:chgData name="Michael Bennett" userId="808163721be62333" providerId="LiveId" clId="{FEA42A5F-7F04-4826-A780-9BE4A7F70307}" dt="2019-08-21T23:14:27.759" v="610" actId="1076"/>
          <ac:grpSpMkLst>
            <pc:docMk/>
            <pc:sldMk cId="4245952058" sldId="271"/>
            <ac:grpSpMk id="4" creationId="{4C83C0BF-0C33-431C-8465-4DFD9BBB19A7}"/>
          </ac:grpSpMkLst>
        </pc:grpChg>
        <pc:picChg chg="add mod">
          <ac:chgData name="Michael Bennett" userId="808163721be62333" providerId="LiveId" clId="{FEA42A5F-7F04-4826-A780-9BE4A7F70307}" dt="2019-08-21T23:15:02.451" v="616" actId="1076"/>
          <ac:picMkLst>
            <pc:docMk/>
            <pc:sldMk cId="4245952058" sldId="271"/>
            <ac:picMk id="17" creationId="{87D06B9C-6931-4D0F-8768-B86CFFEE3FB0}"/>
          </ac:picMkLst>
        </pc:picChg>
      </pc:sldChg>
      <pc:sldChg chg="modSp add ord">
        <pc:chgData name="Michael Bennett" userId="808163721be62333" providerId="LiveId" clId="{FEA42A5F-7F04-4826-A780-9BE4A7F70307}" dt="2019-08-21T23:50:25.791" v="1187"/>
        <pc:sldMkLst>
          <pc:docMk/>
          <pc:sldMk cId="272842816" sldId="272"/>
        </pc:sldMkLst>
        <pc:spChg chg="mod">
          <ac:chgData name="Michael Bennett" userId="808163721be62333" providerId="LiveId" clId="{FEA42A5F-7F04-4826-A780-9BE4A7F70307}" dt="2019-08-21T23:10:56.110" v="441" actId="20577"/>
          <ac:spMkLst>
            <pc:docMk/>
            <pc:sldMk cId="272842816" sldId="272"/>
            <ac:spMk id="2" creationId="{D6A38CFA-E087-4D2C-964F-496863143AE5}"/>
          </ac:spMkLst>
        </pc:spChg>
        <pc:spChg chg="mod">
          <ac:chgData name="Michael Bennett" userId="808163721be62333" providerId="LiveId" clId="{FEA42A5F-7F04-4826-A780-9BE4A7F70307}" dt="2019-08-21T23:11:29.892" v="592"/>
          <ac:spMkLst>
            <pc:docMk/>
            <pc:sldMk cId="272842816" sldId="272"/>
            <ac:spMk id="3" creationId="{659729DC-E941-4801-9BC8-6D31CE593E81}"/>
          </ac:spMkLst>
        </pc:spChg>
      </pc:sldChg>
      <pc:sldChg chg="modSp add">
        <pc:chgData name="Michael Bennett" userId="808163721be62333" providerId="LiveId" clId="{FEA42A5F-7F04-4826-A780-9BE4A7F70307}" dt="2019-08-21T23:36:40.498" v="960"/>
        <pc:sldMkLst>
          <pc:docMk/>
          <pc:sldMk cId="2240274887" sldId="273"/>
        </pc:sldMkLst>
        <pc:spChg chg="mod">
          <ac:chgData name="Michael Bennett" userId="808163721be62333" providerId="LiveId" clId="{FEA42A5F-7F04-4826-A780-9BE4A7F70307}" dt="2019-08-21T23:36:37.131" v="957" actId="20577"/>
          <ac:spMkLst>
            <pc:docMk/>
            <pc:sldMk cId="2240274887" sldId="273"/>
            <ac:spMk id="2" creationId="{91F0AD5B-CA1F-4109-8C09-41222C00741D}"/>
          </ac:spMkLst>
        </pc:spChg>
        <pc:spChg chg="mod">
          <ac:chgData name="Michael Bennett" userId="808163721be62333" providerId="LiveId" clId="{FEA42A5F-7F04-4826-A780-9BE4A7F70307}" dt="2019-08-21T23:36:40.498" v="960"/>
          <ac:spMkLst>
            <pc:docMk/>
            <pc:sldMk cId="2240274887" sldId="273"/>
            <ac:spMk id="3" creationId="{3DD16A77-8692-41ED-960C-A4E172EDBA9A}"/>
          </ac:spMkLst>
        </pc:spChg>
      </pc:sldChg>
      <pc:sldChg chg="modSp add del">
        <pc:chgData name="Michael Bennett" userId="808163721be62333" providerId="LiveId" clId="{FEA42A5F-7F04-4826-A780-9BE4A7F70307}" dt="2019-08-21T23:36:39.017" v="958" actId="2696"/>
        <pc:sldMkLst>
          <pc:docMk/>
          <pc:sldMk cId="600826280" sldId="274"/>
        </pc:sldMkLst>
        <pc:spChg chg="mod">
          <ac:chgData name="Michael Bennett" userId="808163721be62333" providerId="LiveId" clId="{FEA42A5F-7F04-4826-A780-9BE4A7F70307}" dt="2019-08-21T23:10:41.239" v="417"/>
          <ac:spMkLst>
            <pc:docMk/>
            <pc:sldMk cId="600826280" sldId="274"/>
            <ac:spMk id="2" creationId="{D1201626-A25B-4F2C-8BAC-B4869C58CA53}"/>
          </ac:spMkLst>
        </pc:spChg>
      </pc:sldChg>
      <pc:sldChg chg="modSp add">
        <pc:chgData name="Michael Bennett" userId="808163721be62333" providerId="LiveId" clId="{FEA42A5F-7F04-4826-A780-9BE4A7F70307}" dt="2019-08-21T23:15:58.184" v="670" actId="20577"/>
        <pc:sldMkLst>
          <pc:docMk/>
          <pc:sldMk cId="2016202298" sldId="275"/>
        </pc:sldMkLst>
        <pc:spChg chg="mod">
          <ac:chgData name="Michael Bennett" userId="808163721be62333" providerId="LiveId" clId="{FEA42A5F-7F04-4826-A780-9BE4A7F70307}" dt="2019-08-21T23:15:48.903" v="630" actId="20577"/>
          <ac:spMkLst>
            <pc:docMk/>
            <pc:sldMk cId="2016202298" sldId="275"/>
            <ac:spMk id="2" creationId="{44680335-4AD0-47B8-B901-BC49529EA824}"/>
          </ac:spMkLst>
        </pc:spChg>
        <pc:spChg chg="mod">
          <ac:chgData name="Michael Bennett" userId="808163721be62333" providerId="LiveId" clId="{FEA42A5F-7F04-4826-A780-9BE4A7F70307}" dt="2019-08-21T23:15:58.184" v="670" actId="20577"/>
          <ac:spMkLst>
            <pc:docMk/>
            <pc:sldMk cId="2016202298" sldId="275"/>
            <ac:spMk id="3" creationId="{D91702AA-F0C7-4140-BF41-BCA413CC74FD}"/>
          </ac:spMkLst>
        </pc:spChg>
      </pc:sldChg>
      <pc:sldChg chg="modSp add del">
        <pc:chgData name="Michael Bennett" userId="808163721be62333" providerId="LiveId" clId="{FEA42A5F-7F04-4826-A780-9BE4A7F70307}" dt="2019-08-21T23:10:56.966" v="443" actId="2696"/>
        <pc:sldMkLst>
          <pc:docMk/>
          <pc:sldMk cId="3355354873" sldId="275"/>
        </pc:sldMkLst>
        <pc:spChg chg="mod">
          <ac:chgData name="Michael Bennett" userId="808163721be62333" providerId="LiveId" clId="{FEA42A5F-7F04-4826-A780-9BE4A7F70307}" dt="2019-08-21T23:10:56.825" v="442"/>
          <ac:spMkLst>
            <pc:docMk/>
            <pc:sldMk cId="3355354873" sldId="275"/>
            <ac:spMk id="2" creationId="{BF4C925C-A028-4E84-B92F-9F04FC73BA59}"/>
          </ac:spMkLst>
        </pc:spChg>
      </pc:sldChg>
      <pc:sldChg chg="modSp add del">
        <pc:chgData name="Michael Bennett" userId="808163721be62333" providerId="LiveId" clId="{FEA42A5F-7F04-4826-A780-9BE4A7F70307}" dt="2019-08-21T23:15:49.997" v="632" actId="2696"/>
        <pc:sldMkLst>
          <pc:docMk/>
          <pc:sldMk cId="1527154343" sldId="276"/>
        </pc:sldMkLst>
        <pc:spChg chg="mod">
          <ac:chgData name="Michael Bennett" userId="808163721be62333" providerId="LiveId" clId="{FEA42A5F-7F04-4826-A780-9BE4A7F70307}" dt="2019-08-21T23:15:49.819" v="631"/>
          <ac:spMkLst>
            <pc:docMk/>
            <pc:sldMk cId="1527154343" sldId="276"/>
            <ac:spMk id="2" creationId="{9483907B-0271-49CE-B787-2CFF367C4877}"/>
          </ac:spMkLst>
        </pc:spChg>
      </pc:sldChg>
      <pc:sldChg chg="modSp add">
        <pc:chgData name="Michael Bennett" userId="808163721be62333" providerId="LiveId" clId="{FEA42A5F-7F04-4826-A780-9BE4A7F70307}" dt="2019-08-21T23:16:43.887" v="744" actId="5793"/>
        <pc:sldMkLst>
          <pc:docMk/>
          <pc:sldMk cId="1909301787" sldId="276"/>
        </pc:sldMkLst>
        <pc:spChg chg="mod">
          <ac:chgData name="Michael Bennett" userId="808163721be62333" providerId="LiveId" clId="{FEA42A5F-7F04-4826-A780-9BE4A7F70307}" dt="2019-08-21T23:16:00.695" v="684" actId="20577"/>
          <ac:spMkLst>
            <pc:docMk/>
            <pc:sldMk cId="1909301787" sldId="276"/>
            <ac:spMk id="2" creationId="{4F531017-5054-4D9A-A0A2-9409F3383C70}"/>
          </ac:spMkLst>
        </pc:spChg>
        <pc:spChg chg="mod">
          <ac:chgData name="Michael Bennett" userId="808163721be62333" providerId="LiveId" clId="{FEA42A5F-7F04-4826-A780-9BE4A7F70307}" dt="2019-08-21T23:16:43.887" v="744" actId="5793"/>
          <ac:spMkLst>
            <pc:docMk/>
            <pc:sldMk cId="1909301787" sldId="276"/>
            <ac:spMk id="3" creationId="{2E09F093-CBE2-452E-B244-1CB6FDE9CB42}"/>
          </ac:spMkLst>
        </pc:spChg>
      </pc:sldChg>
      <pc:sldChg chg="modSp add">
        <pc:chgData name="Michael Bennett" userId="808163721be62333" providerId="LiveId" clId="{FEA42A5F-7F04-4826-A780-9BE4A7F70307}" dt="2019-08-21T23:18:49.102" v="819" actId="20577"/>
        <pc:sldMkLst>
          <pc:docMk/>
          <pc:sldMk cId="3931410875" sldId="277"/>
        </pc:sldMkLst>
        <pc:spChg chg="mod">
          <ac:chgData name="Michael Bennett" userId="808163721be62333" providerId="LiveId" clId="{FEA42A5F-7F04-4826-A780-9BE4A7F70307}" dt="2019-08-21T23:16:07.465" v="715" actId="20577"/>
          <ac:spMkLst>
            <pc:docMk/>
            <pc:sldMk cId="3931410875" sldId="277"/>
            <ac:spMk id="2" creationId="{5604F7C1-61E9-4C4F-923A-01B7620C7D4E}"/>
          </ac:spMkLst>
        </pc:spChg>
        <pc:spChg chg="mod">
          <ac:chgData name="Michael Bennett" userId="808163721be62333" providerId="LiveId" clId="{FEA42A5F-7F04-4826-A780-9BE4A7F70307}" dt="2019-08-21T23:18:49.102" v="819" actId="20577"/>
          <ac:spMkLst>
            <pc:docMk/>
            <pc:sldMk cId="3931410875" sldId="277"/>
            <ac:spMk id="3" creationId="{E9882B64-9943-46F7-914C-F57F6991D5DB}"/>
          </ac:spMkLst>
        </pc:spChg>
      </pc:sldChg>
      <pc:sldChg chg="modSp add del">
        <pc:chgData name="Michael Bennett" userId="808163721be62333" providerId="LiveId" clId="{FEA42A5F-7F04-4826-A780-9BE4A7F70307}" dt="2019-08-21T23:50:09.206" v="1186" actId="2696"/>
        <pc:sldMkLst>
          <pc:docMk/>
          <pc:sldMk cId="1459165834" sldId="278"/>
        </pc:sldMkLst>
        <pc:spChg chg="mod">
          <ac:chgData name="Michael Bennett" userId="808163721be62333" providerId="LiveId" clId="{FEA42A5F-7F04-4826-A780-9BE4A7F70307}" dt="2019-08-21T23:16:08.591" v="716"/>
          <ac:spMkLst>
            <pc:docMk/>
            <pc:sldMk cId="1459165834" sldId="278"/>
            <ac:spMk id="2" creationId="{1520C989-4142-4F96-B92A-9DFD2A01CA0F}"/>
          </ac:spMkLst>
        </pc:spChg>
      </pc:sldChg>
      <pc:sldChg chg="modSp add del">
        <pc:chgData name="Michael Bennett" userId="808163721be62333" providerId="LiveId" clId="{FEA42A5F-7F04-4826-A780-9BE4A7F70307}" dt="2019-08-21T23:16:49.546" v="746" actId="2696"/>
        <pc:sldMkLst>
          <pc:docMk/>
          <pc:sldMk cId="1334285667" sldId="279"/>
        </pc:sldMkLst>
        <pc:spChg chg="mod">
          <ac:chgData name="Michael Bennett" userId="808163721be62333" providerId="LiveId" clId="{FEA42A5F-7F04-4826-A780-9BE4A7F70307}" dt="2019-08-21T23:16:49.402" v="745"/>
          <ac:spMkLst>
            <pc:docMk/>
            <pc:sldMk cId="1334285667" sldId="279"/>
            <ac:spMk id="2" creationId="{73CA48B8-A01A-4141-8F0B-ACDFC5CB66C8}"/>
          </ac:spMkLst>
        </pc:spChg>
      </pc:sldChg>
      <pc:sldChg chg="addSp delSp modSp add">
        <pc:chgData name="Michael Bennett" userId="808163721be62333" providerId="LiveId" clId="{FEA42A5F-7F04-4826-A780-9BE4A7F70307}" dt="2019-08-21T23:21:06.638" v="840" actId="1076"/>
        <pc:sldMkLst>
          <pc:docMk/>
          <pc:sldMk cId="2366812854" sldId="279"/>
        </pc:sldMkLst>
        <pc:spChg chg="mod">
          <ac:chgData name="Michael Bennett" userId="808163721be62333" providerId="LiveId" clId="{FEA42A5F-7F04-4826-A780-9BE4A7F70307}" dt="2019-08-21T23:20:04.593" v="832" actId="20577"/>
          <ac:spMkLst>
            <pc:docMk/>
            <pc:sldMk cId="2366812854" sldId="279"/>
            <ac:spMk id="2" creationId="{33DFEA2C-6CA8-4430-A8A1-B61B41A3A309}"/>
          </ac:spMkLst>
        </pc:spChg>
        <pc:spChg chg="del">
          <ac:chgData name="Michael Bennett" userId="808163721be62333" providerId="LiveId" clId="{FEA42A5F-7F04-4826-A780-9BE4A7F70307}" dt="2019-08-21T23:20:07.716" v="833" actId="478"/>
          <ac:spMkLst>
            <pc:docMk/>
            <pc:sldMk cId="2366812854" sldId="279"/>
            <ac:spMk id="3" creationId="{5A0EA3C3-F5CB-44E2-8A21-54924F5ECAC3}"/>
          </ac:spMkLst>
        </pc:spChg>
        <pc:picChg chg="add mod">
          <ac:chgData name="Michael Bennett" userId="808163721be62333" providerId="LiveId" clId="{FEA42A5F-7F04-4826-A780-9BE4A7F70307}" dt="2019-08-21T23:21:06.638" v="840" actId="1076"/>
          <ac:picMkLst>
            <pc:docMk/>
            <pc:sldMk cId="2366812854" sldId="279"/>
            <ac:picMk id="5" creationId="{FAFEA5B2-C104-40E1-BD4A-2C9F3C22D588}"/>
          </ac:picMkLst>
        </pc:picChg>
      </pc:sldChg>
      <pc:sldChg chg="modSp add del">
        <pc:chgData name="Michael Bennett" userId="808163721be62333" providerId="LiveId" clId="{FEA42A5F-7F04-4826-A780-9BE4A7F70307}" dt="2019-08-21T23:16:10.617" v="718" actId="2696"/>
        <pc:sldMkLst>
          <pc:docMk/>
          <pc:sldMk cId="2655891193" sldId="279"/>
        </pc:sldMkLst>
        <pc:spChg chg="mod">
          <ac:chgData name="Michael Bennett" userId="808163721be62333" providerId="LiveId" clId="{FEA42A5F-7F04-4826-A780-9BE4A7F70307}" dt="2019-08-21T23:16:10.288" v="717"/>
          <ac:spMkLst>
            <pc:docMk/>
            <pc:sldMk cId="2655891193" sldId="279"/>
            <ac:spMk id="2" creationId="{C7102F3E-17FE-4FB7-8D2B-BC5970A6A5DB}"/>
          </ac:spMkLst>
        </pc:spChg>
      </pc:sldChg>
      <pc:sldChg chg="addSp delSp modSp add">
        <pc:chgData name="Michael Bennett" userId="808163721be62333" providerId="LiveId" clId="{FEA42A5F-7F04-4826-A780-9BE4A7F70307}" dt="2019-08-21T23:22:28.564" v="873" actId="20577"/>
        <pc:sldMkLst>
          <pc:docMk/>
          <pc:sldMk cId="637114068" sldId="280"/>
        </pc:sldMkLst>
        <pc:spChg chg="mod">
          <ac:chgData name="Michael Bennett" userId="808163721be62333" providerId="LiveId" clId="{FEA42A5F-7F04-4826-A780-9BE4A7F70307}" dt="2019-08-21T23:22:28.564" v="873" actId="20577"/>
          <ac:spMkLst>
            <pc:docMk/>
            <pc:sldMk cId="637114068" sldId="280"/>
            <ac:spMk id="2" creationId="{B496746A-97E8-4E48-9C04-7D7583598E59}"/>
          </ac:spMkLst>
        </pc:spChg>
        <pc:spChg chg="del">
          <ac:chgData name="Michael Bennett" userId="808163721be62333" providerId="LiveId" clId="{FEA42A5F-7F04-4826-A780-9BE4A7F70307}" dt="2019-08-21T23:21:53.423" v="857" actId="478"/>
          <ac:spMkLst>
            <pc:docMk/>
            <pc:sldMk cId="637114068" sldId="280"/>
            <ac:spMk id="3" creationId="{E93A1E72-D8B6-465E-810E-10080AB7CCD5}"/>
          </ac:spMkLst>
        </pc:spChg>
        <pc:picChg chg="add mod">
          <ac:chgData name="Michael Bennett" userId="808163721be62333" providerId="LiveId" clId="{FEA42A5F-7F04-4826-A780-9BE4A7F70307}" dt="2019-08-21T23:22:17.802" v="864" actId="1076"/>
          <ac:picMkLst>
            <pc:docMk/>
            <pc:sldMk cId="637114068" sldId="280"/>
            <ac:picMk id="5" creationId="{44080EBC-68BF-4FB3-A05B-17120538AC35}"/>
          </ac:picMkLst>
        </pc:picChg>
      </pc:sldChg>
      <pc:sldChg chg="modSp add del">
        <pc:chgData name="Michael Bennett" userId="808163721be62333" providerId="LiveId" clId="{FEA42A5F-7F04-4826-A780-9BE4A7F70307}" dt="2019-08-21T23:32:05.196" v="875" actId="2696"/>
        <pc:sldMkLst>
          <pc:docMk/>
          <pc:sldMk cId="1372391811" sldId="281"/>
        </pc:sldMkLst>
        <pc:spChg chg="mod">
          <ac:chgData name="Michael Bennett" userId="808163721be62333" providerId="LiveId" clId="{FEA42A5F-7F04-4826-A780-9BE4A7F70307}" dt="2019-08-21T23:32:03.115" v="874"/>
          <ac:spMkLst>
            <pc:docMk/>
            <pc:sldMk cId="1372391811" sldId="281"/>
            <ac:spMk id="2" creationId="{7C72A6EE-EFFD-418E-946C-B7DE53BFCF16}"/>
          </ac:spMkLst>
        </pc:spChg>
      </pc:sldChg>
      <pc:sldChg chg="modSp add">
        <pc:chgData name="Michael Bennett" userId="808163721be62333" providerId="LiveId" clId="{FEA42A5F-7F04-4826-A780-9BE4A7F70307}" dt="2019-08-21T23:32:40.926" v="902" actId="20577"/>
        <pc:sldMkLst>
          <pc:docMk/>
          <pc:sldMk cId="3817170670" sldId="281"/>
        </pc:sldMkLst>
        <pc:spChg chg="mod">
          <ac:chgData name="Michael Bennett" userId="808163721be62333" providerId="LiveId" clId="{FEA42A5F-7F04-4826-A780-9BE4A7F70307}" dt="2019-08-21T23:32:23.497" v="895" actId="20577"/>
          <ac:spMkLst>
            <pc:docMk/>
            <pc:sldMk cId="3817170670" sldId="281"/>
            <ac:spMk id="2" creationId="{2DABCB3C-60A4-4E8D-803F-45A8DB223DEC}"/>
          </ac:spMkLst>
        </pc:spChg>
        <pc:spChg chg="mod">
          <ac:chgData name="Michael Bennett" userId="808163721be62333" providerId="LiveId" clId="{FEA42A5F-7F04-4826-A780-9BE4A7F70307}" dt="2019-08-21T23:32:40.926" v="902" actId="20577"/>
          <ac:spMkLst>
            <pc:docMk/>
            <pc:sldMk cId="3817170670" sldId="281"/>
            <ac:spMk id="3" creationId="{673B89CE-8640-45B0-9340-D34C14D95FE1}"/>
          </ac:spMkLst>
        </pc:spChg>
      </pc:sldChg>
      <pc:sldChg chg="modSp add del">
        <pc:chgData name="Michael Bennett" userId="808163721be62333" providerId="LiveId" clId="{FEA42A5F-7F04-4826-A780-9BE4A7F70307}" dt="2019-08-21T23:32:24.460" v="897" actId="2696"/>
        <pc:sldMkLst>
          <pc:docMk/>
          <pc:sldMk cId="1648300464" sldId="282"/>
        </pc:sldMkLst>
        <pc:spChg chg="mod">
          <ac:chgData name="Michael Bennett" userId="808163721be62333" providerId="LiveId" clId="{FEA42A5F-7F04-4826-A780-9BE4A7F70307}" dt="2019-08-21T23:32:24.251" v="896"/>
          <ac:spMkLst>
            <pc:docMk/>
            <pc:sldMk cId="1648300464" sldId="282"/>
            <ac:spMk id="2" creationId="{0770F45C-8B04-4976-91CA-1820165100C5}"/>
          </ac:spMkLst>
        </pc:spChg>
      </pc:sldChg>
      <pc:sldChg chg="modSp add">
        <pc:chgData name="Michael Bennett" userId="808163721be62333" providerId="LiveId" clId="{FEA42A5F-7F04-4826-A780-9BE4A7F70307}" dt="2019-08-21T23:35:07.019" v="934" actId="27636"/>
        <pc:sldMkLst>
          <pc:docMk/>
          <pc:sldMk cId="3590509715" sldId="282"/>
        </pc:sldMkLst>
        <pc:spChg chg="mod">
          <ac:chgData name="Michael Bennett" userId="808163721be62333" providerId="LiveId" clId="{FEA42A5F-7F04-4826-A780-9BE4A7F70307}" dt="2019-08-21T23:35:03.017" v="929" actId="20577"/>
          <ac:spMkLst>
            <pc:docMk/>
            <pc:sldMk cId="3590509715" sldId="282"/>
            <ac:spMk id="2" creationId="{BD57DEAA-F988-4B0E-9C43-0F391771E5C0}"/>
          </ac:spMkLst>
        </pc:spChg>
        <pc:spChg chg="mod">
          <ac:chgData name="Michael Bennett" userId="808163721be62333" providerId="LiveId" clId="{FEA42A5F-7F04-4826-A780-9BE4A7F70307}" dt="2019-08-21T23:35:07.019" v="934" actId="27636"/>
          <ac:spMkLst>
            <pc:docMk/>
            <pc:sldMk cId="3590509715" sldId="282"/>
            <ac:spMk id="3" creationId="{8C4BD643-CBDD-40CC-9B83-C1210CFB3AFB}"/>
          </ac:spMkLst>
        </pc:spChg>
      </pc:sldChg>
      <pc:sldChg chg="addSp delSp modSp add">
        <pc:chgData name="Michael Bennett" userId="808163721be62333" providerId="LiveId" clId="{FEA42A5F-7F04-4826-A780-9BE4A7F70307}" dt="2019-08-21T23:39:01.761" v="995"/>
        <pc:sldMkLst>
          <pc:docMk/>
          <pc:sldMk cId="1233058006" sldId="283"/>
        </pc:sldMkLst>
        <pc:spChg chg="mod">
          <ac:chgData name="Michael Bennett" userId="808163721be62333" providerId="LiveId" clId="{FEA42A5F-7F04-4826-A780-9BE4A7F70307}" dt="2019-08-21T23:38:56.454" v="993" actId="20577"/>
          <ac:spMkLst>
            <pc:docMk/>
            <pc:sldMk cId="1233058006" sldId="283"/>
            <ac:spMk id="2" creationId="{E57F4E59-7248-42FB-8545-022F80A67F2E}"/>
          </ac:spMkLst>
        </pc:spChg>
        <pc:spChg chg="del">
          <ac:chgData name="Michael Bennett" userId="808163721be62333" providerId="LiveId" clId="{FEA42A5F-7F04-4826-A780-9BE4A7F70307}" dt="2019-08-21T23:39:00.614" v="994" actId="478"/>
          <ac:spMkLst>
            <pc:docMk/>
            <pc:sldMk cId="1233058006" sldId="283"/>
            <ac:spMk id="3" creationId="{404C9D4D-C8DE-43EF-98F3-017E75503463}"/>
          </ac:spMkLst>
        </pc:spChg>
        <pc:picChg chg="add">
          <ac:chgData name="Michael Bennett" userId="808163721be62333" providerId="LiveId" clId="{FEA42A5F-7F04-4826-A780-9BE4A7F70307}" dt="2019-08-21T23:39:01.761" v="995"/>
          <ac:picMkLst>
            <pc:docMk/>
            <pc:sldMk cId="1233058006" sldId="283"/>
            <ac:picMk id="4" creationId="{3A231339-8284-4460-A0BF-4D3A805508E7}"/>
          </ac:picMkLst>
        </pc:picChg>
      </pc:sldChg>
      <pc:sldChg chg="modSp add">
        <pc:chgData name="Michael Bennett" userId="808163721be62333" providerId="LiveId" clId="{FEA42A5F-7F04-4826-A780-9BE4A7F70307}" dt="2019-08-21T23:41:24.352" v="1019"/>
        <pc:sldMkLst>
          <pc:docMk/>
          <pc:sldMk cId="3469272648" sldId="284"/>
        </pc:sldMkLst>
        <pc:spChg chg="mod">
          <ac:chgData name="Michael Bennett" userId="808163721be62333" providerId="LiveId" clId="{FEA42A5F-7F04-4826-A780-9BE4A7F70307}" dt="2019-08-21T23:41:15.492" v="1009" actId="20577"/>
          <ac:spMkLst>
            <pc:docMk/>
            <pc:sldMk cId="3469272648" sldId="284"/>
            <ac:spMk id="2" creationId="{AD866DBF-FDF2-4F04-B8CC-478A2733A5AD}"/>
          </ac:spMkLst>
        </pc:spChg>
        <pc:spChg chg="mod">
          <ac:chgData name="Michael Bennett" userId="808163721be62333" providerId="LiveId" clId="{FEA42A5F-7F04-4826-A780-9BE4A7F70307}" dt="2019-08-21T23:41:24.352" v="1019"/>
          <ac:spMkLst>
            <pc:docMk/>
            <pc:sldMk cId="3469272648" sldId="284"/>
            <ac:spMk id="3" creationId="{D8416851-7D76-4EBD-AF95-663A3B060BD5}"/>
          </ac:spMkLst>
        </pc:spChg>
      </pc:sldChg>
      <pc:sldChg chg="modSp add">
        <pc:chgData name="Michael Bennett" userId="808163721be62333" providerId="LiveId" clId="{FEA42A5F-7F04-4826-A780-9BE4A7F70307}" dt="2019-08-21T23:42:30.206" v="1096" actId="20577"/>
        <pc:sldMkLst>
          <pc:docMk/>
          <pc:sldMk cId="4124327302" sldId="285"/>
        </pc:sldMkLst>
        <pc:spChg chg="mod">
          <ac:chgData name="Michael Bennett" userId="808163721be62333" providerId="LiveId" clId="{FEA42A5F-7F04-4826-A780-9BE4A7F70307}" dt="2019-08-21T23:42:11.166" v="1037" actId="20577"/>
          <ac:spMkLst>
            <pc:docMk/>
            <pc:sldMk cId="4124327302" sldId="285"/>
            <ac:spMk id="2" creationId="{60907925-BDE0-49D6-A691-17B5D56E0FB6}"/>
          </ac:spMkLst>
        </pc:spChg>
        <pc:spChg chg="mod">
          <ac:chgData name="Michael Bennett" userId="808163721be62333" providerId="LiveId" clId="{FEA42A5F-7F04-4826-A780-9BE4A7F70307}" dt="2019-08-21T23:42:30.206" v="1096" actId="20577"/>
          <ac:spMkLst>
            <pc:docMk/>
            <pc:sldMk cId="4124327302" sldId="285"/>
            <ac:spMk id="3" creationId="{CB465ED7-7076-45D1-82DF-73A3246DB5FE}"/>
          </ac:spMkLst>
        </pc:spChg>
      </pc:sldChg>
      <pc:sldChg chg="modSp add">
        <pc:chgData name="Michael Bennett" userId="808163721be62333" providerId="LiveId" clId="{FEA42A5F-7F04-4826-A780-9BE4A7F70307}" dt="2019-08-21T23:37:43.541" v="985" actId="20577"/>
        <pc:sldMkLst>
          <pc:docMk/>
          <pc:sldMk cId="740217749" sldId="286"/>
        </pc:sldMkLst>
        <pc:spChg chg="mod">
          <ac:chgData name="Michael Bennett" userId="808163721be62333" providerId="LiveId" clId="{FEA42A5F-7F04-4826-A780-9BE4A7F70307}" dt="2019-08-21T23:37:25" v="973" actId="20577"/>
          <ac:spMkLst>
            <pc:docMk/>
            <pc:sldMk cId="740217749" sldId="286"/>
            <ac:spMk id="2" creationId="{227ABE2C-490B-4948-A0B5-B376E79C4EAF}"/>
          </ac:spMkLst>
        </pc:spChg>
        <pc:spChg chg="mod">
          <ac:chgData name="Michael Bennett" userId="808163721be62333" providerId="LiveId" clId="{FEA42A5F-7F04-4826-A780-9BE4A7F70307}" dt="2019-08-21T23:37:43.541" v="985" actId="20577"/>
          <ac:spMkLst>
            <pc:docMk/>
            <pc:sldMk cId="740217749" sldId="286"/>
            <ac:spMk id="3" creationId="{7C2B15ED-3A57-4E5D-B9ED-CDE58386ED3A}"/>
          </ac:spMkLst>
        </pc:spChg>
      </pc:sldChg>
      <pc:sldChg chg="modSp add del">
        <pc:chgData name="Michael Bennett" userId="808163721be62333" providerId="LiveId" clId="{FEA42A5F-7F04-4826-A780-9BE4A7F70307}" dt="2019-08-21T23:35:04.072" v="931" actId="2696"/>
        <pc:sldMkLst>
          <pc:docMk/>
          <pc:sldMk cId="1411432286" sldId="286"/>
        </pc:sldMkLst>
        <pc:spChg chg="mod">
          <ac:chgData name="Michael Bennett" userId="808163721be62333" providerId="LiveId" clId="{FEA42A5F-7F04-4826-A780-9BE4A7F70307}" dt="2019-08-21T23:35:03.747" v="930"/>
          <ac:spMkLst>
            <pc:docMk/>
            <pc:sldMk cId="1411432286" sldId="286"/>
            <ac:spMk id="2" creationId="{8B7B2346-369E-40F3-B85D-04D9E59D2B97}"/>
          </ac:spMkLst>
        </pc:spChg>
      </pc:sldChg>
      <pc:sldChg chg="modSp add del">
        <pc:chgData name="Michael Bennett" userId="808163721be62333" providerId="LiveId" clId="{FEA42A5F-7F04-4826-A780-9BE4A7F70307}" dt="2019-08-21T23:42:12.712" v="1039" actId="2696"/>
        <pc:sldMkLst>
          <pc:docMk/>
          <pc:sldMk cId="373543946" sldId="287"/>
        </pc:sldMkLst>
        <pc:spChg chg="mod">
          <ac:chgData name="Michael Bennett" userId="808163721be62333" providerId="LiveId" clId="{FEA42A5F-7F04-4826-A780-9BE4A7F70307}" dt="2019-08-21T23:42:12.249" v="1038"/>
          <ac:spMkLst>
            <pc:docMk/>
            <pc:sldMk cId="373543946" sldId="287"/>
            <ac:spMk id="2" creationId="{903B2B91-C72F-48CB-9E3D-B304F6E6D9E2}"/>
          </ac:spMkLst>
        </pc:spChg>
      </pc:sldChg>
      <pc:sldChg chg="modSp add del">
        <pc:chgData name="Michael Bennett" userId="808163721be62333" providerId="LiveId" clId="{FEA42A5F-7F04-4826-A780-9BE4A7F70307}" dt="2019-08-21T23:37:26.007" v="975" actId="2696"/>
        <pc:sldMkLst>
          <pc:docMk/>
          <pc:sldMk cId="1043471920" sldId="287"/>
        </pc:sldMkLst>
        <pc:spChg chg="mod">
          <ac:chgData name="Michael Bennett" userId="808163721be62333" providerId="LiveId" clId="{FEA42A5F-7F04-4826-A780-9BE4A7F70307}" dt="2019-08-21T23:37:25.534" v="974"/>
          <ac:spMkLst>
            <pc:docMk/>
            <pc:sldMk cId="1043471920" sldId="287"/>
            <ac:spMk id="2" creationId="{AB9B9081-71F4-4CA6-ADEB-0B776C5A86B1}"/>
          </ac:spMkLst>
        </pc:spChg>
      </pc:sldChg>
      <pc:sldChg chg="modSp add">
        <pc:chgData name="Michael Bennett" userId="808163721be62333" providerId="LiveId" clId="{FEA42A5F-7F04-4826-A780-9BE4A7F70307}" dt="2019-08-21T23:43:23.138" v="1144" actId="20577"/>
        <pc:sldMkLst>
          <pc:docMk/>
          <pc:sldMk cId="1805724634" sldId="287"/>
        </pc:sldMkLst>
        <pc:spChg chg="mod">
          <ac:chgData name="Michael Bennett" userId="808163721be62333" providerId="LiveId" clId="{FEA42A5F-7F04-4826-A780-9BE4A7F70307}" dt="2019-08-21T23:42:23.442" v="1091" actId="20577"/>
          <ac:spMkLst>
            <pc:docMk/>
            <pc:sldMk cId="1805724634" sldId="287"/>
            <ac:spMk id="2" creationId="{8792F448-863A-4DB8-B535-C94F5033F4AE}"/>
          </ac:spMkLst>
        </pc:spChg>
        <pc:spChg chg="mod">
          <ac:chgData name="Michael Bennett" userId="808163721be62333" providerId="LiveId" clId="{FEA42A5F-7F04-4826-A780-9BE4A7F70307}" dt="2019-08-21T23:43:23.138" v="1144" actId="20577"/>
          <ac:spMkLst>
            <pc:docMk/>
            <pc:sldMk cId="1805724634" sldId="287"/>
            <ac:spMk id="3" creationId="{0A21B4F6-E870-4034-B419-F26A516D55CC}"/>
          </ac:spMkLst>
        </pc:spChg>
      </pc:sldChg>
      <pc:sldChg chg="modSp add del">
        <pc:chgData name="Michael Bennett" userId="808163721be62333" providerId="LiveId" clId="{FEA42A5F-7F04-4826-A780-9BE4A7F70307}" dt="2019-08-21T23:41:16.079" v="1011" actId="2696"/>
        <pc:sldMkLst>
          <pc:docMk/>
          <pc:sldMk cId="2564001571" sldId="287"/>
        </pc:sldMkLst>
        <pc:spChg chg="mod">
          <ac:chgData name="Michael Bennett" userId="808163721be62333" providerId="LiveId" clId="{FEA42A5F-7F04-4826-A780-9BE4A7F70307}" dt="2019-08-21T23:41:15.988" v="1010"/>
          <ac:spMkLst>
            <pc:docMk/>
            <pc:sldMk cId="2564001571" sldId="287"/>
            <ac:spMk id="2" creationId="{62024F72-4622-4E7B-993D-72FEA86B33D4}"/>
          </ac:spMkLst>
        </pc:spChg>
      </pc:sldChg>
      <pc:sldChg chg="modSp add del">
        <pc:chgData name="Michael Bennett" userId="808163721be62333" providerId="LiveId" clId="{FEA42A5F-7F04-4826-A780-9BE4A7F70307}" dt="2019-08-21T23:42:47.472" v="1108" actId="2696"/>
        <pc:sldMkLst>
          <pc:docMk/>
          <pc:sldMk cId="1316881397" sldId="288"/>
        </pc:sldMkLst>
        <pc:spChg chg="mod">
          <ac:chgData name="Michael Bennett" userId="808163721be62333" providerId="LiveId" clId="{FEA42A5F-7F04-4826-A780-9BE4A7F70307}" dt="2019-08-21T23:42:32.193" v="1100" actId="20577"/>
          <ac:spMkLst>
            <pc:docMk/>
            <pc:sldMk cId="1316881397" sldId="288"/>
            <ac:spMk id="2" creationId="{6ED75B63-72C8-4B85-986A-F9D1E680CC6B}"/>
          </ac:spMkLst>
        </pc:spChg>
        <pc:spChg chg="mod">
          <ac:chgData name="Michael Bennett" userId="808163721be62333" providerId="LiveId" clId="{FEA42A5F-7F04-4826-A780-9BE4A7F70307}" dt="2019-08-21T23:42:40.015" v="1104"/>
          <ac:spMkLst>
            <pc:docMk/>
            <pc:sldMk cId="1316881397" sldId="288"/>
            <ac:spMk id="3" creationId="{86DB0D53-4648-4AF4-B4C9-A72BE4FD3AD1}"/>
          </ac:spMkLst>
        </pc:spChg>
      </pc:sldChg>
      <pc:sldChg chg="modSp add del">
        <pc:chgData name="Michael Bennett" userId="808163721be62333" providerId="LiveId" clId="{FEA42A5F-7F04-4826-A780-9BE4A7F70307}" dt="2019-08-21T23:42:24.121" v="1093" actId="2696"/>
        <pc:sldMkLst>
          <pc:docMk/>
          <pc:sldMk cId="2155613283" sldId="288"/>
        </pc:sldMkLst>
        <pc:spChg chg="mod">
          <ac:chgData name="Michael Bennett" userId="808163721be62333" providerId="LiveId" clId="{FEA42A5F-7F04-4826-A780-9BE4A7F70307}" dt="2019-08-21T23:42:23.865" v="1092"/>
          <ac:spMkLst>
            <pc:docMk/>
            <pc:sldMk cId="2155613283" sldId="288"/>
            <ac:spMk id="2" creationId="{90E2A77C-C7A2-4E54-BC05-91BEF2E20277}"/>
          </ac:spMkLst>
        </pc:spChg>
      </pc:sldChg>
      <pc:sldChg chg="modSp add del">
        <pc:chgData name="Michael Bennett" userId="808163721be62333" providerId="LiveId" clId="{FEA42A5F-7F04-4826-A780-9BE4A7F70307}" dt="2019-08-21T23:42:33.909" v="1102" actId="2696"/>
        <pc:sldMkLst>
          <pc:docMk/>
          <pc:sldMk cId="1513701081" sldId="289"/>
        </pc:sldMkLst>
        <pc:spChg chg="mod">
          <ac:chgData name="Michael Bennett" userId="808163721be62333" providerId="LiveId" clId="{FEA42A5F-7F04-4826-A780-9BE4A7F70307}" dt="2019-08-21T23:42:32.462" v="1101"/>
          <ac:spMkLst>
            <pc:docMk/>
            <pc:sldMk cId="1513701081" sldId="289"/>
            <ac:spMk id="2" creationId="{FD26EF58-7A86-48F3-AFBA-C15CEE90006A}"/>
          </ac:spMkLst>
        </pc:spChg>
      </pc:sldChg>
      <pc:sldChg chg="addSp delSp modSp add">
        <pc:chgData name="Michael Bennett" userId="808163721be62333" providerId="LiveId" clId="{FEA42A5F-7F04-4826-A780-9BE4A7F70307}" dt="2019-08-21T23:45:05.281" v="1164" actId="27636"/>
        <pc:sldMkLst>
          <pc:docMk/>
          <pc:sldMk cId="2829280643" sldId="289"/>
        </pc:sldMkLst>
        <pc:spChg chg="mod">
          <ac:chgData name="Michael Bennett" userId="808163721be62333" providerId="LiveId" clId="{FEA42A5F-7F04-4826-A780-9BE4A7F70307}" dt="2019-08-21T23:45:05.281" v="1164" actId="27636"/>
          <ac:spMkLst>
            <pc:docMk/>
            <pc:sldMk cId="2829280643" sldId="289"/>
            <ac:spMk id="2" creationId="{FBAEB4A7-2925-4B20-AEB7-D18940C47873}"/>
          </ac:spMkLst>
        </pc:spChg>
        <pc:spChg chg="del">
          <ac:chgData name="Michael Bennett" userId="808163721be62333" providerId="LiveId" clId="{FEA42A5F-7F04-4826-A780-9BE4A7F70307}" dt="2019-08-21T23:44:47.609" v="1158" actId="478"/>
          <ac:spMkLst>
            <pc:docMk/>
            <pc:sldMk cId="2829280643" sldId="289"/>
            <ac:spMk id="3" creationId="{41A864D2-0AC7-4F16-ACA8-D6DB9641C492}"/>
          </ac:spMkLst>
        </pc:spChg>
        <pc:picChg chg="add mod">
          <ac:chgData name="Michael Bennett" userId="808163721be62333" providerId="LiveId" clId="{FEA42A5F-7F04-4826-A780-9BE4A7F70307}" dt="2019-08-21T23:44:53.301" v="1160" actId="1076"/>
          <ac:picMkLst>
            <pc:docMk/>
            <pc:sldMk cId="2829280643" sldId="289"/>
            <ac:picMk id="4" creationId="{C569DE3A-FE16-47EF-ACBB-7FF2F4015AF4}"/>
          </ac:picMkLst>
        </pc:picChg>
      </pc:sldChg>
      <pc:sldChg chg="addSp delSp modSp add">
        <pc:chgData name="Michael Bennett" userId="808163721be62333" providerId="LiveId" clId="{FEA42A5F-7F04-4826-A780-9BE4A7F70307}" dt="2019-08-21T23:46:30.052" v="1168" actId="1076"/>
        <pc:sldMkLst>
          <pc:docMk/>
          <pc:sldMk cId="207764065" sldId="290"/>
        </pc:sldMkLst>
        <pc:spChg chg="mod">
          <ac:chgData name="Michael Bennett" userId="808163721be62333" providerId="LiveId" clId="{FEA42A5F-7F04-4826-A780-9BE4A7F70307}" dt="2019-08-21T23:46:30.052" v="1168" actId="1076"/>
          <ac:spMkLst>
            <pc:docMk/>
            <pc:sldMk cId="207764065" sldId="290"/>
            <ac:spMk id="2" creationId="{2DC0ACD9-B63C-4E99-9363-80050A0E0165}"/>
          </ac:spMkLst>
        </pc:spChg>
        <pc:spChg chg="del">
          <ac:chgData name="Michael Bennett" userId="808163721be62333" providerId="LiveId" clId="{FEA42A5F-7F04-4826-A780-9BE4A7F70307}" dt="2019-08-21T23:46:19.071" v="1165" actId="478"/>
          <ac:spMkLst>
            <pc:docMk/>
            <pc:sldMk cId="207764065" sldId="290"/>
            <ac:spMk id="3" creationId="{D1E86601-8454-40D2-9F87-8F3F8F84B13B}"/>
          </ac:spMkLst>
        </pc:spChg>
        <pc:picChg chg="add mod">
          <ac:chgData name="Michael Bennett" userId="808163721be62333" providerId="LiveId" clId="{FEA42A5F-7F04-4826-A780-9BE4A7F70307}" dt="2019-08-21T23:46:24.944" v="1167" actId="1076"/>
          <ac:picMkLst>
            <pc:docMk/>
            <pc:sldMk cId="207764065" sldId="290"/>
            <ac:picMk id="4" creationId="{F6C38EB5-FD14-4DED-A328-BD6A9B4EF7CD}"/>
          </ac:picMkLst>
        </pc:picChg>
      </pc:sldChg>
      <pc:sldChg chg="addSp delSp modSp add">
        <pc:chgData name="Michael Bennett" userId="808163721be62333" providerId="LiveId" clId="{FEA42A5F-7F04-4826-A780-9BE4A7F70307}" dt="2019-08-21T23:47:21.614" v="1172" actId="1076"/>
        <pc:sldMkLst>
          <pc:docMk/>
          <pc:sldMk cId="3906822339" sldId="291"/>
        </pc:sldMkLst>
        <pc:spChg chg="mod">
          <ac:chgData name="Michael Bennett" userId="808163721be62333" providerId="LiveId" clId="{FEA42A5F-7F04-4826-A780-9BE4A7F70307}" dt="2019-08-21T23:47:21.614" v="1172" actId="1076"/>
          <ac:spMkLst>
            <pc:docMk/>
            <pc:sldMk cId="3906822339" sldId="291"/>
            <ac:spMk id="2" creationId="{3A37F454-45F2-4577-BB7D-6BB72CC47878}"/>
          </ac:spMkLst>
        </pc:spChg>
        <pc:spChg chg="del">
          <ac:chgData name="Michael Bennett" userId="808163721be62333" providerId="LiveId" clId="{FEA42A5F-7F04-4826-A780-9BE4A7F70307}" dt="2019-08-21T23:46:38.403" v="1169" actId="478"/>
          <ac:spMkLst>
            <pc:docMk/>
            <pc:sldMk cId="3906822339" sldId="291"/>
            <ac:spMk id="3" creationId="{C646A7A1-5DC4-4B07-8C56-E43C66D54B6B}"/>
          </ac:spMkLst>
        </pc:spChg>
        <pc:picChg chg="add mod">
          <ac:chgData name="Michael Bennett" userId="808163721be62333" providerId="LiveId" clId="{FEA42A5F-7F04-4826-A780-9BE4A7F70307}" dt="2019-08-21T23:47:17.834" v="1171" actId="1076"/>
          <ac:picMkLst>
            <pc:docMk/>
            <pc:sldMk cId="3906822339" sldId="291"/>
            <ac:picMk id="4" creationId="{8A1BB626-E61A-4E9E-918A-2BA24126F8D7}"/>
          </ac:picMkLst>
        </pc:picChg>
      </pc:sldChg>
      <pc:sldChg chg="modSp add del">
        <pc:chgData name="Michael Bennett" userId="808163721be62333" providerId="LiveId" clId="{FEA42A5F-7F04-4826-A780-9BE4A7F70307}" dt="2019-08-21T23:43:39.390" v="1155" actId="2696"/>
        <pc:sldMkLst>
          <pc:docMk/>
          <pc:sldMk cId="2637094696" sldId="292"/>
        </pc:sldMkLst>
        <pc:spChg chg="mod">
          <ac:chgData name="Michael Bennett" userId="808163721be62333" providerId="LiveId" clId="{FEA42A5F-7F04-4826-A780-9BE4A7F70307}" dt="2019-08-21T23:43:24.428" v="1148" actId="20577"/>
          <ac:spMkLst>
            <pc:docMk/>
            <pc:sldMk cId="2637094696" sldId="292"/>
            <ac:spMk id="2" creationId="{A84930AD-0706-4306-AF62-300958CFC1C8}"/>
          </ac:spMkLst>
        </pc:spChg>
        <pc:spChg chg="mod">
          <ac:chgData name="Michael Bennett" userId="808163721be62333" providerId="LiveId" clId="{FEA42A5F-7F04-4826-A780-9BE4A7F70307}" dt="2019-08-21T23:43:32.481" v="1152"/>
          <ac:spMkLst>
            <pc:docMk/>
            <pc:sldMk cId="2637094696" sldId="292"/>
            <ac:spMk id="3" creationId="{65E22379-AA1D-4A41-B43D-99D75D0AB4C8}"/>
          </ac:spMkLst>
        </pc:spChg>
      </pc:sldChg>
      <pc:sldChg chg="modSp add del">
        <pc:chgData name="Michael Bennett" userId="808163721be62333" providerId="LiveId" clId="{FEA42A5F-7F04-4826-A780-9BE4A7F70307}" dt="2019-08-21T23:43:25.643" v="1150" actId="2696"/>
        <pc:sldMkLst>
          <pc:docMk/>
          <pc:sldMk cId="2725566278" sldId="293"/>
        </pc:sldMkLst>
        <pc:spChg chg="mod">
          <ac:chgData name="Michael Bennett" userId="808163721be62333" providerId="LiveId" clId="{FEA42A5F-7F04-4826-A780-9BE4A7F70307}" dt="2019-08-21T23:43:24.658" v="1149"/>
          <ac:spMkLst>
            <pc:docMk/>
            <pc:sldMk cId="2725566278" sldId="293"/>
            <ac:spMk id="2" creationId="{1C46C7C8-8A01-4047-8E33-BF32D3D688C4}"/>
          </ac:spMkLst>
        </pc:spChg>
      </pc:sldChg>
      <pc:sldChg chg="addSp delSp modSp add">
        <pc:chgData name="Michael Bennett" userId="808163721be62333" providerId="LiveId" clId="{FEA42A5F-7F04-4826-A780-9BE4A7F70307}" dt="2019-08-21T23:48:21.432" v="1178" actId="14100"/>
        <pc:sldMkLst>
          <pc:docMk/>
          <pc:sldMk cId="3266753265" sldId="293"/>
        </pc:sldMkLst>
        <pc:spChg chg="mod">
          <ac:chgData name="Michael Bennett" userId="808163721be62333" providerId="LiveId" clId="{FEA42A5F-7F04-4826-A780-9BE4A7F70307}" dt="2019-08-21T23:48:21.432" v="1178" actId="14100"/>
          <ac:spMkLst>
            <pc:docMk/>
            <pc:sldMk cId="3266753265" sldId="293"/>
            <ac:spMk id="2" creationId="{DDD215FF-677A-4E52-8D94-3F9A70209A65}"/>
          </ac:spMkLst>
        </pc:spChg>
        <pc:spChg chg="del">
          <ac:chgData name="Michael Bennett" userId="808163721be62333" providerId="LiveId" clId="{FEA42A5F-7F04-4826-A780-9BE4A7F70307}" dt="2019-08-21T23:48:09.154" v="1173" actId="478"/>
          <ac:spMkLst>
            <pc:docMk/>
            <pc:sldMk cId="3266753265" sldId="293"/>
            <ac:spMk id="3" creationId="{9134D59B-4D7C-4ABF-8958-49F58A5AA1CB}"/>
          </ac:spMkLst>
        </pc:spChg>
        <pc:picChg chg="add mod">
          <ac:chgData name="Michael Bennett" userId="808163721be62333" providerId="LiveId" clId="{FEA42A5F-7F04-4826-A780-9BE4A7F70307}" dt="2019-08-21T23:48:14.160" v="1175" actId="1076"/>
          <ac:picMkLst>
            <pc:docMk/>
            <pc:sldMk cId="3266753265" sldId="293"/>
            <ac:picMk id="4" creationId="{2B703772-7302-4F78-BB4E-466663722929}"/>
          </ac:picMkLst>
        </pc:picChg>
      </pc:sldChg>
      <pc:sldChg chg="addSp delSp modSp add">
        <pc:chgData name="Michael Bennett" userId="808163721be62333" providerId="LiveId" clId="{FEA42A5F-7F04-4826-A780-9BE4A7F70307}" dt="2019-08-21T23:49:13.970" v="1182" actId="1076"/>
        <pc:sldMkLst>
          <pc:docMk/>
          <pc:sldMk cId="95859791" sldId="294"/>
        </pc:sldMkLst>
        <pc:spChg chg="mod">
          <ac:chgData name="Michael Bennett" userId="808163721be62333" providerId="LiveId" clId="{FEA42A5F-7F04-4826-A780-9BE4A7F70307}" dt="2019-08-21T23:49:13.970" v="1182" actId="1076"/>
          <ac:spMkLst>
            <pc:docMk/>
            <pc:sldMk cId="95859791" sldId="294"/>
            <ac:spMk id="2" creationId="{C8DADEB1-B258-4E58-AE5F-BEB59189B2C5}"/>
          </ac:spMkLst>
        </pc:spChg>
        <pc:spChg chg="del">
          <ac:chgData name="Michael Bennett" userId="808163721be62333" providerId="LiveId" clId="{FEA42A5F-7F04-4826-A780-9BE4A7F70307}" dt="2019-08-21T23:48:25.883" v="1179" actId="478"/>
          <ac:spMkLst>
            <pc:docMk/>
            <pc:sldMk cId="95859791" sldId="294"/>
            <ac:spMk id="3" creationId="{DAB26665-EE76-4449-A4C5-6AEE38105F64}"/>
          </ac:spMkLst>
        </pc:spChg>
        <pc:picChg chg="add mod">
          <ac:chgData name="Michael Bennett" userId="808163721be62333" providerId="LiveId" clId="{FEA42A5F-7F04-4826-A780-9BE4A7F70307}" dt="2019-08-21T23:49:10.053" v="1181" actId="1076"/>
          <ac:picMkLst>
            <pc:docMk/>
            <pc:sldMk cId="95859791" sldId="294"/>
            <ac:picMk id="4" creationId="{F1C11952-F3DB-4A9C-BBC7-92E06E375177}"/>
          </ac:picMkLst>
        </pc:picChg>
      </pc:sldChg>
      <pc:sldChg chg="modSp add">
        <pc:chgData name="Michael Bennett" userId="808163721be62333" providerId="LiveId" clId="{FEA42A5F-7F04-4826-A780-9BE4A7F70307}" dt="2019-08-22T16:24:53.606" v="1844" actId="20577"/>
        <pc:sldMkLst>
          <pc:docMk/>
          <pc:sldMk cId="1850367182" sldId="295"/>
        </pc:sldMkLst>
        <pc:spChg chg="mod">
          <ac:chgData name="Michael Bennett" userId="808163721be62333" providerId="LiveId" clId="{FEA42A5F-7F04-4826-A780-9BE4A7F70307}" dt="2019-08-21T23:50:59.850" v="1200" actId="20577"/>
          <ac:spMkLst>
            <pc:docMk/>
            <pc:sldMk cId="1850367182" sldId="295"/>
            <ac:spMk id="2" creationId="{745A514C-1F13-4CBB-83BA-14528938C45C}"/>
          </ac:spMkLst>
        </pc:spChg>
        <pc:spChg chg="mod">
          <ac:chgData name="Michael Bennett" userId="808163721be62333" providerId="LiveId" clId="{FEA42A5F-7F04-4826-A780-9BE4A7F70307}" dt="2019-08-22T16:24:53.606" v="1844" actId="20577"/>
          <ac:spMkLst>
            <pc:docMk/>
            <pc:sldMk cId="1850367182" sldId="295"/>
            <ac:spMk id="3" creationId="{A63B066A-2A45-45F5-AB14-FFE26887DE9B}"/>
          </ac:spMkLst>
        </pc:spChg>
      </pc:sldChg>
      <pc:sldChg chg="modSp add del">
        <pc:chgData name="Michael Bennett" userId="808163721be62333" providerId="LiveId" clId="{FEA42A5F-7F04-4826-A780-9BE4A7F70307}" dt="2019-08-22T16:21:42.923" v="1205" actId="2696"/>
        <pc:sldMkLst>
          <pc:docMk/>
          <pc:sldMk cId="1890665538" sldId="296"/>
        </pc:sldMkLst>
        <pc:spChg chg="mod">
          <ac:chgData name="Michael Bennett" userId="808163721be62333" providerId="LiveId" clId="{FEA42A5F-7F04-4826-A780-9BE4A7F70307}" dt="2019-08-22T16:21:42.785" v="1204"/>
          <ac:spMkLst>
            <pc:docMk/>
            <pc:sldMk cId="1890665538" sldId="296"/>
            <ac:spMk id="2" creationId="{A62FBA6D-CDF4-43F6-8032-A307536F2925}"/>
          </ac:spMkLst>
        </pc:spChg>
      </pc:sldChg>
      <pc:sldChg chg="modSp add del">
        <pc:chgData name="Michael Bennett" userId="808163721be62333" providerId="LiveId" clId="{FEA42A5F-7F04-4826-A780-9BE4A7F70307}" dt="2019-08-21T23:51:02.742" v="1202" actId="2696"/>
        <pc:sldMkLst>
          <pc:docMk/>
          <pc:sldMk cId="2750968576" sldId="296"/>
        </pc:sldMkLst>
        <pc:spChg chg="mod">
          <ac:chgData name="Michael Bennett" userId="808163721be62333" providerId="LiveId" clId="{FEA42A5F-7F04-4826-A780-9BE4A7F70307}" dt="2019-08-21T23:51:02.507" v="1201"/>
          <ac:spMkLst>
            <pc:docMk/>
            <pc:sldMk cId="2750968576" sldId="296"/>
            <ac:spMk id="2" creationId="{9B2FD686-B001-4307-B831-EBFB29861803}"/>
          </ac:spMkLst>
        </pc:spChg>
      </pc:sldChg>
      <pc:sldChg chg="modSp add">
        <pc:chgData name="Michael Bennett" userId="808163721be62333" providerId="LiveId" clId="{FEA42A5F-7F04-4826-A780-9BE4A7F70307}" dt="2019-08-22T16:23:40.978" v="1545"/>
        <pc:sldMkLst>
          <pc:docMk/>
          <pc:sldMk cId="4096305030" sldId="296"/>
        </pc:sldMkLst>
        <pc:spChg chg="mod">
          <ac:chgData name="Michael Bennett" userId="808163721be62333" providerId="LiveId" clId="{FEA42A5F-7F04-4826-A780-9BE4A7F70307}" dt="2019-08-22T16:23:36.755" v="1544" actId="20577"/>
          <ac:spMkLst>
            <pc:docMk/>
            <pc:sldMk cId="4096305030" sldId="296"/>
            <ac:spMk id="2" creationId="{E471C77B-9A67-4997-AB4F-69A197A9E1DC}"/>
          </ac:spMkLst>
        </pc:spChg>
        <pc:spChg chg="mod">
          <ac:chgData name="Michael Bennett" userId="808163721be62333" providerId="LiveId" clId="{FEA42A5F-7F04-4826-A780-9BE4A7F70307}" dt="2019-08-22T16:23:40.978" v="1545"/>
          <ac:spMkLst>
            <pc:docMk/>
            <pc:sldMk cId="4096305030" sldId="296"/>
            <ac:spMk id="3" creationId="{C92A6696-7EB5-4E2D-BC94-87E77EAF3ECB}"/>
          </ac:spMkLst>
        </pc:spChg>
      </pc:sldChg>
      <pc:sldChg chg="modSp add del">
        <pc:chgData name="Michael Bennett" userId="808163721be62333" providerId="LiveId" clId="{FEA42A5F-7F04-4826-A780-9BE4A7F70307}" dt="2019-08-22T16:23:43.255" v="1547" actId="2696"/>
        <pc:sldMkLst>
          <pc:docMk/>
          <pc:sldMk cId="278923460" sldId="297"/>
        </pc:sldMkLst>
        <pc:spChg chg="mod">
          <ac:chgData name="Michael Bennett" userId="808163721be62333" providerId="LiveId" clId="{FEA42A5F-7F04-4826-A780-9BE4A7F70307}" dt="2019-08-22T16:23:43.029" v="1546"/>
          <ac:spMkLst>
            <pc:docMk/>
            <pc:sldMk cId="278923460" sldId="297"/>
            <ac:spMk id="2" creationId="{20BDC4C4-DE7F-4249-B377-476675E1E721}"/>
          </ac:spMkLst>
        </pc:spChg>
      </pc:sldChg>
      <pc:sldChg chg="modSp add">
        <pc:chgData name="Michael Bennett" userId="808163721be62333" providerId="LiveId" clId="{FEA42A5F-7F04-4826-A780-9BE4A7F70307}" dt="2019-08-22T16:25:42.970" v="1925" actId="20577"/>
        <pc:sldMkLst>
          <pc:docMk/>
          <pc:sldMk cId="1605502772" sldId="297"/>
        </pc:sldMkLst>
        <pc:spChg chg="mod">
          <ac:chgData name="Michael Bennett" userId="808163721be62333" providerId="LiveId" clId="{FEA42A5F-7F04-4826-A780-9BE4A7F70307}" dt="2019-08-22T16:25:42.970" v="1925" actId="20577"/>
          <ac:spMkLst>
            <pc:docMk/>
            <pc:sldMk cId="1605502772" sldId="297"/>
            <ac:spMk id="2" creationId="{FB9E5AF6-A1C0-48CA-8682-532E2DC0B859}"/>
          </ac:spMkLst>
        </pc:spChg>
        <pc:spChg chg="mod">
          <ac:chgData name="Michael Bennett" userId="808163721be62333" providerId="LiveId" clId="{FEA42A5F-7F04-4826-A780-9BE4A7F70307}" dt="2019-08-22T16:25:33.619" v="1907"/>
          <ac:spMkLst>
            <pc:docMk/>
            <pc:sldMk cId="1605502772" sldId="297"/>
            <ac:spMk id="3" creationId="{02D11EC6-BAD5-49B9-813E-118266F9AD7B}"/>
          </ac:spMkLst>
        </pc:spChg>
      </pc:sldChg>
      <pc:sldChg chg="modSp add">
        <pc:chgData name="Michael Bennett" userId="808163721be62333" providerId="LiveId" clId="{FEA42A5F-7F04-4826-A780-9BE4A7F70307}" dt="2019-08-22T16:28:00.895" v="2320" actId="6549"/>
        <pc:sldMkLst>
          <pc:docMk/>
          <pc:sldMk cId="309490758" sldId="298"/>
        </pc:sldMkLst>
        <pc:spChg chg="mod">
          <ac:chgData name="Michael Bennett" userId="808163721be62333" providerId="LiveId" clId="{FEA42A5F-7F04-4826-A780-9BE4A7F70307}" dt="2019-08-22T16:25:54.340" v="1939" actId="20577"/>
          <ac:spMkLst>
            <pc:docMk/>
            <pc:sldMk cId="309490758" sldId="298"/>
            <ac:spMk id="2" creationId="{17556EAF-1816-405B-AFFC-842B70AF3EFB}"/>
          </ac:spMkLst>
        </pc:spChg>
        <pc:spChg chg="mod">
          <ac:chgData name="Michael Bennett" userId="808163721be62333" providerId="LiveId" clId="{FEA42A5F-7F04-4826-A780-9BE4A7F70307}" dt="2019-08-22T16:28:00.895" v="2320" actId="6549"/>
          <ac:spMkLst>
            <pc:docMk/>
            <pc:sldMk cId="309490758" sldId="298"/>
            <ac:spMk id="3" creationId="{975CA101-AA78-41DB-95A1-30678C7EFA93}"/>
          </ac:spMkLst>
        </pc:spChg>
      </pc:sldChg>
      <pc:sldChg chg="modSp add del">
        <pc:chgData name="Michael Bennett" userId="808163721be62333" providerId="LiveId" clId="{FEA42A5F-7F04-4826-A780-9BE4A7F70307}" dt="2019-08-22T16:25:12.224" v="1858" actId="2696"/>
        <pc:sldMkLst>
          <pc:docMk/>
          <pc:sldMk cId="2700220772" sldId="298"/>
        </pc:sldMkLst>
        <pc:spChg chg="mod">
          <ac:chgData name="Michael Bennett" userId="808163721be62333" providerId="LiveId" clId="{FEA42A5F-7F04-4826-A780-9BE4A7F70307}" dt="2019-08-22T16:25:11.899" v="1857"/>
          <ac:spMkLst>
            <pc:docMk/>
            <pc:sldMk cId="2700220772" sldId="298"/>
            <ac:spMk id="2" creationId="{8ABF5F84-1E4B-4EB3-8801-B7038400EB80}"/>
          </ac:spMkLst>
        </pc:spChg>
      </pc:sldChg>
      <pc:sldChg chg="modSp add del">
        <pc:chgData name="Michael Bennett" userId="808163721be62333" providerId="LiveId" clId="{FEA42A5F-7F04-4826-A780-9BE4A7F70307}" dt="2019-08-22T16:25:55.395" v="1941" actId="2696"/>
        <pc:sldMkLst>
          <pc:docMk/>
          <pc:sldMk cId="335906888" sldId="299"/>
        </pc:sldMkLst>
        <pc:spChg chg="mod">
          <ac:chgData name="Michael Bennett" userId="808163721be62333" providerId="LiveId" clId="{FEA42A5F-7F04-4826-A780-9BE4A7F70307}" dt="2019-08-22T16:25:55.116" v="1940"/>
          <ac:spMkLst>
            <pc:docMk/>
            <pc:sldMk cId="335906888" sldId="299"/>
            <ac:spMk id="2" creationId="{E77BBBDB-280C-4296-A0EB-56E83E6D51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07F2-F728-4C50-A4E4-D92152167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4E1F3A-CB12-4E6D-94B8-3B13B993D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67BF1D-17DD-4B36-B12F-F9A5576A49C6}"/>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5" name="Footer Placeholder 4">
            <a:extLst>
              <a:ext uri="{FF2B5EF4-FFF2-40B4-BE49-F238E27FC236}">
                <a16:creationId xmlns:a16="http://schemas.microsoft.com/office/drawing/2014/main" id="{27B96B2E-51F6-42CB-8267-99203C688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249C2-450F-4645-AA26-663DB6795966}"/>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146735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F75F5-F945-43B7-8D17-046C3E736B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62670-36D6-41CB-89B4-CB1F006939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CA3BC-9169-4EE1-8911-6AC94B86B959}"/>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5" name="Footer Placeholder 4">
            <a:extLst>
              <a:ext uri="{FF2B5EF4-FFF2-40B4-BE49-F238E27FC236}">
                <a16:creationId xmlns:a16="http://schemas.microsoft.com/office/drawing/2014/main" id="{69958077-F487-4851-921D-D1B2DB4C4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E8CB4-1403-459E-86A8-CB22180337C2}"/>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392619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976AE-53D2-415D-BEC6-9DA638EC3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688304-7979-4646-88FA-E9A79F5E0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C9871-641C-456C-9FD7-E1E670BE477F}"/>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5" name="Footer Placeholder 4">
            <a:extLst>
              <a:ext uri="{FF2B5EF4-FFF2-40B4-BE49-F238E27FC236}">
                <a16:creationId xmlns:a16="http://schemas.microsoft.com/office/drawing/2014/main" id="{A99A78E1-B250-46B9-AD0A-E8AA6342D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E5E87-372D-472C-839C-58213D0D638B}"/>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15077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0445-9957-4E34-AC9B-FAE34D7C1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B8976-BDFC-4F8D-9077-E4115C93C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27ECC-A33D-4B2E-90C7-35BF5AF1E7CB}"/>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5" name="Footer Placeholder 4">
            <a:extLst>
              <a:ext uri="{FF2B5EF4-FFF2-40B4-BE49-F238E27FC236}">
                <a16:creationId xmlns:a16="http://schemas.microsoft.com/office/drawing/2014/main" id="{A702E637-F68C-46A5-9438-6B936A498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6876B-FF77-4191-85A2-ADA018C0B7BD}"/>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237729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B63-7A9C-4047-8D35-4AD20DF92F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213336-8D82-4AAE-B5BC-C5147263A3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D9BD5-3E36-4F08-BCAC-298A635DD711}"/>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5" name="Footer Placeholder 4">
            <a:extLst>
              <a:ext uri="{FF2B5EF4-FFF2-40B4-BE49-F238E27FC236}">
                <a16:creationId xmlns:a16="http://schemas.microsoft.com/office/drawing/2014/main" id="{8C5E9AAD-A094-45D5-B68A-965F2D3BC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7CB39-575A-4892-A21D-833A184EB533}"/>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100152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06E5-374F-4989-9843-CFE670FD8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5F00-D34B-44E6-8123-F6E64F724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81EC9-78E3-405C-9954-96564D02C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57170F-C733-476C-BB81-F1840B3B1536}"/>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6" name="Footer Placeholder 5">
            <a:extLst>
              <a:ext uri="{FF2B5EF4-FFF2-40B4-BE49-F238E27FC236}">
                <a16:creationId xmlns:a16="http://schemas.microsoft.com/office/drawing/2014/main" id="{4B6EF8DF-6139-4283-AE0B-6330BCD88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E1B4B8-1C0C-43AE-A619-508D04A16FB1}"/>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108900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4060-2896-4ED2-9E60-72619FC9D3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A72196-F83B-4AF6-A5D1-2E0DE6713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A59D3-D845-43C9-8D2F-CFDFD885AB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DFE46-AE0D-4E7F-9181-AA3C2B87C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5CC286-C363-46D7-BA70-31D997C617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8FE0E-3185-4BC0-B015-D00548C83642}"/>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8" name="Footer Placeholder 7">
            <a:extLst>
              <a:ext uri="{FF2B5EF4-FFF2-40B4-BE49-F238E27FC236}">
                <a16:creationId xmlns:a16="http://schemas.microsoft.com/office/drawing/2014/main" id="{B71B028C-60FF-4EE7-B66C-6A12A44BA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4D9FE7-1FA2-4183-B623-1A3BC9B1E636}"/>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211085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50E1-95F7-4A91-A2AD-4A6C3DD085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398FDA-CFD3-4959-BC66-5CF1768554EE}"/>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4" name="Footer Placeholder 3">
            <a:extLst>
              <a:ext uri="{FF2B5EF4-FFF2-40B4-BE49-F238E27FC236}">
                <a16:creationId xmlns:a16="http://schemas.microsoft.com/office/drawing/2014/main" id="{BDF34E46-93BB-44AF-BCDC-59E7A94EA6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A3007F-DD85-41F9-9D01-522320008385}"/>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10886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92E1E-F69C-449C-AA97-52DD3AE88AC5}"/>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3" name="Footer Placeholder 2">
            <a:extLst>
              <a:ext uri="{FF2B5EF4-FFF2-40B4-BE49-F238E27FC236}">
                <a16:creationId xmlns:a16="http://schemas.microsoft.com/office/drawing/2014/main" id="{66CE58E4-734B-43D3-8AD2-FA462D7F7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CE44B-6BC0-43D3-AFFA-B8CD0D37327C}"/>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301416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240B-F081-4F56-AC5C-89E311289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5989E-130A-4DC5-B30E-A932E1BAB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61DA64-46C0-48EB-8E0F-73881FE69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A80DC-AA19-46AD-8D3E-1F1CF32F395D}"/>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6" name="Footer Placeholder 5">
            <a:extLst>
              <a:ext uri="{FF2B5EF4-FFF2-40B4-BE49-F238E27FC236}">
                <a16:creationId xmlns:a16="http://schemas.microsoft.com/office/drawing/2014/main" id="{7FECE47B-0DD3-484A-A19B-2FE00C97A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F1F82-F4C0-45A6-B65B-A514225E3C83}"/>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376465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DB1E-0C7E-4DAD-8A80-7CC945ED7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B5D5BE-1DF6-45E9-82FB-CC702EA00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5789D-E6DB-4CD5-9C5B-B27C5E1AC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AC7CE-A954-48BF-8A20-0C2833209C88}"/>
              </a:ext>
            </a:extLst>
          </p:cNvPr>
          <p:cNvSpPr>
            <a:spLocks noGrp="1"/>
          </p:cNvSpPr>
          <p:nvPr>
            <p:ph type="dt" sz="half" idx="10"/>
          </p:nvPr>
        </p:nvSpPr>
        <p:spPr/>
        <p:txBody>
          <a:bodyPr/>
          <a:lstStyle/>
          <a:p>
            <a:fld id="{BE0B19DE-D3CB-4A50-99EE-0C5BDBDA95B1}" type="datetimeFigureOut">
              <a:rPr lang="en-US" smtClean="0"/>
              <a:t>8/21/2019</a:t>
            </a:fld>
            <a:endParaRPr lang="en-US"/>
          </a:p>
        </p:txBody>
      </p:sp>
      <p:sp>
        <p:nvSpPr>
          <p:cNvPr id="6" name="Footer Placeholder 5">
            <a:extLst>
              <a:ext uri="{FF2B5EF4-FFF2-40B4-BE49-F238E27FC236}">
                <a16:creationId xmlns:a16="http://schemas.microsoft.com/office/drawing/2014/main" id="{FDD29E5C-ED6A-4095-8837-31D4ABBCF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5EB72-CA0F-4A15-8EBA-E95C508231A5}"/>
              </a:ext>
            </a:extLst>
          </p:cNvPr>
          <p:cNvSpPr>
            <a:spLocks noGrp="1"/>
          </p:cNvSpPr>
          <p:nvPr>
            <p:ph type="sldNum" sz="quarter" idx="12"/>
          </p:nvPr>
        </p:nvSpPr>
        <p:spPr/>
        <p:txBody>
          <a:bodyPr/>
          <a:lstStyle/>
          <a:p>
            <a:fld id="{0F816FCD-5BA1-43FD-8B3B-70D989279B21}" type="slidenum">
              <a:rPr lang="en-US" smtClean="0"/>
              <a:t>‹#›</a:t>
            </a:fld>
            <a:endParaRPr lang="en-US"/>
          </a:p>
        </p:txBody>
      </p:sp>
    </p:spTree>
    <p:extLst>
      <p:ext uri="{BB962C8B-B14F-4D97-AF65-F5344CB8AC3E}">
        <p14:creationId xmlns:p14="http://schemas.microsoft.com/office/powerpoint/2010/main" val="425443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A1ECE-A275-442D-938B-745AE559E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D3D852-4BC4-47C1-9511-8181ED0BB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88D66-93D9-442C-9AF2-7E456260C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B19DE-D3CB-4A50-99EE-0C5BDBDA95B1}" type="datetimeFigureOut">
              <a:rPr lang="en-US" smtClean="0"/>
              <a:t>8/21/2019</a:t>
            </a:fld>
            <a:endParaRPr lang="en-US"/>
          </a:p>
        </p:txBody>
      </p:sp>
      <p:sp>
        <p:nvSpPr>
          <p:cNvPr id="5" name="Footer Placeholder 4">
            <a:extLst>
              <a:ext uri="{FF2B5EF4-FFF2-40B4-BE49-F238E27FC236}">
                <a16:creationId xmlns:a16="http://schemas.microsoft.com/office/drawing/2014/main" id="{37BBFE94-4D61-48CB-B57A-71297B66B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4837C1-5A28-4787-BE1C-0BB39889D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16FCD-5BA1-43FD-8B3B-70D989279B21}" type="slidenum">
              <a:rPr lang="en-US" smtClean="0"/>
              <a:t>‹#›</a:t>
            </a:fld>
            <a:endParaRPr lang="en-US"/>
          </a:p>
        </p:txBody>
      </p:sp>
    </p:spTree>
    <p:extLst>
      <p:ext uri="{BB962C8B-B14F-4D97-AF65-F5344CB8AC3E}">
        <p14:creationId xmlns:p14="http://schemas.microsoft.com/office/powerpoint/2010/main" val="221797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29F-61B4-470D-852B-5551ED8BE2F2}"/>
              </a:ext>
            </a:extLst>
          </p:cNvPr>
          <p:cNvSpPr>
            <a:spLocks noGrp="1"/>
          </p:cNvSpPr>
          <p:nvPr>
            <p:ph type="ctrTitle"/>
          </p:nvPr>
        </p:nvSpPr>
        <p:spPr/>
        <p:txBody>
          <a:bodyPr/>
          <a:lstStyle/>
          <a:p>
            <a:r>
              <a:rPr lang="en-US" dirty="0"/>
              <a:t>IOTA MAM and EEE Explainer</a:t>
            </a:r>
          </a:p>
        </p:txBody>
      </p:sp>
      <p:sp>
        <p:nvSpPr>
          <p:cNvPr id="3" name="Subtitle 2">
            <a:extLst>
              <a:ext uri="{FF2B5EF4-FFF2-40B4-BE49-F238E27FC236}">
                <a16:creationId xmlns:a16="http://schemas.microsoft.com/office/drawing/2014/main" id="{B528CE1F-F542-4ACE-A864-B3F8A7629014}"/>
              </a:ext>
            </a:extLst>
          </p:cNvPr>
          <p:cNvSpPr>
            <a:spLocks noGrp="1"/>
          </p:cNvSpPr>
          <p:nvPr>
            <p:ph type="subTitle" idx="1"/>
          </p:nvPr>
        </p:nvSpPr>
        <p:spPr/>
        <p:txBody>
          <a:bodyPr/>
          <a:lstStyle/>
          <a:p>
            <a:r>
              <a:rPr lang="en-US" dirty="0"/>
              <a:t>Blockchain PSIG Weekly Call</a:t>
            </a:r>
          </a:p>
          <a:p>
            <a:r>
              <a:rPr lang="en-US" dirty="0"/>
              <a:t>22 Aug 2019</a:t>
            </a:r>
          </a:p>
        </p:txBody>
      </p:sp>
    </p:spTree>
    <p:extLst>
      <p:ext uri="{BB962C8B-B14F-4D97-AF65-F5344CB8AC3E}">
        <p14:creationId xmlns:p14="http://schemas.microsoft.com/office/powerpoint/2010/main" val="261167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1D09-C353-41E2-AB5F-87EF2DDDEAEC}"/>
              </a:ext>
            </a:extLst>
          </p:cNvPr>
          <p:cNvSpPr>
            <a:spLocks noGrp="1"/>
          </p:cNvSpPr>
          <p:nvPr>
            <p:ph type="title"/>
          </p:nvPr>
        </p:nvSpPr>
        <p:spPr/>
        <p:txBody>
          <a:bodyPr/>
          <a:lstStyle/>
          <a:p>
            <a:r>
              <a:rPr lang="en-US" dirty="0"/>
              <a:t>MAM Overview</a:t>
            </a:r>
          </a:p>
        </p:txBody>
      </p:sp>
      <p:grpSp>
        <p:nvGrpSpPr>
          <p:cNvPr id="4" name="Group 2">
            <a:extLst>
              <a:ext uri="{FF2B5EF4-FFF2-40B4-BE49-F238E27FC236}">
                <a16:creationId xmlns:a16="http://schemas.microsoft.com/office/drawing/2014/main" id="{4C83C0BF-0C33-431C-8465-4DFD9BBB19A7}"/>
              </a:ext>
            </a:extLst>
          </p:cNvPr>
          <p:cNvGrpSpPr>
            <a:grpSpLocks/>
          </p:cNvGrpSpPr>
          <p:nvPr/>
        </p:nvGrpSpPr>
        <p:grpSpPr bwMode="auto">
          <a:xfrm>
            <a:off x="2274390" y="1690688"/>
            <a:ext cx="7643220" cy="4134158"/>
            <a:chOff x="3438" y="222"/>
            <a:chExt cx="6475" cy="3992"/>
          </a:xfrm>
        </p:grpSpPr>
        <p:pic>
          <p:nvPicPr>
            <p:cNvPr id="1027" name="Picture 3">
              <a:extLst>
                <a:ext uri="{FF2B5EF4-FFF2-40B4-BE49-F238E27FC236}">
                  <a16:creationId xmlns:a16="http://schemas.microsoft.com/office/drawing/2014/main" id="{D92798E7-00CE-4A17-B49F-B62E40262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 y="222"/>
              <a:ext cx="6475" cy="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5D014DE-EA41-4257-BCB9-20CF5B3AC4D3}"/>
                </a:ext>
              </a:extLst>
            </p:cNvPr>
            <p:cNvSpPr>
              <a:spLocks noChangeArrowheads="1"/>
            </p:cNvSpPr>
            <p:nvPr/>
          </p:nvSpPr>
          <p:spPr bwMode="auto">
            <a:xfrm>
              <a:off x="3866" y="4054"/>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9700F048-4B26-4810-8DA6-541AE1D3CF53}"/>
                </a:ext>
              </a:extLst>
            </p:cNvPr>
            <p:cNvSpPr>
              <a:spLocks noChangeArrowheads="1"/>
            </p:cNvSpPr>
            <p:nvPr/>
          </p:nvSpPr>
          <p:spPr bwMode="auto">
            <a:xfrm>
              <a:off x="3866" y="4121"/>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88A59815-0805-45B5-900A-193337B585CA}"/>
                </a:ext>
              </a:extLst>
            </p:cNvPr>
            <p:cNvSpPr>
              <a:spLocks noChangeArrowheads="1"/>
            </p:cNvSpPr>
            <p:nvPr/>
          </p:nvSpPr>
          <p:spPr bwMode="auto">
            <a:xfrm>
              <a:off x="3866" y="4189"/>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9C600801-D8C9-4234-B2F4-CBB02B707287}"/>
                </a:ext>
              </a:extLst>
            </p:cNvPr>
            <p:cNvSpPr>
              <a:spLocks noChangeArrowheads="1"/>
            </p:cNvSpPr>
            <p:nvPr/>
          </p:nvSpPr>
          <p:spPr bwMode="auto">
            <a:xfrm>
              <a:off x="5161" y="4054"/>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76572594-0A16-467C-86C6-E15CEE270E3F}"/>
                </a:ext>
              </a:extLst>
            </p:cNvPr>
            <p:cNvSpPr>
              <a:spLocks noChangeArrowheads="1"/>
            </p:cNvSpPr>
            <p:nvPr/>
          </p:nvSpPr>
          <p:spPr bwMode="auto">
            <a:xfrm>
              <a:off x="5161" y="4121"/>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3642A3DE-DAD2-4E8F-8883-587B3BC25A56}"/>
                </a:ext>
              </a:extLst>
            </p:cNvPr>
            <p:cNvSpPr>
              <a:spLocks noChangeArrowheads="1"/>
            </p:cNvSpPr>
            <p:nvPr/>
          </p:nvSpPr>
          <p:spPr bwMode="auto">
            <a:xfrm>
              <a:off x="5161" y="4189"/>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564E6CF0-246B-463E-9398-FC7472165A0D}"/>
                </a:ext>
              </a:extLst>
            </p:cNvPr>
            <p:cNvSpPr>
              <a:spLocks noChangeArrowheads="1"/>
            </p:cNvSpPr>
            <p:nvPr/>
          </p:nvSpPr>
          <p:spPr bwMode="auto">
            <a:xfrm>
              <a:off x="7169" y="4054"/>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733EEE8D-1195-4359-9B22-E91C1B5AFB64}"/>
                </a:ext>
              </a:extLst>
            </p:cNvPr>
            <p:cNvSpPr>
              <a:spLocks noChangeArrowheads="1"/>
            </p:cNvSpPr>
            <p:nvPr/>
          </p:nvSpPr>
          <p:spPr bwMode="auto">
            <a:xfrm>
              <a:off x="7169" y="4121"/>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1E9EFF56-16A4-4913-B24C-F169753F4216}"/>
                </a:ext>
              </a:extLst>
            </p:cNvPr>
            <p:cNvSpPr>
              <a:spLocks noChangeArrowheads="1"/>
            </p:cNvSpPr>
            <p:nvPr/>
          </p:nvSpPr>
          <p:spPr bwMode="auto">
            <a:xfrm>
              <a:off x="7169" y="4189"/>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043F8BEA-2227-4CA0-8D23-6BF5194FDD94}"/>
                </a:ext>
              </a:extLst>
            </p:cNvPr>
            <p:cNvSpPr>
              <a:spLocks noChangeArrowheads="1"/>
            </p:cNvSpPr>
            <p:nvPr/>
          </p:nvSpPr>
          <p:spPr bwMode="auto">
            <a:xfrm>
              <a:off x="9529" y="4121"/>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001B5A6C-DACC-4752-8EBC-6D92DE3E7231}"/>
                </a:ext>
              </a:extLst>
            </p:cNvPr>
            <p:cNvSpPr>
              <a:spLocks noChangeArrowheads="1"/>
            </p:cNvSpPr>
            <p:nvPr/>
          </p:nvSpPr>
          <p:spPr bwMode="auto">
            <a:xfrm>
              <a:off x="9529" y="4189"/>
              <a:ext cx="25" cy="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image2.png">
            <a:extLst>
              <a:ext uri="{FF2B5EF4-FFF2-40B4-BE49-F238E27FC236}">
                <a16:creationId xmlns:a16="http://schemas.microsoft.com/office/drawing/2014/main" id="{87D06B9C-6931-4D0F-8768-B86CFFEE3FB0}"/>
              </a:ext>
            </a:extLst>
          </p:cNvPr>
          <p:cNvPicPr/>
          <p:nvPr/>
        </p:nvPicPr>
        <p:blipFill>
          <a:blip r:embed="rId3" cstate="print"/>
          <a:stretch>
            <a:fillRect/>
          </a:stretch>
        </p:blipFill>
        <p:spPr>
          <a:xfrm>
            <a:off x="1869744" y="3671377"/>
            <a:ext cx="259306" cy="545781"/>
          </a:xfrm>
          <a:prstGeom prst="rect">
            <a:avLst/>
          </a:prstGeom>
        </p:spPr>
      </p:pic>
    </p:spTree>
    <p:extLst>
      <p:ext uri="{BB962C8B-B14F-4D97-AF65-F5344CB8AC3E}">
        <p14:creationId xmlns:p14="http://schemas.microsoft.com/office/powerpoint/2010/main" val="424595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6DBF-FDF2-4F04-B8CC-478A2733A5AD}"/>
              </a:ext>
            </a:extLst>
          </p:cNvPr>
          <p:cNvSpPr>
            <a:spLocks noGrp="1"/>
          </p:cNvSpPr>
          <p:nvPr>
            <p:ph type="title"/>
          </p:nvPr>
        </p:nvSpPr>
        <p:spPr/>
        <p:txBody>
          <a:bodyPr/>
          <a:lstStyle/>
          <a:p>
            <a:r>
              <a:rPr lang="en-US" dirty="0"/>
              <a:t>MAM Encryption</a:t>
            </a:r>
          </a:p>
        </p:txBody>
      </p:sp>
      <p:sp>
        <p:nvSpPr>
          <p:cNvPr id="3" name="Content Placeholder 2">
            <a:extLst>
              <a:ext uri="{FF2B5EF4-FFF2-40B4-BE49-F238E27FC236}">
                <a16:creationId xmlns:a16="http://schemas.microsoft.com/office/drawing/2014/main" id="{D8416851-7D76-4EBD-AF95-663A3B060BD5}"/>
              </a:ext>
            </a:extLst>
          </p:cNvPr>
          <p:cNvSpPr>
            <a:spLocks noGrp="1"/>
          </p:cNvSpPr>
          <p:nvPr>
            <p:ph idx="1"/>
          </p:nvPr>
        </p:nvSpPr>
        <p:spPr/>
        <p:txBody>
          <a:bodyPr>
            <a:normAutofit lnSpcReduction="10000"/>
          </a:bodyPr>
          <a:lstStyle/>
          <a:p>
            <a:r>
              <a:rPr lang="en-US" sz="2800" kern="1200" dirty="0">
                <a:solidFill>
                  <a:schemeClr val="tx1"/>
                </a:solidFill>
                <a:effectLst/>
                <a:latin typeface="+mn-lt"/>
                <a:ea typeface="+mn-ea"/>
                <a:cs typeface="+mn-cs"/>
              </a:rPr>
              <a:t>Each message is encrypted with a one-time pad that consists of the channel ID and the index of the key used to sign the message; an additional nonce may be used as a revocable encryption key</a:t>
            </a:r>
          </a:p>
          <a:p>
            <a:pPr lvl="1"/>
            <a:r>
              <a:rPr lang="en-US" sz="2400" kern="1200" dirty="0">
                <a:solidFill>
                  <a:schemeClr val="tx1"/>
                </a:solidFill>
                <a:effectLst/>
                <a:latin typeface="+mn-lt"/>
                <a:ea typeface="+mn-ea"/>
                <a:cs typeface="+mn-cs"/>
              </a:rPr>
              <a:t>The resulting cipher hash is signed using the private key belonging to one of the leaves</a:t>
            </a:r>
          </a:p>
          <a:p>
            <a:pPr lvl="1"/>
            <a:r>
              <a:rPr lang="en-US" sz="2400" kern="1200" dirty="0">
                <a:solidFill>
                  <a:schemeClr val="tx1"/>
                </a:solidFill>
                <a:effectLst/>
                <a:latin typeface="+mn-lt"/>
                <a:ea typeface="+mn-ea"/>
                <a:cs typeface="+mn-cs"/>
              </a:rPr>
              <a:t>The encrypted payload, the signature and the leaf’s siblings are then published to the tangle where anyone knowing the symmetric key can find and decrypt it.</a:t>
            </a:r>
          </a:p>
          <a:p>
            <a:r>
              <a:rPr lang="en-US" sz="2800" kern="1200" dirty="0">
                <a:solidFill>
                  <a:schemeClr val="tx1"/>
                </a:solidFill>
                <a:effectLst/>
                <a:latin typeface="+mn-lt"/>
                <a:ea typeface="+mn-ea"/>
                <a:cs typeface="+mn-cs"/>
              </a:rPr>
              <a:t>When consuming a MAM stream, the message is first authenticated by validating the signature and verifying that the signature belongs to one of the tree’s leaves and then unmasked</a:t>
            </a:r>
          </a:p>
          <a:p>
            <a:pPr lvl="1"/>
            <a:r>
              <a:rPr lang="en-US" sz="2400" kern="1200" dirty="0">
                <a:solidFill>
                  <a:schemeClr val="tx1"/>
                </a:solidFill>
                <a:effectLst/>
                <a:latin typeface="+mn-lt"/>
                <a:ea typeface="+mn-ea"/>
                <a:cs typeface="+mn-cs"/>
              </a:rPr>
              <a:t>If signature verification fails, the entire message is deemed invalid</a:t>
            </a:r>
          </a:p>
          <a:p>
            <a:endParaRPr lang="en-US" dirty="0"/>
          </a:p>
        </p:txBody>
      </p:sp>
    </p:spTree>
    <p:extLst>
      <p:ext uri="{BB962C8B-B14F-4D97-AF65-F5344CB8AC3E}">
        <p14:creationId xmlns:p14="http://schemas.microsoft.com/office/powerpoint/2010/main" val="346927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7925-BDE0-49D6-A691-17B5D56E0FB6}"/>
              </a:ext>
            </a:extLst>
          </p:cNvPr>
          <p:cNvSpPr>
            <a:spLocks noGrp="1"/>
          </p:cNvSpPr>
          <p:nvPr>
            <p:ph type="title"/>
          </p:nvPr>
        </p:nvSpPr>
        <p:spPr/>
        <p:txBody>
          <a:bodyPr/>
          <a:lstStyle/>
          <a:p>
            <a:r>
              <a:rPr lang="en-US" dirty="0"/>
              <a:t>MAM usage Modes</a:t>
            </a:r>
          </a:p>
        </p:txBody>
      </p:sp>
      <p:sp>
        <p:nvSpPr>
          <p:cNvPr id="3" name="Content Placeholder 2">
            <a:extLst>
              <a:ext uri="{FF2B5EF4-FFF2-40B4-BE49-F238E27FC236}">
                <a16:creationId xmlns:a16="http://schemas.microsoft.com/office/drawing/2014/main" id="{CB465ED7-7076-45D1-82DF-73A3246DB5FE}"/>
              </a:ext>
            </a:extLst>
          </p:cNvPr>
          <p:cNvSpPr>
            <a:spLocks noGrp="1"/>
          </p:cNvSpPr>
          <p:nvPr>
            <p:ph idx="1"/>
          </p:nvPr>
        </p:nvSpPr>
        <p:spPr/>
        <p:txBody>
          <a:bodyPr/>
          <a:lstStyle/>
          <a:p>
            <a:r>
              <a:rPr lang="en-US" dirty="0"/>
              <a:t>Public</a:t>
            </a:r>
          </a:p>
          <a:p>
            <a:r>
              <a:rPr lang="en-US" dirty="0"/>
              <a:t>Private </a:t>
            </a:r>
          </a:p>
          <a:p>
            <a:r>
              <a:rPr lang="en-US" dirty="0"/>
              <a:t>Restricted</a:t>
            </a:r>
          </a:p>
        </p:txBody>
      </p:sp>
    </p:spTree>
    <p:extLst>
      <p:ext uri="{BB962C8B-B14F-4D97-AF65-F5344CB8AC3E}">
        <p14:creationId xmlns:p14="http://schemas.microsoft.com/office/powerpoint/2010/main" val="412432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B4A7-2925-4B20-AEB7-D18940C47873}"/>
              </a:ext>
            </a:extLst>
          </p:cNvPr>
          <p:cNvSpPr>
            <a:spLocks noGrp="1"/>
          </p:cNvSpPr>
          <p:nvPr>
            <p:ph type="title"/>
          </p:nvPr>
        </p:nvSpPr>
        <p:spPr>
          <a:xfrm>
            <a:off x="838200" y="20116"/>
            <a:ext cx="10515600" cy="662782"/>
          </a:xfrm>
        </p:spPr>
        <p:txBody>
          <a:bodyPr>
            <a:normAutofit fontScale="90000"/>
          </a:bodyPr>
          <a:lstStyle/>
          <a:p>
            <a:pPr lvl="0" rtl="0" eaLnBrk="1" latinLnBrk="0" hangingPunct="1"/>
            <a:r>
              <a:rPr lang="en-US" sz="4400" kern="1200" dirty="0">
                <a:solidFill>
                  <a:schemeClr val="tx1"/>
                </a:solidFill>
                <a:effectLst/>
                <a:latin typeface="+mj-lt"/>
                <a:ea typeface="+mn-ea"/>
                <a:cs typeface="+mn-cs"/>
              </a:rPr>
              <a:t>Public</a:t>
            </a:r>
            <a:endParaRPr lang="en-US" sz="4400" dirty="0">
              <a:latin typeface="+mj-lt"/>
            </a:endParaRPr>
          </a:p>
        </p:txBody>
      </p:sp>
      <p:pic>
        <p:nvPicPr>
          <p:cNvPr id="4" name="Picture 3">
            <a:extLst>
              <a:ext uri="{FF2B5EF4-FFF2-40B4-BE49-F238E27FC236}">
                <a16:creationId xmlns:a16="http://schemas.microsoft.com/office/drawing/2014/main" id="{C569DE3A-FE16-47EF-ACBB-7FF2F4015AF4}"/>
              </a:ext>
            </a:extLst>
          </p:cNvPr>
          <p:cNvPicPr>
            <a:picLocks noChangeAspect="1"/>
          </p:cNvPicPr>
          <p:nvPr/>
        </p:nvPicPr>
        <p:blipFill>
          <a:blip r:embed="rId2"/>
          <a:stretch>
            <a:fillRect/>
          </a:stretch>
        </p:blipFill>
        <p:spPr>
          <a:xfrm>
            <a:off x="0" y="682897"/>
            <a:ext cx="12192000" cy="6175103"/>
          </a:xfrm>
          <a:prstGeom prst="rect">
            <a:avLst/>
          </a:prstGeom>
        </p:spPr>
      </p:pic>
    </p:spTree>
    <p:extLst>
      <p:ext uri="{BB962C8B-B14F-4D97-AF65-F5344CB8AC3E}">
        <p14:creationId xmlns:p14="http://schemas.microsoft.com/office/powerpoint/2010/main" val="282928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ACD9-B63C-4E99-9363-80050A0E0165}"/>
              </a:ext>
            </a:extLst>
          </p:cNvPr>
          <p:cNvSpPr>
            <a:spLocks noGrp="1"/>
          </p:cNvSpPr>
          <p:nvPr>
            <p:ph type="title"/>
          </p:nvPr>
        </p:nvSpPr>
        <p:spPr>
          <a:xfrm>
            <a:off x="838200" y="0"/>
            <a:ext cx="10515600" cy="1325563"/>
          </a:xfrm>
        </p:spPr>
        <p:txBody>
          <a:bodyPr/>
          <a:lstStyle/>
          <a:p>
            <a:pPr lvl="0" rtl="0" eaLnBrk="1" latinLnBrk="0" hangingPunct="1"/>
            <a:r>
              <a:rPr lang="en-US" sz="4400" kern="1200" dirty="0">
                <a:solidFill>
                  <a:schemeClr val="tx1"/>
                </a:solidFill>
                <a:effectLst/>
                <a:latin typeface="+mj-lt"/>
                <a:ea typeface="+mn-ea"/>
                <a:cs typeface="+mn-cs"/>
              </a:rPr>
              <a:t>Private </a:t>
            </a:r>
            <a:endParaRPr lang="en-US" sz="4400" dirty="0">
              <a:latin typeface="+mj-lt"/>
            </a:endParaRPr>
          </a:p>
        </p:txBody>
      </p:sp>
      <p:pic>
        <p:nvPicPr>
          <p:cNvPr id="4" name="Picture 3">
            <a:extLst>
              <a:ext uri="{FF2B5EF4-FFF2-40B4-BE49-F238E27FC236}">
                <a16:creationId xmlns:a16="http://schemas.microsoft.com/office/drawing/2014/main" id="{F6C38EB5-FD14-4DED-A328-BD6A9B4EF7CD}"/>
              </a:ext>
            </a:extLst>
          </p:cNvPr>
          <p:cNvPicPr>
            <a:picLocks noChangeAspect="1"/>
          </p:cNvPicPr>
          <p:nvPr/>
        </p:nvPicPr>
        <p:blipFill>
          <a:blip r:embed="rId2"/>
          <a:stretch>
            <a:fillRect/>
          </a:stretch>
        </p:blipFill>
        <p:spPr>
          <a:xfrm>
            <a:off x="0" y="1285624"/>
            <a:ext cx="12192000" cy="5207251"/>
          </a:xfrm>
          <a:prstGeom prst="rect">
            <a:avLst/>
          </a:prstGeom>
        </p:spPr>
      </p:pic>
    </p:spTree>
    <p:extLst>
      <p:ext uri="{BB962C8B-B14F-4D97-AF65-F5344CB8AC3E}">
        <p14:creationId xmlns:p14="http://schemas.microsoft.com/office/powerpoint/2010/main" val="20776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F454-45F2-4577-BB7D-6BB72CC47878}"/>
              </a:ext>
            </a:extLst>
          </p:cNvPr>
          <p:cNvSpPr>
            <a:spLocks noGrp="1"/>
          </p:cNvSpPr>
          <p:nvPr>
            <p:ph type="title"/>
          </p:nvPr>
        </p:nvSpPr>
        <p:spPr>
          <a:xfrm>
            <a:off x="838200" y="0"/>
            <a:ext cx="10515600" cy="1325563"/>
          </a:xfrm>
        </p:spPr>
        <p:txBody>
          <a:bodyPr>
            <a:normAutofit/>
          </a:bodyPr>
          <a:lstStyle/>
          <a:p>
            <a:pPr lvl="0" rtl="0" eaLnBrk="1" latinLnBrk="0" hangingPunct="1"/>
            <a:r>
              <a:rPr lang="en-US" sz="4400" kern="1200" dirty="0">
                <a:solidFill>
                  <a:schemeClr val="tx1"/>
                </a:solidFill>
                <a:effectLst/>
                <a:latin typeface="+mj-lt"/>
                <a:ea typeface="+mn-ea"/>
                <a:cs typeface="+mn-cs"/>
              </a:rPr>
              <a:t>Restricted</a:t>
            </a:r>
            <a:endParaRPr lang="en-US" sz="4400" dirty="0">
              <a:latin typeface="+mj-lt"/>
            </a:endParaRPr>
          </a:p>
        </p:txBody>
      </p:sp>
      <p:pic>
        <p:nvPicPr>
          <p:cNvPr id="4" name="Picture 3">
            <a:extLst>
              <a:ext uri="{FF2B5EF4-FFF2-40B4-BE49-F238E27FC236}">
                <a16:creationId xmlns:a16="http://schemas.microsoft.com/office/drawing/2014/main" id="{8A1BB626-E61A-4E9E-918A-2BA24126F8D7}"/>
              </a:ext>
            </a:extLst>
          </p:cNvPr>
          <p:cNvPicPr>
            <a:picLocks noChangeAspect="1"/>
          </p:cNvPicPr>
          <p:nvPr/>
        </p:nvPicPr>
        <p:blipFill>
          <a:blip r:embed="rId2"/>
          <a:stretch>
            <a:fillRect/>
          </a:stretch>
        </p:blipFill>
        <p:spPr>
          <a:xfrm>
            <a:off x="0" y="1162648"/>
            <a:ext cx="12192000" cy="5528989"/>
          </a:xfrm>
          <a:prstGeom prst="rect">
            <a:avLst/>
          </a:prstGeom>
        </p:spPr>
      </p:pic>
    </p:spTree>
    <p:extLst>
      <p:ext uri="{BB962C8B-B14F-4D97-AF65-F5344CB8AC3E}">
        <p14:creationId xmlns:p14="http://schemas.microsoft.com/office/powerpoint/2010/main" val="390682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F448-863A-4DB8-B535-C94F5033F4AE}"/>
              </a:ext>
            </a:extLst>
          </p:cNvPr>
          <p:cNvSpPr>
            <a:spLocks noGrp="1"/>
          </p:cNvSpPr>
          <p:nvPr>
            <p:ph type="title"/>
          </p:nvPr>
        </p:nvSpPr>
        <p:spPr/>
        <p:txBody>
          <a:bodyPr/>
          <a:lstStyle/>
          <a:p>
            <a:r>
              <a:rPr lang="en-US" dirty="0"/>
              <a:t>Other MAM Configurations</a:t>
            </a:r>
          </a:p>
        </p:txBody>
      </p:sp>
      <p:sp>
        <p:nvSpPr>
          <p:cNvPr id="3" name="Content Placeholder 2">
            <a:extLst>
              <a:ext uri="{FF2B5EF4-FFF2-40B4-BE49-F238E27FC236}">
                <a16:creationId xmlns:a16="http://schemas.microsoft.com/office/drawing/2014/main" id="{0A21B4F6-E870-4034-B419-F26A516D55CC}"/>
              </a:ext>
            </a:extLst>
          </p:cNvPr>
          <p:cNvSpPr>
            <a:spLocks noGrp="1"/>
          </p:cNvSpPr>
          <p:nvPr>
            <p:ph idx="1"/>
          </p:nvPr>
        </p:nvSpPr>
        <p:spPr/>
        <p:txBody>
          <a:bodyPr/>
          <a:lstStyle/>
          <a:p>
            <a:r>
              <a:rPr lang="en-US" dirty="0"/>
              <a:t>Forward Secrecy</a:t>
            </a:r>
          </a:p>
          <a:p>
            <a:r>
              <a:rPr lang="en-US" dirty="0"/>
              <a:t>Channel Splitting</a:t>
            </a:r>
          </a:p>
        </p:txBody>
      </p:sp>
    </p:spTree>
    <p:extLst>
      <p:ext uri="{BB962C8B-B14F-4D97-AF65-F5344CB8AC3E}">
        <p14:creationId xmlns:p14="http://schemas.microsoft.com/office/powerpoint/2010/main" val="180572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15FF-677A-4E52-8D94-3F9A70209A65}"/>
              </a:ext>
            </a:extLst>
          </p:cNvPr>
          <p:cNvSpPr>
            <a:spLocks noGrp="1"/>
          </p:cNvSpPr>
          <p:nvPr>
            <p:ph type="title"/>
          </p:nvPr>
        </p:nvSpPr>
        <p:spPr>
          <a:xfrm>
            <a:off x="838200" y="0"/>
            <a:ext cx="10515600" cy="1255250"/>
          </a:xfrm>
        </p:spPr>
        <p:txBody>
          <a:bodyPr/>
          <a:lstStyle/>
          <a:p>
            <a:pPr lvl="0" rtl="0" eaLnBrk="1" latinLnBrk="0" hangingPunct="1"/>
            <a:r>
              <a:rPr lang="en-US" sz="4400" kern="1200" dirty="0">
                <a:solidFill>
                  <a:schemeClr val="tx1"/>
                </a:solidFill>
                <a:effectLst/>
                <a:latin typeface="+mj-lt"/>
                <a:ea typeface="+mn-ea"/>
                <a:cs typeface="+mn-cs"/>
              </a:rPr>
              <a:t>Forward Secrecy</a:t>
            </a:r>
            <a:endParaRPr lang="en-US" sz="4400" dirty="0">
              <a:latin typeface="+mj-lt"/>
            </a:endParaRPr>
          </a:p>
        </p:txBody>
      </p:sp>
      <p:pic>
        <p:nvPicPr>
          <p:cNvPr id="4" name="Picture 3">
            <a:extLst>
              <a:ext uri="{FF2B5EF4-FFF2-40B4-BE49-F238E27FC236}">
                <a16:creationId xmlns:a16="http://schemas.microsoft.com/office/drawing/2014/main" id="{2B703772-7302-4F78-BB4E-466663722929}"/>
              </a:ext>
            </a:extLst>
          </p:cNvPr>
          <p:cNvPicPr>
            <a:picLocks noChangeAspect="1"/>
          </p:cNvPicPr>
          <p:nvPr/>
        </p:nvPicPr>
        <p:blipFill>
          <a:blip r:embed="rId2"/>
          <a:stretch>
            <a:fillRect/>
          </a:stretch>
        </p:blipFill>
        <p:spPr>
          <a:xfrm>
            <a:off x="0" y="1255250"/>
            <a:ext cx="12192000" cy="5602750"/>
          </a:xfrm>
          <a:prstGeom prst="rect">
            <a:avLst/>
          </a:prstGeom>
        </p:spPr>
      </p:pic>
    </p:spTree>
    <p:extLst>
      <p:ext uri="{BB962C8B-B14F-4D97-AF65-F5344CB8AC3E}">
        <p14:creationId xmlns:p14="http://schemas.microsoft.com/office/powerpoint/2010/main" val="326675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DEB1-B258-4E58-AE5F-BEB59189B2C5}"/>
              </a:ext>
            </a:extLst>
          </p:cNvPr>
          <p:cNvSpPr>
            <a:spLocks noGrp="1"/>
          </p:cNvSpPr>
          <p:nvPr>
            <p:ph type="title"/>
          </p:nvPr>
        </p:nvSpPr>
        <p:spPr>
          <a:xfrm>
            <a:off x="838200" y="0"/>
            <a:ext cx="10515600" cy="1325563"/>
          </a:xfrm>
        </p:spPr>
        <p:txBody>
          <a:bodyPr>
            <a:normAutofit/>
          </a:bodyPr>
          <a:lstStyle/>
          <a:p>
            <a:pPr lvl="0" rtl="0" eaLnBrk="1" latinLnBrk="0" hangingPunct="1"/>
            <a:r>
              <a:rPr lang="en-US" sz="4400" kern="1200" dirty="0">
                <a:solidFill>
                  <a:schemeClr val="tx1"/>
                </a:solidFill>
                <a:effectLst/>
                <a:latin typeface="+mj-lt"/>
                <a:ea typeface="+mn-ea"/>
                <a:cs typeface="+mn-cs"/>
              </a:rPr>
              <a:t>Channel Splitting</a:t>
            </a:r>
            <a:endParaRPr lang="en-US" sz="4400" dirty="0">
              <a:latin typeface="+mj-lt"/>
            </a:endParaRPr>
          </a:p>
        </p:txBody>
      </p:sp>
      <p:pic>
        <p:nvPicPr>
          <p:cNvPr id="4" name="Picture 3">
            <a:extLst>
              <a:ext uri="{FF2B5EF4-FFF2-40B4-BE49-F238E27FC236}">
                <a16:creationId xmlns:a16="http://schemas.microsoft.com/office/drawing/2014/main" id="{F1C11952-F3DB-4A9C-BBC7-92E06E375177}"/>
              </a:ext>
            </a:extLst>
          </p:cNvPr>
          <p:cNvPicPr>
            <a:picLocks noChangeAspect="1"/>
          </p:cNvPicPr>
          <p:nvPr/>
        </p:nvPicPr>
        <p:blipFill>
          <a:blip r:embed="rId2"/>
          <a:stretch>
            <a:fillRect/>
          </a:stretch>
        </p:blipFill>
        <p:spPr>
          <a:xfrm>
            <a:off x="0" y="1532330"/>
            <a:ext cx="12192000" cy="5325670"/>
          </a:xfrm>
          <a:prstGeom prst="rect">
            <a:avLst/>
          </a:prstGeom>
        </p:spPr>
      </p:pic>
    </p:spTree>
    <p:extLst>
      <p:ext uri="{BB962C8B-B14F-4D97-AF65-F5344CB8AC3E}">
        <p14:creationId xmlns:p14="http://schemas.microsoft.com/office/powerpoint/2010/main" val="9585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8CFA-E087-4D2C-964F-496863143AE5}"/>
              </a:ext>
            </a:extLst>
          </p:cNvPr>
          <p:cNvSpPr>
            <a:spLocks noGrp="1"/>
          </p:cNvSpPr>
          <p:nvPr>
            <p:ph type="title"/>
          </p:nvPr>
        </p:nvSpPr>
        <p:spPr/>
        <p:txBody>
          <a:bodyPr/>
          <a:lstStyle/>
          <a:p>
            <a:r>
              <a:rPr lang="en-US" dirty="0"/>
              <a:t>MAM Formal Specification</a:t>
            </a:r>
          </a:p>
        </p:txBody>
      </p:sp>
      <p:sp>
        <p:nvSpPr>
          <p:cNvPr id="3" name="Content Placeholder 2">
            <a:extLst>
              <a:ext uri="{FF2B5EF4-FFF2-40B4-BE49-F238E27FC236}">
                <a16:creationId xmlns:a16="http://schemas.microsoft.com/office/drawing/2014/main" id="{659729DC-E941-4801-9BC8-6D31CE593E81}"/>
              </a:ext>
            </a:extLst>
          </p:cNvPr>
          <p:cNvSpPr>
            <a:spLocks noGrp="1"/>
          </p:cNvSpPr>
          <p:nvPr>
            <p:ph idx="1"/>
          </p:nvPr>
        </p:nvSpPr>
        <p:spPr/>
        <p:txBody>
          <a:bodyPr/>
          <a:lstStyle/>
          <a:p>
            <a:r>
              <a:rPr lang="en-US" dirty="0"/>
              <a:t>Does not include the above contextual</a:t>
            </a:r>
            <a:r>
              <a:rPr lang="en-US" baseline="0" dirty="0"/>
              <a:t> information</a:t>
            </a:r>
          </a:p>
          <a:p>
            <a:r>
              <a:rPr lang="en-US" baseline="0" dirty="0"/>
              <a:t>Does include detailed mathematical requirements</a:t>
            </a:r>
          </a:p>
          <a:p>
            <a:r>
              <a:rPr lang="en-US" baseline="0" dirty="0"/>
              <a:t>Two aspects of MAM covered in formal Spec:</a:t>
            </a:r>
          </a:p>
          <a:p>
            <a:pPr lvl="1"/>
            <a:endParaRPr lang="en-US" dirty="0"/>
          </a:p>
        </p:txBody>
      </p:sp>
    </p:spTree>
    <p:extLst>
      <p:ext uri="{BB962C8B-B14F-4D97-AF65-F5344CB8AC3E}">
        <p14:creationId xmlns:p14="http://schemas.microsoft.com/office/powerpoint/2010/main" val="27284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BFBC-541F-44D9-9A7D-DBD0062C2412}"/>
              </a:ext>
            </a:extLst>
          </p:cNvPr>
          <p:cNvSpPr>
            <a:spLocks noGrp="1"/>
          </p:cNvSpPr>
          <p:nvPr>
            <p:ph type="title"/>
          </p:nvPr>
        </p:nvSpPr>
        <p:spPr/>
        <p:txBody>
          <a:bodyPr/>
          <a:lstStyle/>
          <a:p>
            <a:r>
              <a:rPr lang="en-US" dirty="0"/>
              <a:t>This Deck</a:t>
            </a:r>
          </a:p>
        </p:txBody>
      </p:sp>
      <p:sp>
        <p:nvSpPr>
          <p:cNvPr id="3" name="Content Placeholder 2">
            <a:extLst>
              <a:ext uri="{FF2B5EF4-FFF2-40B4-BE49-F238E27FC236}">
                <a16:creationId xmlns:a16="http://schemas.microsoft.com/office/drawing/2014/main" id="{0621D8F4-6CB9-45B4-B8D7-48F7BB39699A}"/>
              </a:ext>
            </a:extLst>
          </p:cNvPr>
          <p:cNvSpPr>
            <a:spLocks noGrp="1"/>
          </p:cNvSpPr>
          <p:nvPr>
            <p:ph idx="1"/>
          </p:nvPr>
        </p:nvSpPr>
        <p:spPr/>
        <p:txBody>
          <a:bodyPr/>
          <a:lstStyle/>
          <a:p>
            <a:r>
              <a:rPr lang="en-US" dirty="0"/>
              <a:t>MAM</a:t>
            </a:r>
          </a:p>
          <a:p>
            <a:pPr lvl="1"/>
            <a:r>
              <a:rPr lang="en-US" dirty="0"/>
              <a:t>What it is</a:t>
            </a:r>
          </a:p>
          <a:p>
            <a:pPr lvl="1"/>
            <a:r>
              <a:rPr lang="en-US" dirty="0"/>
              <a:t>What</a:t>
            </a:r>
            <a:r>
              <a:rPr lang="en-US" baseline="0" dirty="0"/>
              <a:t> a standard might look like</a:t>
            </a:r>
          </a:p>
          <a:p>
            <a:pPr lvl="0"/>
            <a:r>
              <a:rPr lang="en-US" dirty="0"/>
              <a:t>EEE</a:t>
            </a:r>
          </a:p>
          <a:p>
            <a:pPr lvl="1" rtl="0" eaLnBrk="1" latinLnBrk="0" hangingPunct="1"/>
            <a:r>
              <a:rPr lang="en-US" sz="2400" kern="1200" dirty="0">
                <a:solidFill>
                  <a:schemeClr val="tx1"/>
                </a:solidFill>
                <a:effectLst/>
                <a:latin typeface="+mn-lt"/>
                <a:ea typeface="+mn-ea"/>
                <a:cs typeface="+mn-cs"/>
              </a:rPr>
              <a:t>What it is</a:t>
            </a:r>
            <a:endParaRPr lang="en-US" sz="2400" dirty="0">
              <a:effectLst/>
            </a:endParaRPr>
          </a:p>
          <a:p>
            <a:pPr lvl="1" rtl="0" eaLnBrk="1" latinLnBrk="0" hangingPunct="1"/>
            <a:r>
              <a:rPr lang="en-US" sz="2400" kern="1200" dirty="0">
                <a:solidFill>
                  <a:schemeClr val="tx1"/>
                </a:solidFill>
                <a:effectLst/>
                <a:latin typeface="+mn-lt"/>
                <a:ea typeface="+mn-ea"/>
                <a:cs typeface="+mn-cs"/>
              </a:rPr>
              <a:t>What</a:t>
            </a:r>
            <a:r>
              <a:rPr lang="en-US" sz="2400" kern="1200" baseline="0" dirty="0">
                <a:solidFill>
                  <a:schemeClr val="tx1"/>
                </a:solidFill>
                <a:effectLst/>
                <a:latin typeface="+mn-lt"/>
                <a:ea typeface="+mn-ea"/>
                <a:cs typeface="+mn-cs"/>
              </a:rPr>
              <a:t> a standard might look like</a:t>
            </a:r>
          </a:p>
          <a:p>
            <a:pPr lvl="0" rtl="0" eaLnBrk="1" latinLnBrk="0" hangingPunct="1"/>
            <a:r>
              <a:rPr lang="en-US" sz="2800" kern="1200" baseline="0" dirty="0">
                <a:solidFill>
                  <a:schemeClr val="tx1"/>
                </a:solidFill>
                <a:effectLst/>
                <a:latin typeface="+mn-lt"/>
                <a:ea typeface="+mn-ea"/>
                <a:cs typeface="+mn-cs"/>
              </a:rPr>
              <a:t>What to Standardize – discussion</a:t>
            </a:r>
          </a:p>
          <a:p>
            <a:pPr lvl="1" rtl="0" eaLnBrk="1" latinLnBrk="0" hangingPunct="1"/>
            <a:r>
              <a:rPr lang="en-US" sz="2000" kern="1200" baseline="0" dirty="0">
                <a:solidFill>
                  <a:schemeClr val="tx1"/>
                </a:solidFill>
                <a:effectLst/>
                <a:latin typeface="+mn-lt"/>
                <a:ea typeface="+mn-ea"/>
                <a:cs typeface="+mn-cs"/>
              </a:rPr>
              <a:t>And RFC v RFP process in each case</a:t>
            </a:r>
          </a:p>
        </p:txBody>
      </p:sp>
    </p:spTree>
    <p:extLst>
      <p:ext uri="{BB962C8B-B14F-4D97-AF65-F5344CB8AC3E}">
        <p14:creationId xmlns:p14="http://schemas.microsoft.com/office/powerpoint/2010/main" val="302974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0335-4AD0-47B8-B901-BC49529EA824}"/>
              </a:ext>
            </a:extLst>
          </p:cNvPr>
          <p:cNvSpPr>
            <a:spLocks noGrp="1"/>
          </p:cNvSpPr>
          <p:nvPr>
            <p:ph type="title"/>
          </p:nvPr>
        </p:nvSpPr>
        <p:spPr/>
        <p:txBody>
          <a:bodyPr/>
          <a:lstStyle/>
          <a:p>
            <a:r>
              <a:rPr lang="en-US" dirty="0"/>
              <a:t>MAM Aspects</a:t>
            </a:r>
          </a:p>
        </p:txBody>
      </p:sp>
      <p:sp>
        <p:nvSpPr>
          <p:cNvPr id="3" name="Content Placeholder 2">
            <a:extLst>
              <a:ext uri="{FF2B5EF4-FFF2-40B4-BE49-F238E27FC236}">
                <a16:creationId xmlns:a16="http://schemas.microsoft.com/office/drawing/2014/main" id="{D91702AA-F0C7-4140-BF41-BCA413CC74FD}"/>
              </a:ext>
            </a:extLst>
          </p:cNvPr>
          <p:cNvSpPr>
            <a:spLocks noGrp="1"/>
          </p:cNvSpPr>
          <p:nvPr>
            <p:ph idx="1"/>
          </p:nvPr>
        </p:nvSpPr>
        <p:spPr/>
        <p:txBody>
          <a:bodyPr/>
          <a:lstStyle/>
          <a:p>
            <a:r>
              <a:rPr lang="en-US" dirty="0"/>
              <a:t>Functions</a:t>
            </a:r>
          </a:p>
          <a:p>
            <a:r>
              <a:rPr lang="en-US" dirty="0"/>
              <a:t>Cryptographic</a:t>
            </a:r>
            <a:r>
              <a:rPr lang="en-US" baseline="0" dirty="0"/>
              <a:t> algorithms</a:t>
            </a:r>
          </a:p>
        </p:txBody>
      </p:sp>
    </p:spTree>
    <p:extLst>
      <p:ext uri="{BB962C8B-B14F-4D97-AF65-F5344CB8AC3E}">
        <p14:creationId xmlns:p14="http://schemas.microsoft.com/office/powerpoint/2010/main" val="201620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1017-5054-4D9A-A0A2-9409F3383C70}"/>
              </a:ext>
            </a:extLst>
          </p:cNvPr>
          <p:cNvSpPr>
            <a:spLocks noGrp="1"/>
          </p:cNvSpPr>
          <p:nvPr>
            <p:ph type="title"/>
          </p:nvPr>
        </p:nvSpPr>
        <p:spPr/>
        <p:txBody>
          <a:bodyPr/>
          <a:lstStyle/>
          <a:p>
            <a:r>
              <a:rPr lang="en-US" dirty="0"/>
              <a:t>MAM Functions</a:t>
            </a:r>
          </a:p>
        </p:txBody>
      </p:sp>
      <p:sp>
        <p:nvSpPr>
          <p:cNvPr id="3" name="Content Placeholder 2">
            <a:extLst>
              <a:ext uri="{FF2B5EF4-FFF2-40B4-BE49-F238E27FC236}">
                <a16:creationId xmlns:a16="http://schemas.microsoft.com/office/drawing/2014/main" id="{2E09F093-CBE2-452E-B244-1CB6FDE9CB42}"/>
              </a:ext>
            </a:extLst>
          </p:cNvPr>
          <p:cNvSpPr>
            <a:spLocks noGrp="1"/>
          </p:cNvSpPr>
          <p:nvPr>
            <p:ph idx="1"/>
          </p:nvPr>
        </p:nvSpPr>
        <p:spPr/>
        <p:txBody>
          <a:bodyPr>
            <a:normAutofit/>
          </a:bodyPr>
          <a:lstStyle/>
          <a:p>
            <a:r>
              <a:rPr lang="en-US" sz="2800" kern="1200" dirty="0">
                <a:solidFill>
                  <a:schemeClr val="tx1"/>
                </a:solidFill>
                <a:effectLst/>
                <a:latin typeface="+mn-lt"/>
                <a:ea typeface="+mn-ea"/>
                <a:cs typeface="+mn-cs"/>
              </a:rPr>
              <a:t>Using MAM2 entities of IOTA can</a:t>
            </a:r>
            <a:r>
              <a:rPr lang="en-US" sz="2800" u="none" strike="noStrike" kern="1200" dirty="0">
                <a:solidFill>
                  <a:schemeClr val="tx1"/>
                </a:solidFill>
                <a:effectLst/>
                <a:latin typeface="+mn-lt"/>
                <a:ea typeface="+mn-ea"/>
                <a:cs typeface="+mn-cs"/>
              </a:rPr>
              <a:t>:</a:t>
            </a:r>
            <a:endParaRPr lang="en-US" sz="28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Create</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channels for broadcasting messages;</a:t>
            </a:r>
          </a:p>
          <a:p>
            <a:pPr lvl="1"/>
            <a:r>
              <a:rPr lang="en-US" sz="2400" kern="1200" dirty="0">
                <a:solidFill>
                  <a:schemeClr val="tx1"/>
                </a:solidFill>
                <a:effectLst/>
                <a:latin typeface="+mn-lt"/>
                <a:ea typeface="+mn-ea"/>
                <a:cs typeface="+mn-cs"/>
              </a:rPr>
              <a:t>Create</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channel endpoints for protecting messages during broadcasting;</a:t>
            </a:r>
          </a:p>
          <a:p>
            <a:pPr lvl="1"/>
            <a:r>
              <a:rPr lang="en-US" sz="2400" kern="1200" dirty="0">
                <a:solidFill>
                  <a:schemeClr val="tx1"/>
                </a:solidFill>
                <a:effectLst/>
                <a:latin typeface="+mn-lt"/>
                <a:ea typeface="+mn-ea"/>
                <a:cs typeface="+mn-cs"/>
              </a:rPr>
              <a:t>Protect</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messages in different ways, for example, turn on / off encryption / authentication;</a:t>
            </a:r>
          </a:p>
          <a:p>
            <a:pPr lvl="1"/>
            <a:r>
              <a:rPr lang="en-US" sz="2400" kern="1200" dirty="0">
                <a:solidFill>
                  <a:schemeClr val="tx1"/>
                </a:solidFill>
                <a:effectLst/>
                <a:latin typeface="+mn-lt"/>
                <a:ea typeface="+mn-ea"/>
                <a:cs typeface="+mn-cs"/>
              </a:rPr>
              <a:t>Split</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messages into parts (packets), protect and transmit each part almost independently;</a:t>
            </a:r>
          </a:p>
          <a:p>
            <a:pPr lvl="1"/>
            <a:r>
              <a:rPr lang="en-US" sz="2400" kern="1200" dirty="0">
                <a:solidFill>
                  <a:schemeClr val="tx1"/>
                </a:solidFill>
                <a:effectLst/>
                <a:latin typeface="+mn-lt"/>
                <a:ea typeface="+mn-ea"/>
                <a:cs typeface="+mn-cs"/>
              </a:rPr>
              <a:t>Set</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message recipients and provide them with key material in different ways</a:t>
            </a:r>
            <a:endParaRPr lang="en-US" dirty="0"/>
          </a:p>
        </p:txBody>
      </p:sp>
    </p:spTree>
    <p:extLst>
      <p:ext uri="{BB962C8B-B14F-4D97-AF65-F5344CB8AC3E}">
        <p14:creationId xmlns:p14="http://schemas.microsoft.com/office/powerpoint/2010/main" val="190930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F7C1-61E9-4C4F-923A-01B7620C7D4E}"/>
              </a:ext>
            </a:extLst>
          </p:cNvPr>
          <p:cNvSpPr>
            <a:spLocks noGrp="1"/>
          </p:cNvSpPr>
          <p:nvPr>
            <p:ph type="title"/>
          </p:nvPr>
        </p:nvSpPr>
        <p:spPr/>
        <p:txBody>
          <a:bodyPr/>
          <a:lstStyle/>
          <a:p>
            <a:r>
              <a:rPr lang="en-US" dirty="0"/>
              <a:t>MAM Cryptographic</a:t>
            </a:r>
            <a:r>
              <a:rPr lang="en-US" baseline="0" dirty="0"/>
              <a:t> algorithms</a:t>
            </a:r>
            <a:endParaRPr lang="en-US" dirty="0"/>
          </a:p>
        </p:txBody>
      </p:sp>
      <p:sp>
        <p:nvSpPr>
          <p:cNvPr id="3" name="Content Placeholder 2">
            <a:extLst>
              <a:ext uri="{FF2B5EF4-FFF2-40B4-BE49-F238E27FC236}">
                <a16:creationId xmlns:a16="http://schemas.microsoft.com/office/drawing/2014/main" id="{E9882B64-9943-46F7-914C-F57F6991D5DB}"/>
              </a:ext>
            </a:extLst>
          </p:cNvPr>
          <p:cNvSpPr>
            <a:spLocks noGrp="1"/>
          </p:cNvSpPr>
          <p:nvPr>
            <p:ph idx="1"/>
          </p:nvPr>
        </p:nvSpPr>
        <p:spPr/>
        <p:txBody>
          <a:bodyPr>
            <a:normAutofit fontScale="92500"/>
          </a:bodyPr>
          <a:lstStyle/>
          <a:p>
            <a:r>
              <a:rPr lang="en-US" sz="2800" kern="1200" dirty="0">
                <a:solidFill>
                  <a:schemeClr val="tx1"/>
                </a:solidFill>
                <a:effectLst/>
                <a:latin typeface="+mn-lt"/>
                <a:ea typeface="+mn-ea"/>
                <a:cs typeface="+mn-cs"/>
              </a:rPr>
              <a:t>Cryptographic algorithms of MAM2 are based on a sponge function </a:t>
            </a:r>
            <a:r>
              <a:rPr lang="en-US" sz="2800" i="1" kern="1200" dirty="0">
                <a:solidFill>
                  <a:schemeClr val="tx1"/>
                </a:solidFill>
                <a:effectLst/>
                <a:latin typeface="+mn-lt"/>
                <a:ea typeface="+mn-ea"/>
                <a:cs typeface="+mn-cs"/>
              </a:rPr>
              <a:t>𝐹 </a:t>
            </a:r>
            <a:r>
              <a:rPr lang="en-US" sz="2800" kern="1200" dirty="0">
                <a:solidFill>
                  <a:schemeClr val="tx1"/>
                </a:solidFill>
                <a:effectLst/>
                <a:latin typeface="+mn-lt"/>
                <a:ea typeface="+mn-ea"/>
                <a:cs typeface="+mn-cs"/>
              </a:rPr>
              <a:t>. </a:t>
            </a:r>
          </a:p>
          <a:p>
            <a:r>
              <a:rPr lang="en-US" sz="2800" kern="1200" dirty="0">
                <a:solidFill>
                  <a:schemeClr val="tx1"/>
                </a:solidFill>
                <a:effectLst/>
                <a:latin typeface="+mn-lt"/>
                <a:ea typeface="+mn-ea"/>
                <a:cs typeface="+mn-cs"/>
              </a:rPr>
              <a:t>Algorithms are grouped into layers. These are</a:t>
            </a:r>
            <a:r>
              <a:rPr lang="en-US" dirty="0"/>
              <a:t>: </a:t>
            </a:r>
          </a:p>
          <a:p>
            <a:pPr lvl="1"/>
            <a:r>
              <a:rPr lang="en-US" sz="2400" kern="1200" dirty="0">
                <a:solidFill>
                  <a:schemeClr val="tx1"/>
                </a:solidFill>
                <a:effectLst/>
                <a:latin typeface="+mn-lt"/>
                <a:ea typeface="+mn-ea"/>
                <a:cs typeface="+mn-cs"/>
              </a:rPr>
              <a:t>Sponge (basic cryptographic processing of loosely formatted  data);</a:t>
            </a:r>
            <a:endParaRPr lang="en-US" sz="2000" kern="1200" dirty="0">
              <a:solidFill>
                <a:schemeClr val="tx1"/>
              </a:solidFill>
              <a:effectLst/>
              <a:latin typeface="+mn-lt"/>
              <a:ea typeface="+mn-ea"/>
              <a:cs typeface="+mn-cs"/>
            </a:endParaRPr>
          </a:p>
          <a:p>
            <a:pPr lvl="1"/>
            <a:r>
              <a:rPr lang="en-US" sz="2400" kern="1200" dirty="0" err="1">
                <a:solidFill>
                  <a:schemeClr val="tx1"/>
                </a:solidFill>
                <a:effectLst/>
                <a:latin typeface="+mn-lt"/>
                <a:ea typeface="+mn-ea"/>
                <a:cs typeface="+mn-cs"/>
              </a:rPr>
              <a:t>Spongos</a:t>
            </a:r>
            <a:r>
              <a:rPr lang="en-US" sz="2400" kern="1200" dirty="0">
                <a:solidFill>
                  <a:schemeClr val="tx1"/>
                </a:solidFill>
                <a:effectLst/>
                <a:latin typeface="+mn-lt"/>
                <a:ea typeface="+mn-ea"/>
                <a:cs typeface="+mn-cs"/>
              </a:rPr>
              <a:t> (basic cryptographic processing of strictly formatted data);</a:t>
            </a:r>
            <a:endParaRPr lang="en-US" sz="20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WOTS (one-time signatures based on a hash algorithm from Sponge);</a:t>
            </a:r>
            <a:endParaRPr lang="en-US" sz="20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MSS (multi-time signatures over WOTS);</a:t>
            </a:r>
            <a:r>
              <a:rPr lang="en-US" sz="4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NTRU (public key encryption). </a:t>
            </a:r>
          </a:p>
          <a:p>
            <a:r>
              <a:rPr lang="en-US" sz="2800" kern="1200" dirty="0">
                <a:solidFill>
                  <a:schemeClr val="tx1"/>
                </a:solidFill>
                <a:effectLst/>
                <a:latin typeface="+mn-lt"/>
                <a:ea typeface="+mn-ea"/>
                <a:cs typeface="+mn-cs"/>
              </a:rPr>
              <a:t>Additional layers:</a:t>
            </a:r>
          </a:p>
          <a:p>
            <a:pPr lvl="1"/>
            <a:r>
              <a:rPr lang="en-US" sz="2400" kern="1200" dirty="0">
                <a:solidFill>
                  <a:schemeClr val="tx1"/>
                </a:solidFill>
                <a:effectLst/>
                <a:latin typeface="+mn-lt"/>
                <a:ea typeface="+mn-ea"/>
                <a:cs typeface="+mn-cs"/>
              </a:rPr>
              <a:t>Protobuf3</a:t>
            </a:r>
          </a:p>
          <a:p>
            <a:pPr lvl="2"/>
            <a:r>
              <a:rPr lang="en-US" sz="2000" kern="1200" dirty="0">
                <a:solidFill>
                  <a:schemeClr val="tx1"/>
                </a:solidFill>
                <a:effectLst/>
                <a:latin typeface="+mn-lt"/>
                <a:ea typeface="+mn-ea"/>
                <a:cs typeface="+mn-cs"/>
              </a:rPr>
              <a:t>Encoding, decoding and high-level cryptographic processing of messages;</a:t>
            </a:r>
            <a:endParaRPr lang="en-US" sz="1600" kern="1200" dirty="0">
              <a:solidFill>
                <a:schemeClr val="tx1"/>
              </a:solidFill>
              <a:effectLst/>
              <a:latin typeface="+mn-lt"/>
              <a:ea typeface="+mn-ea"/>
              <a:cs typeface="+mn-cs"/>
            </a:endParaRPr>
          </a:p>
          <a:p>
            <a:pPr lvl="1"/>
            <a:r>
              <a:rPr lang="en-US" sz="2400" kern="1200" dirty="0">
                <a:solidFill>
                  <a:schemeClr val="tx1"/>
                </a:solidFill>
                <a:effectLst/>
                <a:latin typeface="+mn-lt"/>
                <a:ea typeface="+mn-ea"/>
                <a:cs typeface="+mn-cs"/>
              </a:rPr>
              <a:t>MAM (the overall protocol)</a:t>
            </a:r>
            <a:endParaRPr lang="en-US" sz="2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3141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AD5B-CA1F-4109-8C09-41222C00741D}"/>
              </a:ext>
            </a:extLst>
          </p:cNvPr>
          <p:cNvSpPr>
            <a:spLocks noGrp="1"/>
          </p:cNvSpPr>
          <p:nvPr>
            <p:ph type="title"/>
          </p:nvPr>
        </p:nvSpPr>
        <p:spPr/>
        <p:txBody>
          <a:bodyPr/>
          <a:lstStyle/>
          <a:p>
            <a:r>
              <a:rPr lang="en-US" dirty="0"/>
              <a:t>MAM Usage Scenarios</a:t>
            </a:r>
          </a:p>
        </p:txBody>
      </p:sp>
      <p:sp>
        <p:nvSpPr>
          <p:cNvPr id="3" name="Content Placeholder 2">
            <a:extLst>
              <a:ext uri="{FF2B5EF4-FFF2-40B4-BE49-F238E27FC236}">
                <a16:creationId xmlns:a16="http://schemas.microsoft.com/office/drawing/2014/main" id="{3DD16A77-8692-41ED-960C-A4E172EDBA9A}"/>
              </a:ext>
            </a:extLst>
          </p:cNvPr>
          <p:cNvSpPr>
            <a:spLocks noGrp="1"/>
          </p:cNvSpPr>
          <p:nvPr>
            <p:ph idx="1"/>
          </p:nvPr>
        </p:nvSpPr>
        <p:spPr/>
        <p:txBody>
          <a:bodyPr/>
          <a:lstStyle/>
          <a:p>
            <a:r>
              <a:rPr lang="en-US" sz="2800" kern="1200" dirty="0">
                <a:solidFill>
                  <a:schemeClr val="tx1"/>
                </a:solidFill>
                <a:effectLst/>
                <a:latin typeface="+mn-lt"/>
                <a:ea typeface="+mn-ea"/>
                <a:cs typeface="+mn-cs"/>
              </a:rPr>
              <a:t>Existing functional examples of MAM being utilized on embedded devices are the Bosch XDK IoT developer kit or the </a:t>
            </a:r>
            <a:r>
              <a:rPr lang="en-US" sz="2800" kern="1200" dirty="0" err="1">
                <a:solidFill>
                  <a:schemeClr val="tx1"/>
                </a:solidFill>
                <a:effectLst/>
                <a:latin typeface="+mn-lt"/>
                <a:ea typeface="+mn-ea"/>
                <a:cs typeface="+mn-cs"/>
              </a:rPr>
              <a:t>RuuviTag</a:t>
            </a:r>
            <a:r>
              <a:rPr lang="en-US" sz="2800" kern="1200" dirty="0">
                <a:solidFill>
                  <a:schemeClr val="tx1"/>
                </a:solidFill>
                <a:effectLst/>
                <a:latin typeface="+mn-lt"/>
                <a:ea typeface="+mn-ea"/>
                <a:cs typeface="+mn-cs"/>
              </a:rPr>
              <a:t>, an open source sensor beacon from </a:t>
            </a:r>
            <a:r>
              <a:rPr lang="en-US" sz="2800" kern="1200" dirty="0" err="1">
                <a:solidFill>
                  <a:schemeClr val="tx1"/>
                </a:solidFill>
                <a:effectLst/>
                <a:latin typeface="+mn-lt"/>
                <a:ea typeface="+mn-ea"/>
                <a:cs typeface="+mn-cs"/>
              </a:rPr>
              <a:t>Ruuvi</a:t>
            </a:r>
            <a:r>
              <a:rPr lang="en-US" sz="2800" kern="1200" dirty="0">
                <a:solidFill>
                  <a:schemeClr val="tx1"/>
                </a:solidFill>
                <a:effectLst/>
                <a:latin typeface="+mn-lt"/>
                <a:ea typeface="+mn-ea"/>
                <a:cs typeface="+mn-cs"/>
              </a:rPr>
              <a:t> Labs. </a:t>
            </a:r>
          </a:p>
          <a:p>
            <a:r>
              <a:rPr lang="en-US" sz="2800" kern="1200" dirty="0">
                <a:solidFill>
                  <a:schemeClr val="tx1"/>
                </a:solidFill>
                <a:effectLst/>
                <a:latin typeface="+mn-lt"/>
                <a:ea typeface="+mn-ea"/>
                <a:cs typeface="+mn-cs"/>
              </a:rPr>
              <a:t>Using the XDK or </a:t>
            </a:r>
            <a:r>
              <a:rPr lang="en-US" sz="2800" kern="1200" dirty="0" err="1">
                <a:solidFill>
                  <a:schemeClr val="tx1"/>
                </a:solidFill>
                <a:effectLst/>
                <a:latin typeface="+mn-lt"/>
                <a:ea typeface="+mn-ea"/>
                <a:cs typeface="+mn-cs"/>
              </a:rPr>
              <a:t>RuuviTags</a:t>
            </a:r>
            <a:r>
              <a:rPr lang="en-US" sz="2800" kern="1200" dirty="0">
                <a:solidFill>
                  <a:schemeClr val="tx1"/>
                </a:solidFill>
                <a:effectLst/>
                <a:latin typeface="+mn-lt"/>
                <a:ea typeface="+mn-ea"/>
                <a:cs typeface="+mn-cs"/>
              </a:rPr>
              <a:t>, one can create portable weather stations, </a:t>
            </a:r>
            <a:r>
              <a:rPr lang="en-US" sz="2800" kern="1200" dirty="0" err="1">
                <a:solidFill>
                  <a:schemeClr val="tx1"/>
                </a:solidFill>
                <a:effectLst/>
                <a:latin typeface="+mn-lt"/>
                <a:ea typeface="+mn-ea"/>
                <a:cs typeface="+mn-cs"/>
              </a:rPr>
              <a:t>Eddystone</a:t>
            </a:r>
            <a:r>
              <a:rPr lang="en-US" sz="2800" kern="1200" dirty="0">
                <a:solidFill>
                  <a:schemeClr val="tx1"/>
                </a:solidFill>
                <a:effectLst/>
                <a:latin typeface="+mn-lt"/>
                <a:ea typeface="+mn-ea"/>
                <a:cs typeface="+mn-cs"/>
              </a:rPr>
              <a:t> proximity beacons, vehicle locators and many other nifty sensor applications that report telemetry to a limited audience via the tangle or receive commands through a MAM stream. </a:t>
            </a:r>
          </a:p>
          <a:p>
            <a:r>
              <a:rPr lang="en-US" sz="2800" kern="1200" dirty="0">
                <a:solidFill>
                  <a:schemeClr val="tx1"/>
                </a:solidFill>
                <a:effectLst/>
                <a:latin typeface="+mn-lt"/>
                <a:ea typeface="+mn-ea"/>
                <a:cs typeface="+mn-cs"/>
              </a:rPr>
              <a:t>Another MAM use case is an EV charging station from the Dutch energy giant </a:t>
            </a:r>
            <a:r>
              <a:rPr lang="en-US" sz="2800" kern="1200" dirty="0" err="1">
                <a:solidFill>
                  <a:schemeClr val="tx1"/>
                </a:solidFill>
                <a:effectLst/>
                <a:latin typeface="+mn-lt"/>
                <a:ea typeface="+mn-ea"/>
                <a:cs typeface="+mn-cs"/>
              </a:rPr>
              <a:t>Elaad</a:t>
            </a:r>
            <a:r>
              <a:rPr lang="en-US" sz="2800" kern="1200" dirty="0">
                <a:solidFill>
                  <a:schemeClr val="tx1"/>
                </a:solidFill>
                <a:effectLst/>
                <a:latin typeface="+mn-lt"/>
                <a:ea typeface="+mn-ea"/>
                <a:cs typeface="+mn-cs"/>
              </a:rPr>
              <a:t>, with IOTA enabled payments which allows for transparent data integrity.</a:t>
            </a:r>
          </a:p>
        </p:txBody>
      </p:sp>
    </p:spTree>
    <p:extLst>
      <p:ext uri="{BB962C8B-B14F-4D97-AF65-F5344CB8AC3E}">
        <p14:creationId xmlns:p14="http://schemas.microsoft.com/office/powerpoint/2010/main" val="224027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514C-1F13-4CBB-83BA-14528938C45C}"/>
              </a:ext>
            </a:extLst>
          </p:cNvPr>
          <p:cNvSpPr>
            <a:spLocks noGrp="1"/>
          </p:cNvSpPr>
          <p:nvPr>
            <p:ph type="title"/>
          </p:nvPr>
        </p:nvSpPr>
        <p:spPr/>
        <p:txBody>
          <a:bodyPr/>
          <a:lstStyle/>
          <a:p>
            <a:r>
              <a:rPr lang="en-US" dirty="0"/>
              <a:t>MAM Standard</a:t>
            </a:r>
          </a:p>
        </p:txBody>
      </p:sp>
      <p:sp>
        <p:nvSpPr>
          <p:cNvPr id="3" name="Content Placeholder 2">
            <a:extLst>
              <a:ext uri="{FF2B5EF4-FFF2-40B4-BE49-F238E27FC236}">
                <a16:creationId xmlns:a16="http://schemas.microsoft.com/office/drawing/2014/main" id="{A63B066A-2A45-45F5-AB14-FFE26887DE9B}"/>
              </a:ext>
            </a:extLst>
          </p:cNvPr>
          <p:cNvSpPr>
            <a:spLocks noGrp="1"/>
          </p:cNvSpPr>
          <p:nvPr>
            <p:ph idx="1"/>
          </p:nvPr>
        </p:nvSpPr>
        <p:spPr/>
        <p:txBody>
          <a:bodyPr/>
          <a:lstStyle/>
          <a:p>
            <a:pPr rtl="0" eaLnBrk="1" latinLnBrk="0" hangingPunct="1"/>
            <a:r>
              <a:rPr lang="en-US" sz="2800" kern="1200" dirty="0">
                <a:solidFill>
                  <a:schemeClr val="tx1"/>
                </a:solidFill>
                <a:effectLst/>
                <a:latin typeface="+mn-lt"/>
                <a:ea typeface="+mn-ea"/>
                <a:cs typeface="+mn-cs"/>
              </a:rPr>
              <a:t>Conformance (of a piece of software) means:</a:t>
            </a:r>
            <a:endParaRPr lang="en-US" sz="2800" dirty="0">
              <a:effectLst/>
            </a:endParaRPr>
          </a:p>
          <a:p>
            <a:pPr lvl="1" rtl="0" eaLnBrk="1" latinLnBrk="0" hangingPunct="1"/>
            <a:r>
              <a:rPr lang="en-US" sz="2400" kern="1200" dirty="0">
                <a:solidFill>
                  <a:schemeClr val="tx1"/>
                </a:solidFill>
                <a:effectLst/>
                <a:latin typeface="+mn-lt"/>
                <a:ea typeface="+mn-ea"/>
                <a:cs typeface="+mn-cs"/>
              </a:rPr>
              <a:t>It originates material that someone else can consume knowing</a:t>
            </a:r>
            <a:r>
              <a:rPr lang="en-US" sz="2400" kern="1200" baseline="0" dirty="0">
                <a:solidFill>
                  <a:schemeClr val="tx1"/>
                </a:solidFill>
                <a:effectLst/>
                <a:latin typeface="+mn-lt"/>
                <a:ea typeface="+mn-ea"/>
                <a:cs typeface="+mn-cs"/>
              </a:rPr>
              <a:t> the standard and that it is conformant</a:t>
            </a:r>
            <a:endParaRPr lang="en-US" dirty="0">
              <a:effectLst/>
            </a:endParaRPr>
          </a:p>
          <a:p>
            <a:pPr lvl="1" rtl="0" eaLnBrk="1" latinLnBrk="0" hangingPunct="1"/>
            <a:r>
              <a:rPr lang="en-US" sz="2400" kern="1200" baseline="0" dirty="0">
                <a:solidFill>
                  <a:schemeClr val="tx1"/>
                </a:solidFill>
                <a:effectLst/>
                <a:latin typeface="+mn-lt"/>
                <a:ea typeface="+mn-ea"/>
                <a:cs typeface="+mn-cs"/>
              </a:rPr>
              <a:t>It consumes something knowing that it was originated according to the standard</a:t>
            </a:r>
            <a:endParaRPr lang="en-US" dirty="0">
              <a:effectLst/>
            </a:endParaRPr>
          </a:p>
          <a:p>
            <a:r>
              <a:rPr lang="en-US" dirty="0"/>
              <a:t>Encryption conformance</a:t>
            </a:r>
          </a:p>
          <a:p>
            <a:pPr lvl="1"/>
            <a:r>
              <a:rPr lang="en-US" dirty="0"/>
              <a:t>Messages</a:t>
            </a:r>
            <a:r>
              <a:rPr lang="en-US" baseline="0" dirty="0"/>
              <a:t> are encrypted according to the standard</a:t>
            </a:r>
          </a:p>
          <a:p>
            <a:pPr lvl="1"/>
            <a:r>
              <a:rPr lang="en-US" baseline="0" dirty="0"/>
              <a:t>Messages can be decrypted knowing the standard</a:t>
            </a:r>
          </a:p>
          <a:p>
            <a:pPr lvl="1"/>
            <a:r>
              <a:rPr lang="en-US" baseline="0" dirty="0"/>
              <a:t>Inn these cases, conformance may include reference to existing algorithms, or these may be as defined in the MAM Specification (to be copied into the Standard)</a:t>
            </a:r>
            <a:endParaRPr lang="en-US" dirty="0"/>
          </a:p>
        </p:txBody>
      </p:sp>
    </p:spTree>
    <p:extLst>
      <p:ext uri="{BB962C8B-B14F-4D97-AF65-F5344CB8AC3E}">
        <p14:creationId xmlns:p14="http://schemas.microsoft.com/office/powerpoint/2010/main" val="185036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C77B-9A67-4997-AB4F-69A197A9E1DC}"/>
              </a:ext>
            </a:extLst>
          </p:cNvPr>
          <p:cNvSpPr>
            <a:spLocks noGrp="1"/>
          </p:cNvSpPr>
          <p:nvPr>
            <p:ph type="title"/>
          </p:nvPr>
        </p:nvSpPr>
        <p:spPr/>
        <p:txBody>
          <a:bodyPr/>
          <a:lstStyle/>
          <a:p>
            <a:r>
              <a:rPr lang="en-US" dirty="0"/>
              <a:t>Standard</a:t>
            </a:r>
            <a:r>
              <a:rPr lang="en-US" baseline="0" dirty="0"/>
              <a:t> Usage Scenarios </a:t>
            </a:r>
            <a:endParaRPr lang="en-US" dirty="0"/>
          </a:p>
        </p:txBody>
      </p:sp>
      <p:sp>
        <p:nvSpPr>
          <p:cNvPr id="3" name="Content Placeholder 2">
            <a:extLst>
              <a:ext uri="{FF2B5EF4-FFF2-40B4-BE49-F238E27FC236}">
                <a16:creationId xmlns:a16="http://schemas.microsoft.com/office/drawing/2014/main" id="{C92A6696-7EB5-4E2D-BC94-87E77EAF3ECB}"/>
              </a:ext>
            </a:extLst>
          </p:cNvPr>
          <p:cNvSpPr>
            <a:spLocks noGrp="1"/>
          </p:cNvSpPr>
          <p:nvPr>
            <p:ph idx="1"/>
          </p:nvPr>
        </p:nvSpPr>
        <p:spPr/>
        <p:txBody>
          <a:bodyPr/>
          <a:lstStyle/>
          <a:p>
            <a:r>
              <a:rPr lang="en-US" dirty="0"/>
              <a:t>Conformance of MAM messages posted to the Tangle</a:t>
            </a:r>
          </a:p>
          <a:p>
            <a:r>
              <a:rPr lang="en-US" dirty="0"/>
              <a:t>Use outside of the Tangle</a:t>
            </a:r>
          </a:p>
          <a:p>
            <a:endParaRPr lang="en-US" dirty="0"/>
          </a:p>
        </p:txBody>
      </p:sp>
    </p:spTree>
    <p:extLst>
      <p:ext uri="{BB962C8B-B14F-4D97-AF65-F5344CB8AC3E}">
        <p14:creationId xmlns:p14="http://schemas.microsoft.com/office/powerpoint/2010/main" val="409630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AB1F-50EA-434C-AF66-327CEC81C37C}"/>
              </a:ext>
            </a:extLst>
          </p:cNvPr>
          <p:cNvSpPr>
            <a:spLocks noGrp="1"/>
          </p:cNvSpPr>
          <p:nvPr>
            <p:ph type="title"/>
          </p:nvPr>
        </p:nvSpPr>
        <p:spPr/>
        <p:txBody>
          <a:bodyPr/>
          <a:lstStyle/>
          <a:p>
            <a:r>
              <a:rPr lang="en-US" dirty="0"/>
              <a:t>EEE</a:t>
            </a:r>
          </a:p>
        </p:txBody>
      </p:sp>
      <p:sp>
        <p:nvSpPr>
          <p:cNvPr id="3" name="Content Placeholder 2">
            <a:extLst>
              <a:ext uri="{FF2B5EF4-FFF2-40B4-BE49-F238E27FC236}">
                <a16:creationId xmlns:a16="http://schemas.microsoft.com/office/drawing/2014/main" id="{61A0CFAD-001B-42B3-8FCA-004FB8927D55}"/>
              </a:ext>
            </a:extLst>
          </p:cNvPr>
          <p:cNvSpPr>
            <a:spLocks noGrp="1"/>
          </p:cNvSpPr>
          <p:nvPr>
            <p:ph idx="1"/>
          </p:nvPr>
        </p:nvSpPr>
        <p:spPr/>
        <p:txBody>
          <a:bodyPr/>
          <a:lstStyle/>
          <a:p>
            <a:r>
              <a:rPr lang="en-US" dirty="0"/>
              <a:t>Overview</a:t>
            </a:r>
          </a:p>
          <a:p>
            <a:r>
              <a:rPr lang="en-US" dirty="0"/>
              <a:t>Characteristics</a:t>
            </a:r>
          </a:p>
          <a:p>
            <a:r>
              <a:rPr lang="en-US" dirty="0"/>
              <a:t>Usage in IOTA</a:t>
            </a:r>
          </a:p>
          <a:p>
            <a:r>
              <a:rPr lang="en-US" dirty="0"/>
              <a:t>Deployment scenarios</a:t>
            </a:r>
          </a:p>
          <a:p>
            <a:r>
              <a:rPr lang="en-US" dirty="0"/>
              <a:t>What to Standardize</a:t>
            </a:r>
          </a:p>
        </p:txBody>
      </p:sp>
    </p:spTree>
    <p:extLst>
      <p:ext uri="{BB962C8B-B14F-4D97-AF65-F5344CB8AC3E}">
        <p14:creationId xmlns:p14="http://schemas.microsoft.com/office/powerpoint/2010/main" val="110446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3D45-704F-4A58-AA59-D54C1EA88E6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ACF563A-ECF3-4FF8-98C8-A988D1701F3A}"/>
              </a:ext>
            </a:extLst>
          </p:cNvPr>
          <p:cNvSpPr>
            <a:spLocks noGrp="1"/>
          </p:cNvSpPr>
          <p:nvPr>
            <p:ph idx="1"/>
          </p:nvPr>
        </p:nvSpPr>
        <p:spPr/>
        <p:txBody>
          <a:bodyPr>
            <a:normAutofit fontScale="92500" lnSpcReduction="20000"/>
          </a:bodyPr>
          <a:lstStyle/>
          <a:p>
            <a:r>
              <a:rPr lang="en-US" sz="2800" kern="1200" dirty="0">
                <a:solidFill>
                  <a:schemeClr val="tx1"/>
                </a:solidFill>
                <a:effectLst/>
                <a:latin typeface="+mn-lt"/>
                <a:ea typeface="+mn-ea"/>
                <a:cs typeface="+mn-cs"/>
              </a:rPr>
              <a:t>EEE is an event dispatcher. It is intended to provide communications between nodes or between modules within nodes for any node implementation that is conformant with the Bee node implementation. </a:t>
            </a:r>
          </a:p>
          <a:p>
            <a:r>
              <a:rPr lang="en-US" sz="2800" kern="1200" dirty="0">
                <a:solidFill>
                  <a:schemeClr val="tx1"/>
                </a:solidFill>
                <a:effectLst/>
                <a:latin typeface="+mn-lt"/>
                <a:ea typeface="+mn-ea"/>
                <a:cs typeface="+mn-cs"/>
              </a:rPr>
              <a:t>The EEE Protocol is based on three core concepts: </a:t>
            </a:r>
          </a:p>
          <a:p>
            <a:pPr lvl="1"/>
            <a:r>
              <a:rPr lang="en-US" sz="2400" kern="1200" dirty="0">
                <a:solidFill>
                  <a:schemeClr val="tx1"/>
                </a:solidFill>
                <a:effectLst/>
                <a:latin typeface="+mn-lt"/>
                <a:ea typeface="+mn-ea"/>
                <a:cs typeface="+mn-cs"/>
              </a:rPr>
              <a:t>Environment</a:t>
            </a:r>
          </a:p>
          <a:p>
            <a:pPr lvl="1"/>
            <a:r>
              <a:rPr lang="en-US" sz="2400" kern="1200" dirty="0">
                <a:solidFill>
                  <a:schemeClr val="tx1"/>
                </a:solidFill>
                <a:effectLst/>
                <a:latin typeface="+mn-lt"/>
                <a:ea typeface="+mn-ea"/>
                <a:cs typeface="+mn-cs"/>
              </a:rPr>
              <a:t>Effect</a:t>
            </a:r>
          </a:p>
          <a:p>
            <a:pPr lvl="1"/>
            <a:r>
              <a:rPr lang="en-US" sz="2400" kern="1200" dirty="0">
                <a:solidFill>
                  <a:schemeClr val="tx1"/>
                </a:solidFill>
                <a:effectLst/>
                <a:latin typeface="+mn-lt"/>
                <a:ea typeface="+mn-ea"/>
                <a:cs typeface="+mn-cs"/>
              </a:rPr>
              <a:t>Entity</a:t>
            </a:r>
          </a:p>
          <a:p>
            <a:r>
              <a:rPr lang="en-US" sz="2800" kern="1200" dirty="0">
                <a:solidFill>
                  <a:schemeClr val="tx1"/>
                </a:solidFill>
                <a:effectLst/>
                <a:latin typeface="+mn-lt"/>
                <a:ea typeface="+mn-ea"/>
                <a:cs typeface="+mn-cs"/>
              </a:rPr>
              <a:t>In the EEE Protocol communication is always carried out through an intermediary gateway called an Environment. The individual actors that are sending or receiving data through environments are called Entities. The data being sent through an environment is called an Effect. </a:t>
            </a:r>
          </a:p>
          <a:p>
            <a:r>
              <a:rPr lang="en-US" sz="2600" kern="1200" dirty="0">
                <a:solidFill>
                  <a:schemeClr val="tx1"/>
                </a:solidFill>
                <a:effectLst/>
                <a:latin typeface="+mn-lt"/>
                <a:ea typeface="+mn-ea"/>
                <a:cs typeface="+mn-cs"/>
              </a:rPr>
              <a:t>Builds upon IOTA use of ‘</a:t>
            </a:r>
            <a:r>
              <a:rPr lang="en-US" sz="2600" kern="1200" dirty="0" err="1">
                <a:solidFill>
                  <a:schemeClr val="tx1"/>
                </a:solidFill>
                <a:effectLst/>
                <a:latin typeface="+mn-lt"/>
                <a:ea typeface="+mn-ea"/>
                <a:cs typeface="+mn-cs"/>
              </a:rPr>
              <a:t>Qupla</a:t>
            </a:r>
            <a:r>
              <a:rPr lang="en-US" sz="2600" kern="1200" dirty="0">
                <a:solidFill>
                  <a:schemeClr val="tx1"/>
                </a:solidFill>
                <a:effectLst/>
                <a:latin typeface="+mn-lt"/>
                <a:ea typeface="+mn-ea"/>
                <a:cs typeface="+mn-cs"/>
              </a:rPr>
              <a:t>’ programming for ternary but does not depend on this</a:t>
            </a:r>
          </a:p>
        </p:txBody>
      </p:sp>
    </p:spTree>
    <p:extLst>
      <p:ext uri="{BB962C8B-B14F-4D97-AF65-F5344CB8AC3E}">
        <p14:creationId xmlns:p14="http://schemas.microsoft.com/office/powerpoint/2010/main" val="36420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F9DC-C631-4C6A-95E4-C575C7A4A3FA}"/>
              </a:ext>
            </a:extLst>
          </p:cNvPr>
          <p:cNvSpPr>
            <a:spLocks noGrp="1"/>
          </p:cNvSpPr>
          <p:nvPr>
            <p:ph type="title"/>
          </p:nvPr>
        </p:nvSpPr>
        <p:spPr/>
        <p:txBody>
          <a:bodyPr/>
          <a:lstStyle/>
          <a:p>
            <a:r>
              <a:rPr lang="en-US" dirty="0"/>
              <a:t>Details from IOTA</a:t>
            </a:r>
          </a:p>
        </p:txBody>
      </p:sp>
      <p:sp>
        <p:nvSpPr>
          <p:cNvPr id="3" name="Content Placeholder 2">
            <a:extLst>
              <a:ext uri="{FF2B5EF4-FFF2-40B4-BE49-F238E27FC236}">
                <a16:creationId xmlns:a16="http://schemas.microsoft.com/office/drawing/2014/main" id="{057E9421-8873-47BF-8E6D-90381E31CC81}"/>
              </a:ext>
            </a:extLst>
          </p:cNvPr>
          <p:cNvSpPr>
            <a:spLocks noGrp="1"/>
          </p:cNvSpPr>
          <p:nvPr>
            <p:ph idx="1"/>
          </p:nvPr>
        </p:nvSpPr>
        <p:spPr/>
        <p:txBody>
          <a:bodyPr>
            <a:normAutofit fontScale="77500" lnSpcReduction="20000"/>
          </a:bodyPr>
          <a:lstStyle/>
          <a:p>
            <a:r>
              <a:rPr lang="en-US" sz="2800" kern="1200">
                <a:solidFill>
                  <a:schemeClr val="tx1"/>
                </a:solidFill>
                <a:effectLst/>
                <a:latin typeface="+mn-lt"/>
                <a:ea typeface="+mn-ea"/>
                <a:cs typeface="+mn-cs"/>
              </a:rPr>
              <a:t>EEE stands for Environment-Entity-Effect</a:t>
            </a:r>
          </a:p>
          <a:p>
            <a:pPr lvl="1"/>
            <a:r>
              <a:rPr lang="en-US" sz="2400" kern="1200">
                <a:solidFill>
                  <a:schemeClr val="tx1"/>
                </a:solidFill>
                <a:effectLst/>
                <a:latin typeface="+mn-lt"/>
                <a:ea typeface="+mn-ea"/>
                <a:cs typeface="+mn-cs"/>
              </a:rPr>
              <a:t>In this protocol communication is always done through an intermediary gateway called an Environment</a:t>
            </a:r>
          </a:p>
          <a:p>
            <a:pPr lvl="1"/>
            <a:r>
              <a:rPr lang="en-US" sz="2400" kern="1200">
                <a:solidFill>
                  <a:schemeClr val="tx1"/>
                </a:solidFill>
                <a:effectLst/>
                <a:latin typeface="+mn-lt"/>
                <a:ea typeface="+mn-ea"/>
                <a:cs typeface="+mn-cs"/>
              </a:rPr>
              <a:t>The actors that are sending or receiving data through environments are called an Entity</a:t>
            </a:r>
          </a:p>
          <a:p>
            <a:pPr lvl="1"/>
            <a:r>
              <a:rPr lang="en-US" sz="2400" kern="1200">
                <a:solidFill>
                  <a:schemeClr val="tx1"/>
                </a:solidFill>
                <a:effectLst/>
                <a:latin typeface="+mn-lt"/>
                <a:ea typeface="+mn-ea"/>
                <a:cs typeface="+mn-cs"/>
              </a:rPr>
              <a:t>The data being sent through an environment is called an Effect</a:t>
            </a:r>
          </a:p>
          <a:p>
            <a:r>
              <a:rPr lang="en-US" sz="2800" kern="1200">
                <a:solidFill>
                  <a:schemeClr val="tx1"/>
                </a:solidFill>
                <a:effectLst/>
                <a:latin typeface="+mn-lt"/>
                <a:ea typeface="+mn-ea"/>
                <a:cs typeface="+mn-cs"/>
              </a:rPr>
              <a:t>The EEE protocol uses a minimal event dispatcher called the Supervisor to keep track of the environments and manage the passing of the effects where necessary</a:t>
            </a:r>
          </a:p>
          <a:p>
            <a:r>
              <a:rPr lang="en-US" sz="2800" kern="1200">
                <a:solidFill>
                  <a:schemeClr val="tx1"/>
                </a:solidFill>
                <a:effectLst/>
                <a:latin typeface="+mn-lt"/>
                <a:ea typeface="+mn-ea"/>
                <a:cs typeface="+mn-cs"/>
              </a:rPr>
              <a:t>Interactions:</a:t>
            </a:r>
          </a:p>
          <a:p>
            <a:pPr lvl="1"/>
            <a:r>
              <a:rPr lang="en-US" sz="2400" kern="1200">
                <a:solidFill>
                  <a:schemeClr val="tx1"/>
                </a:solidFill>
                <a:effectLst/>
                <a:latin typeface="+mn-lt"/>
                <a:ea typeface="+mn-ea"/>
                <a:cs typeface="+mn-cs"/>
              </a:rPr>
              <a:t>An entity can join an environment, which means it registers with the environment to start receiving the effects being sent to that environment</a:t>
            </a:r>
          </a:p>
          <a:p>
            <a:pPr lvl="1"/>
            <a:r>
              <a:rPr lang="en-US" sz="2400" kern="1200">
                <a:solidFill>
                  <a:schemeClr val="tx1"/>
                </a:solidFill>
                <a:effectLst/>
                <a:latin typeface="+mn-lt"/>
                <a:ea typeface="+mn-ea"/>
                <a:cs typeface="+mn-cs"/>
              </a:rPr>
              <a:t>To stop receiving the effects from that environment the entity has to leave the environment, which unregisters it from receiving the effects</a:t>
            </a:r>
          </a:p>
          <a:p>
            <a:pPr lvl="1"/>
            <a:r>
              <a:rPr lang="en-US" sz="2400" kern="1200">
                <a:solidFill>
                  <a:schemeClr val="tx1"/>
                </a:solidFill>
                <a:effectLst/>
                <a:latin typeface="+mn-lt"/>
                <a:ea typeface="+mn-ea"/>
                <a:cs typeface="+mn-cs"/>
              </a:rPr>
              <a:t>It is possible for more than one entity to join an environment</a:t>
            </a:r>
          </a:p>
          <a:p>
            <a:pPr lvl="1"/>
            <a:r>
              <a:rPr lang="en-US" sz="2400" kern="1200">
                <a:solidFill>
                  <a:schemeClr val="tx1"/>
                </a:solidFill>
                <a:effectLst/>
                <a:latin typeface="+mn-lt"/>
                <a:ea typeface="+mn-ea"/>
                <a:cs typeface="+mn-cs"/>
              </a:rPr>
              <a:t>Any effect received by an environment will be passed on to all entities that have joined that environment</a:t>
            </a:r>
            <a:endParaRPr lang="en-US"/>
          </a:p>
        </p:txBody>
      </p:sp>
    </p:spTree>
    <p:extLst>
      <p:ext uri="{BB962C8B-B14F-4D97-AF65-F5344CB8AC3E}">
        <p14:creationId xmlns:p14="http://schemas.microsoft.com/office/powerpoint/2010/main" val="4228450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2544-0559-4806-B45F-81834784A8A9}"/>
              </a:ext>
            </a:extLst>
          </p:cNvPr>
          <p:cNvSpPr>
            <a:spLocks noGrp="1"/>
          </p:cNvSpPr>
          <p:nvPr>
            <p:ph type="title"/>
          </p:nvPr>
        </p:nvSpPr>
        <p:spPr/>
        <p:txBody>
          <a:bodyPr/>
          <a:lstStyle/>
          <a:p>
            <a:r>
              <a:rPr lang="en-US" dirty="0"/>
              <a:t>EEE Properties</a:t>
            </a:r>
          </a:p>
        </p:txBody>
      </p:sp>
      <p:sp>
        <p:nvSpPr>
          <p:cNvPr id="3" name="Content Placeholder 2">
            <a:extLst>
              <a:ext uri="{FF2B5EF4-FFF2-40B4-BE49-F238E27FC236}">
                <a16:creationId xmlns:a16="http://schemas.microsoft.com/office/drawing/2014/main" id="{B1DFFD39-337B-4703-8F0D-FEC0C79E04DB}"/>
              </a:ext>
            </a:extLst>
          </p:cNvPr>
          <p:cNvSpPr>
            <a:spLocks noGrp="1"/>
          </p:cNvSpPr>
          <p:nvPr>
            <p:ph idx="1"/>
          </p:nvPr>
        </p:nvSpPr>
        <p:spPr/>
        <p:txBody>
          <a:bodyPr>
            <a:normAutofit fontScale="92500"/>
          </a:bodyPr>
          <a:lstStyle/>
          <a:p>
            <a:pPr rtl="0" fontAlgn="base"/>
            <a:r>
              <a:rPr lang="en-US" sz="2800" b="0" i="0" u="none" strike="noStrike" kern="1200" dirty="0">
                <a:solidFill>
                  <a:schemeClr val="tx1"/>
                </a:solidFill>
                <a:effectLst/>
                <a:latin typeface="+mn-lt"/>
                <a:ea typeface="+mn-ea"/>
                <a:cs typeface="+mn-cs"/>
              </a:rPr>
              <a:t>EEE enables system-agnostic decoupling</a:t>
            </a:r>
          </a:p>
          <a:p>
            <a:pPr lvl="1" rtl="0" fontAlgn="base"/>
            <a:r>
              <a:rPr lang="en-US" sz="2400" b="0" i="0" u="none" strike="noStrike" kern="1200" dirty="0">
                <a:solidFill>
                  <a:schemeClr val="tx1"/>
                </a:solidFill>
                <a:effectLst/>
                <a:latin typeface="+mn-lt"/>
                <a:ea typeface="+mn-ea"/>
                <a:cs typeface="+mn-cs"/>
              </a:rPr>
              <a:t>Entities only know the environment they send to or receive from and the interface specification of the effect data that passes through it</a:t>
            </a:r>
          </a:p>
          <a:p>
            <a:pPr lvl="1" rtl="0" fontAlgn="base"/>
            <a:r>
              <a:rPr lang="en-US" sz="2400" b="0" i="0" u="none" strike="noStrike" kern="1200" dirty="0">
                <a:solidFill>
                  <a:schemeClr val="tx1"/>
                </a:solidFill>
                <a:effectLst/>
                <a:latin typeface="+mn-lt"/>
                <a:ea typeface="+mn-ea"/>
                <a:cs typeface="+mn-cs"/>
              </a:rPr>
              <a:t>The sending entities do not care where the receiving entities reside, or even whether they exist</a:t>
            </a:r>
          </a:p>
          <a:p>
            <a:pPr lvl="1" rtl="0" fontAlgn="base"/>
            <a:r>
              <a:rPr lang="en-US" sz="2400" b="0" i="0" u="none" strike="noStrike" kern="1200" dirty="0">
                <a:solidFill>
                  <a:schemeClr val="tx1"/>
                </a:solidFill>
                <a:effectLst/>
                <a:latin typeface="+mn-lt"/>
                <a:ea typeface="+mn-ea"/>
                <a:cs typeface="+mn-cs"/>
              </a:rPr>
              <a:t>The receiving entities in turn don't care where the effect data originally came from</a:t>
            </a:r>
          </a:p>
          <a:p>
            <a:pPr lvl="1" rtl="0" fontAlgn="base"/>
            <a:r>
              <a:rPr lang="en-US" sz="2400" b="0" i="0" u="none" strike="noStrike" kern="1200" dirty="0">
                <a:solidFill>
                  <a:schemeClr val="tx1"/>
                </a:solidFill>
                <a:effectLst/>
                <a:latin typeface="+mn-lt"/>
                <a:ea typeface="+mn-ea"/>
                <a:cs typeface="+mn-cs"/>
              </a:rPr>
              <a:t>This means that entities can reside on the same system or on separate systems</a:t>
            </a:r>
          </a:p>
          <a:p>
            <a:pPr lvl="1" rtl="0" fontAlgn="base"/>
            <a:r>
              <a:rPr lang="en-US" sz="2400" b="0" i="0" u="none" strike="noStrike" kern="1200" dirty="0">
                <a:solidFill>
                  <a:schemeClr val="tx1"/>
                </a:solidFill>
                <a:effectLst/>
                <a:latin typeface="+mn-lt"/>
                <a:ea typeface="+mn-ea"/>
                <a:cs typeface="+mn-cs"/>
              </a:rPr>
              <a:t>Separate systems can be separate devices, but also separate programming languages, just as long as each system runs a supervisor that can handle EEE locally.</a:t>
            </a:r>
          </a:p>
          <a:p>
            <a:pPr rtl="0" fontAlgn="base"/>
            <a:r>
              <a:rPr lang="en-US" sz="2800" b="0" i="0" u="none" strike="noStrike" kern="1200" dirty="0">
                <a:solidFill>
                  <a:schemeClr val="tx1"/>
                </a:solidFill>
                <a:effectLst/>
                <a:latin typeface="+mn-lt"/>
                <a:ea typeface="+mn-ea"/>
                <a:cs typeface="+mn-cs"/>
              </a:rPr>
              <a:t>EEE enables extreme modularity</a:t>
            </a:r>
          </a:p>
          <a:p>
            <a:pPr lvl="1" rtl="0" fontAlgn="base"/>
            <a:r>
              <a:rPr lang="en-US" sz="2400" b="0" i="0" u="none" strike="noStrike" kern="1200" dirty="0">
                <a:solidFill>
                  <a:schemeClr val="tx1"/>
                </a:solidFill>
                <a:effectLst/>
                <a:latin typeface="+mn-lt"/>
                <a:ea typeface="+mn-ea"/>
                <a:cs typeface="+mn-cs"/>
              </a:rPr>
              <a:t>Entities provide self-contained micro-services that each handle a very specific task.</a:t>
            </a:r>
          </a:p>
          <a:p>
            <a:endParaRPr lang="en-US" dirty="0"/>
          </a:p>
        </p:txBody>
      </p:sp>
    </p:spTree>
    <p:extLst>
      <p:ext uri="{BB962C8B-B14F-4D97-AF65-F5344CB8AC3E}">
        <p14:creationId xmlns:p14="http://schemas.microsoft.com/office/powerpoint/2010/main" val="95773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EA2C-6CA8-4430-A8A1-B61B41A3A309}"/>
              </a:ext>
            </a:extLst>
          </p:cNvPr>
          <p:cNvSpPr>
            <a:spLocks noGrp="1"/>
          </p:cNvSpPr>
          <p:nvPr>
            <p:ph type="title"/>
          </p:nvPr>
        </p:nvSpPr>
        <p:spPr/>
        <p:txBody>
          <a:bodyPr/>
          <a:lstStyle/>
          <a:p>
            <a:r>
              <a:rPr lang="en-US" dirty="0"/>
              <a:t>IOTA Roadmap</a:t>
            </a:r>
          </a:p>
        </p:txBody>
      </p:sp>
      <p:pic>
        <p:nvPicPr>
          <p:cNvPr id="5" name="Picture 4" descr="A screenshot of a cell phone&#10;&#10;Description automatically generated">
            <a:extLst>
              <a:ext uri="{FF2B5EF4-FFF2-40B4-BE49-F238E27FC236}">
                <a16:creationId xmlns:a16="http://schemas.microsoft.com/office/drawing/2014/main" id="{FAFEA5B2-C104-40E1-BD4A-2C9F3C22D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02" y="1277310"/>
            <a:ext cx="9708795" cy="5491980"/>
          </a:xfrm>
          <a:prstGeom prst="rect">
            <a:avLst/>
          </a:prstGeom>
        </p:spPr>
      </p:pic>
    </p:spTree>
    <p:extLst>
      <p:ext uri="{BB962C8B-B14F-4D97-AF65-F5344CB8AC3E}">
        <p14:creationId xmlns:p14="http://schemas.microsoft.com/office/powerpoint/2010/main" val="2366812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DE34-66FF-4ECA-A142-D70C35778619}"/>
              </a:ext>
            </a:extLst>
          </p:cNvPr>
          <p:cNvSpPr>
            <a:spLocks noGrp="1"/>
          </p:cNvSpPr>
          <p:nvPr>
            <p:ph type="title"/>
          </p:nvPr>
        </p:nvSpPr>
        <p:spPr/>
        <p:txBody>
          <a:bodyPr/>
          <a:lstStyle/>
          <a:p>
            <a:r>
              <a:rPr lang="en-US" dirty="0"/>
              <a:t>EEE Deployment Scenarios</a:t>
            </a:r>
          </a:p>
        </p:txBody>
      </p:sp>
      <p:sp>
        <p:nvSpPr>
          <p:cNvPr id="3" name="Content Placeholder 2">
            <a:extLst>
              <a:ext uri="{FF2B5EF4-FFF2-40B4-BE49-F238E27FC236}">
                <a16:creationId xmlns:a16="http://schemas.microsoft.com/office/drawing/2014/main" id="{25A31212-E0C5-4830-8C79-92443E488ADD}"/>
              </a:ext>
            </a:extLst>
          </p:cNvPr>
          <p:cNvSpPr>
            <a:spLocks noGrp="1"/>
          </p:cNvSpPr>
          <p:nvPr>
            <p:ph idx="1"/>
          </p:nvPr>
        </p:nvSpPr>
        <p:spPr/>
        <p:txBody>
          <a:bodyPr/>
          <a:lstStyle/>
          <a:p>
            <a:r>
              <a:rPr lang="en-US" dirty="0"/>
              <a:t>Basic EEE</a:t>
            </a:r>
          </a:p>
          <a:p>
            <a:r>
              <a:rPr lang="en-US" dirty="0"/>
              <a:t>Remote</a:t>
            </a:r>
            <a:r>
              <a:rPr lang="en-US" baseline="0" dirty="0"/>
              <a:t> Procedure Calls (RPC) with EEE</a:t>
            </a:r>
          </a:p>
          <a:p>
            <a:r>
              <a:rPr lang="en-US" baseline="0" dirty="0"/>
              <a:t>Tunneled EEE</a:t>
            </a:r>
          </a:p>
        </p:txBody>
      </p:sp>
    </p:spTree>
    <p:extLst>
      <p:ext uri="{BB962C8B-B14F-4D97-AF65-F5344CB8AC3E}">
        <p14:creationId xmlns:p14="http://schemas.microsoft.com/office/powerpoint/2010/main" val="639250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BD77-9AFB-469B-890F-1F43F84AD659}"/>
              </a:ext>
            </a:extLst>
          </p:cNvPr>
          <p:cNvSpPr>
            <a:spLocks noGrp="1"/>
          </p:cNvSpPr>
          <p:nvPr>
            <p:ph type="title"/>
          </p:nvPr>
        </p:nvSpPr>
        <p:spPr/>
        <p:txBody>
          <a:bodyPr/>
          <a:lstStyle/>
          <a:p>
            <a:pPr lvl="0" algn="ctr" rtl="0" eaLnBrk="1" latinLnBrk="0" hangingPunct="1"/>
            <a:r>
              <a:rPr lang="en-US" sz="4400" kern="1200" dirty="0">
                <a:solidFill>
                  <a:schemeClr val="tx1"/>
                </a:solidFill>
                <a:effectLst/>
                <a:latin typeface="+mj-lt"/>
                <a:ea typeface="+mn-ea"/>
                <a:cs typeface="+mn-cs"/>
              </a:rPr>
              <a:t>Basic EEE</a:t>
            </a:r>
            <a:endParaRPr lang="en-US" sz="4400" dirty="0">
              <a:latin typeface="+mj-lt"/>
            </a:endParaRPr>
          </a:p>
        </p:txBody>
      </p:sp>
      <p:pic>
        <p:nvPicPr>
          <p:cNvPr id="4" name="Picture 3">
            <a:extLst>
              <a:ext uri="{FF2B5EF4-FFF2-40B4-BE49-F238E27FC236}">
                <a16:creationId xmlns:a16="http://schemas.microsoft.com/office/drawing/2014/main" id="{983ADB9C-E123-4E9D-9D7C-463FAA2BEC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68924" y="678976"/>
            <a:ext cx="9054152" cy="5813899"/>
          </a:xfrm>
          <a:prstGeom prst="rect">
            <a:avLst/>
          </a:prstGeom>
          <a:noFill/>
          <a:ln>
            <a:noFill/>
          </a:ln>
        </p:spPr>
      </p:pic>
    </p:spTree>
    <p:extLst>
      <p:ext uri="{BB962C8B-B14F-4D97-AF65-F5344CB8AC3E}">
        <p14:creationId xmlns:p14="http://schemas.microsoft.com/office/powerpoint/2010/main" val="255662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726A-C24F-41B6-A97C-901A7E20CF30}"/>
              </a:ext>
            </a:extLst>
          </p:cNvPr>
          <p:cNvSpPr>
            <a:spLocks noGrp="1"/>
          </p:cNvSpPr>
          <p:nvPr>
            <p:ph type="title"/>
          </p:nvPr>
        </p:nvSpPr>
        <p:spPr/>
        <p:txBody>
          <a:bodyPr/>
          <a:lstStyle/>
          <a:p>
            <a:pPr lvl="0" algn="ctr" rtl="0" eaLnBrk="1" latinLnBrk="0" hangingPunct="1"/>
            <a:r>
              <a:rPr lang="en-US" sz="4400" kern="1200" dirty="0">
                <a:solidFill>
                  <a:schemeClr val="tx1"/>
                </a:solidFill>
                <a:effectLst/>
                <a:latin typeface="+mj-lt"/>
                <a:ea typeface="+mn-ea"/>
                <a:cs typeface="+mn-cs"/>
              </a:rPr>
              <a:t>Remote</a:t>
            </a:r>
            <a:r>
              <a:rPr lang="en-US" sz="4400" kern="1200" baseline="0" dirty="0">
                <a:solidFill>
                  <a:schemeClr val="tx1"/>
                </a:solidFill>
                <a:effectLst/>
                <a:latin typeface="+mj-lt"/>
                <a:ea typeface="+mn-ea"/>
                <a:cs typeface="+mn-cs"/>
              </a:rPr>
              <a:t> Procedure Calls (RPC) with EEE</a:t>
            </a:r>
            <a:endParaRPr lang="en-US" sz="4400" dirty="0">
              <a:latin typeface="+mj-lt"/>
            </a:endParaRPr>
          </a:p>
        </p:txBody>
      </p:sp>
      <p:pic>
        <p:nvPicPr>
          <p:cNvPr id="4" name="Picture 3">
            <a:extLst>
              <a:ext uri="{FF2B5EF4-FFF2-40B4-BE49-F238E27FC236}">
                <a16:creationId xmlns:a16="http://schemas.microsoft.com/office/drawing/2014/main" id="{6929920F-766E-4859-A895-85D1DF48F3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84679" y="713144"/>
            <a:ext cx="9422642" cy="5319168"/>
          </a:xfrm>
          <a:prstGeom prst="rect">
            <a:avLst/>
          </a:prstGeom>
          <a:noFill/>
          <a:ln>
            <a:noFill/>
          </a:ln>
        </p:spPr>
      </p:pic>
    </p:spTree>
    <p:extLst>
      <p:ext uri="{BB962C8B-B14F-4D97-AF65-F5344CB8AC3E}">
        <p14:creationId xmlns:p14="http://schemas.microsoft.com/office/powerpoint/2010/main" val="175984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3E02-DBB8-4325-AA34-E178A34489CE}"/>
              </a:ext>
            </a:extLst>
          </p:cNvPr>
          <p:cNvSpPr>
            <a:spLocks noGrp="1"/>
          </p:cNvSpPr>
          <p:nvPr>
            <p:ph type="title"/>
          </p:nvPr>
        </p:nvSpPr>
        <p:spPr/>
        <p:txBody>
          <a:bodyPr>
            <a:normAutofit/>
          </a:bodyPr>
          <a:lstStyle/>
          <a:p>
            <a:pPr lvl="0" algn="ctr" rtl="0" eaLnBrk="1" latinLnBrk="0" hangingPunct="1"/>
            <a:r>
              <a:rPr lang="en-US" sz="4400" kern="1200" baseline="0" dirty="0">
                <a:solidFill>
                  <a:schemeClr val="tx1"/>
                </a:solidFill>
                <a:effectLst/>
                <a:latin typeface="+mj-lt"/>
                <a:ea typeface="+mn-ea"/>
                <a:cs typeface="+mn-cs"/>
              </a:rPr>
              <a:t>Tunneled EEE</a:t>
            </a:r>
            <a:endParaRPr lang="en-US" sz="4400" dirty="0">
              <a:latin typeface="+mj-lt"/>
            </a:endParaRPr>
          </a:p>
        </p:txBody>
      </p:sp>
      <p:pic>
        <p:nvPicPr>
          <p:cNvPr id="4" name="Picture 3">
            <a:extLst>
              <a:ext uri="{FF2B5EF4-FFF2-40B4-BE49-F238E27FC236}">
                <a16:creationId xmlns:a16="http://schemas.microsoft.com/office/drawing/2014/main" id="{9517323D-CECF-4B3A-9D65-5DF62281D1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76734" y="197892"/>
            <a:ext cx="8038531" cy="6462215"/>
          </a:xfrm>
          <a:prstGeom prst="rect">
            <a:avLst/>
          </a:prstGeom>
          <a:noFill/>
          <a:ln>
            <a:noFill/>
          </a:ln>
        </p:spPr>
      </p:pic>
    </p:spTree>
    <p:extLst>
      <p:ext uri="{BB962C8B-B14F-4D97-AF65-F5344CB8AC3E}">
        <p14:creationId xmlns:p14="http://schemas.microsoft.com/office/powerpoint/2010/main" val="2652322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83F-787A-4BF3-9AD8-69180FC6E1A2}"/>
              </a:ext>
            </a:extLst>
          </p:cNvPr>
          <p:cNvSpPr>
            <a:spLocks noGrp="1"/>
          </p:cNvSpPr>
          <p:nvPr>
            <p:ph type="title"/>
          </p:nvPr>
        </p:nvSpPr>
        <p:spPr/>
        <p:txBody>
          <a:bodyPr/>
          <a:lstStyle/>
          <a:p>
            <a:r>
              <a:rPr lang="en-US" dirty="0"/>
              <a:t>EEE Usage in IOTA</a:t>
            </a:r>
          </a:p>
        </p:txBody>
      </p:sp>
      <p:sp>
        <p:nvSpPr>
          <p:cNvPr id="3" name="Content Placeholder 2">
            <a:extLst>
              <a:ext uri="{FF2B5EF4-FFF2-40B4-BE49-F238E27FC236}">
                <a16:creationId xmlns:a16="http://schemas.microsoft.com/office/drawing/2014/main" id="{3B978154-B51F-4EDA-95E6-2E4331AE453F}"/>
              </a:ext>
            </a:extLst>
          </p:cNvPr>
          <p:cNvSpPr>
            <a:spLocks noGrp="1"/>
          </p:cNvSpPr>
          <p:nvPr>
            <p:ph idx="1"/>
          </p:nvPr>
        </p:nvSpPr>
        <p:spPr/>
        <p:txBody>
          <a:bodyPr/>
          <a:lstStyle/>
          <a:p>
            <a:r>
              <a:rPr lang="en-US" sz="2800" kern="1200" dirty="0">
                <a:solidFill>
                  <a:schemeClr val="tx1"/>
                </a:solidFill>
                <a:effectLst/>
                <a:latin typeface="+mn-lt"/>
                <a:ea typeface="+mn-ea"/>
                <a:cs typeface="+mn-cs"/>
              </a:rPr>
              <a:t>The EEE protocol is intended to support a number of distinct usage scenarios: </a:t>
            </a:r>
          </a:p>
          <a:p>
            <a:pPr lvl="1"/>
            <a:r>
              <a:rPr lang="en-US" sz="2400" kern="1200" dirty="0">
                <a:solidFill>
                  <a:schemeClr val="tx1"/>
                </a:solidFill>
                <a:effectLst/>
                <a:latin typeface="+mn-lt"/>
                <a:ea typeface="+mn-ea"/>
                <a:cs typeface="+mn-cs"/>
              </a:rPr>
              <a:t>Communication among IoT devices</a:t>
            </a:r>
          </a:p>
          <a:p>
            <a:pPr lvl="1"/>
            <a:r>
              <a:rPr lang="en-US" sz="2400" kern="1200" dirty="0">
                <a:solidFill>
                  <a:schemeClr val="tx1"/>
                </a:solidFill>
                <a:effectLst/>
                <a:latin typeface="+mn-lt"/>
                <a:ea typeface="+mn-ea"/>
                <a:cs typeface="+mn-cs"/>
              </a:rPr>
              <a:t>Signals from IoT devices playing the role of an oracle in the Tangle</a:t>
            </a:r>
          </a:p>
          <a:p>
            <a:pPr lvl="1"/>
            <a:r>
              <a:rPr lang="en-US" sz="2400" kern="1200" dirty="0">
                <a:solidFill>
                  <a:schemeClr val="tx1"/>
                </a:solidFill>
                <a:effectLst/>
                <a:latin typeface="+mn-lt"/>
                <a:ea typeface="+mn-ea"/>
                <a:cs typeface="+mn-cs"/>
              </a:rPr>
              <a:t>Communication between nodes in the IOTA Tangle ecosystem</a:t>
            </a:r>
          </a:p>
          <a:p>
            <a:pPr lvl="1"/>
            <a:r>
              <a:rPr lang="en-US" sz="2400" kern="1200" dirty="0">
                <a:solidFill>
                  <a:schemeClr val="tx1"/>
                </a:solidFill>
                <a:effectLst/>
                <a:latin typeface="+mn-lt"/>
                <a:ea typeface="+mn-ea"/>
                <a:cs typeface="+mn-cs"/>
              </a:rPr>
              <a:t>Communication between modules in the modular Bee architecture</a:t>
            </a:r>
          </a:p>
          <a:p>
            <a:pPr lvl="2"/>
            <a:r>
              <a:rPr lang="en-US" sz="2000" kern="1200" dirty="0">
                <a:solidFill>
                  <a:schemeClr val="tx1"/>
                </a:solidFill>
                <a:effectLst/>
                <a:latin typeface="+mn-lt"/>
                <a:ea typeface="+mn-ea"/>
                <a:cs typeface="+mn-cs"/>
              </a:rPr>
              <a:t>Modules on a single device or machine, making up a node implementation</a:t>
            </a:r>
          </a:p>
          <a:p>
            <a:pPr lvl="2"/>
            <a:r>
              <a:rPr lang="en-US" sz="2000" kern="1200" dirty="0">
                <a:solidFill>
                  <a:schemeClr val="tx1"/>
                </a:solidFill>
                <a:effectLst/>
                <a:latin typeface="+mn-lt"/>
                <a:ea typeface="+mn-ea"/>
                <a:cs typeface="+mn-cs"/>
              </a:rPr>
              <a:t>Modules distributed across multiple devices, making up a single Bee node</a:t>
            </a:r>
          </a:p>
        </p:txBody>
      </p:sp>
    </p:spTree>
    <p:extLst>
      <p:ext uri="{BB962C8B-B14F-4D97-AF65-F5344CB8AC3E}">
        <p14:creationId xmlns:p14="http://schemas.microsoft.com/office/powerpoint/2010/main" val="2299313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0004-5181-4DB4-BF2A-C6345BF78A19}"/>
              </a:ext>
            </a:extLst>
          </p:cNvPr>
          <p:cNvSpPr>
            <a:spLocks noGrp="1"/>
          </p:cNvSpPr>
          <p:nvPr>
            <p:ph type="title"/>
          </p:nvPr>
        </p:nvSpPr>
        <p:spPr/>
        <p:txBody>
          <a:bodyPr/>
          <a:lstStyle/>
          <a:p>
            <a:r>
              <a:rPr lang="en-US" dirty="0"/>
              <a:t>EEE Standard</a:t>
            </a:r>
          </a:p>
        </p:txBody>
      </p:sp>
      <p:sp>
        <p:nvSpPr>
          <p:cNvPr id="3" name="Content Placeholder 2">
            <a:extLst>
              <a:ext uri="{FF2B5EF4-FFF2-40B4-BE49-F238E27FC236}">
                <a16:creationId xmlns:a16="http://schemas.microsoft.com/office/drawing/2014/main" id="{B3431176-DAE4-4385-A2DF-FAB91BC087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9690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5AF6-A1C0-48CA-8682-532E2DC0B859}"/>
              </a:ext>
            </a:extLst>
          </p:cNvPr>
          <p:cNvSpPr>
            <a:spLocks noGrp="1"/>
          </p:cNvSpPr>
          <p:nvPr>
            <p:ph type="title"/>
          </p:nvPr>
        </p:nvSpPr>
        <p:spPr/>
        <p:txBody>
          <a:bodyPr/>
          <a:lstStyle/>
          <a:p>
            <a:r>
              <a:rPr lang="en-US" dirty="0"/>
              <a:t>Standard Conformance</a:t>
            </a:r>
          </a:p>
        </p:txBody>
      </p:sp>
      <p:sp>
        <p:nvSpPr>
          <p:cNvPr id="3" name="Content Placeholder 2">
            <a:extLst>
              <a:ext uri="{FF2B5EF4-FFF2-40B4-BE49-F238E27FC236}">
                <a16:creationId xmlns:a16="http://schemas.microsoft.com/office/drawing/2014/main" id="{02D11EC6-BAD5-49B9-813E-118266F9AD7B}"/>
              </a:ext>
            </a:extLst>
          </p:cNvPr>
          <p:cNvSpPr>
            <a:spLocks noGrp="1"/>
          </p:cNvSpPr>
          <p:nvPr>
            <p:ph idx="1"/>
          </p:nvPr>
        </p:nvSpPr>
        <p:spPr/>
        <p:txBody>
          <a:bodyPr/>
          <a:lstStyle/>
          <a:p>
            <a:pPr rtl="0" eaLnBrk="1" latinLnBrk="0" hangingPunct="1"/>
            <a:r>
              <a:rPr lang="en-US" sz="2800" kern="1200" dirty="0">
                <a:solidFill>
                  <a:schemeClr val="tx1"/>
                </a:solidFill>
                <a:effectLst/>
                <a:latin typeface="+mn-lt"/>
                <a:ea typeface="+mn-ea"/>
                <a:cs typeface="+mn-cs"/>
              </a:rPr>
              <a:t>Conformance (of a piece of software) means:</a:t>
            </a:r>
            <a:endParaRPr lang="en-US" sz="2800" dirty="0">
              <a:effectLst/>
            </a:endParaRPr>
          </a:p>
          <a:p>
            <a:pPr lvl="1" rtl="0" eaLnBrk="1" latinLnBrk="0" hangingPunct="1"/>
            <a:r>
              <a:rPr lang="en-US" sz="2400" kern="1200" dirty="0">
                <a:solidFill>
                  <a:schemeClr val="tx1"/>
                </a:solidFill>
                <a:effectLst/>
                <a:latin typeface="+mn-lt"/>
                <a:ea typeface="+mn-ea"/>
                <a:cs typeface="+mn-cs"/>
              </a:rPr>
              <a:t>It originates material that someone else can consume knowing</a:t>
            </a:r>
            <a:r>
              <a:rPr lang="en-US" sz="2400" kern="1200" baseline="0" dirty="0">
                <a:solidFill>
                  <a:schemeClr val="tx1"/>
                </a:solidFill>
                <a:effectLst/>
                <a:latin typeface="+mn-lt"/>
                <a:ea typeface="+mn-ea"/>
                <a:cs typeface="+mn-cs"/>
              </a:rPr>
              <a:t> the standard and that it is conformant</a:t>
            </a:r>
            <a:endParaRPr lang="en-US" dirty="0">
              <a:effectLst/>
            </a:endParaRPr>
          </a:p>
          <a:p>
            <a:pPr lvl="1" rtl="0" eaLnBrk="1" latinLnBrk="0" hangingPunct="1"/>
            <a:r>
              <a:rPr lang="en-US" sz="2400" kern="1200" baseline="0" dirty="0">
                <a:solidFill>
                  <a:schemeClr val="tx1"/>
                </a:solidFill>
                <a:effectLst/>
                <a:latin typeface="+mn-lt"/>
                <a:ea typeface="+mn-ea"/>
                <a:cs typeface="+mn-cs"/>
              </a:rPr>
              <a:t>It consumes something knowing that it was originated according to the standard</a:t>
            </a:r>
            <a:endParaRPr lang="en-US" dirty="0">
              <a:effectLst/>
            </a:endParaRPr>
          </a:p>
          <a:p>
            <a:pPr lvl="1"/>
            <a:r>
              <a:rPr lang="en-US" dirty="0"/>
              <a:t>It behaves</a:t>
            </a:r>
            <a:r>
              <a:rPr lang="en-US" baseline="0" dirty="0"/>
              <a:t> as defined in the standard</a:t>
            </a:r>
          </a:p>
        </p:txBody>
      </p:sp>
    </p:spTree>
    <p:extLst>
      <p:ext uri="{BB962C8B-B14F-4D97-AF65-F5344CB8AC3E}">
        <p14:creationId xmlns:p14="http://schemas.microsoft.com/office/powerpoint/2010/main" val="1605502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6EAF-1816-405B-AFFC-842B70AF3EFB}"/>
              </a:ext>
            </a:extLst>
          </p:cNvPr>
          <p:cNvSpPr>
            <a:spLocks noGrp="1"/>
          </p:cNvSpPr>
          <p:nvPr>
            <p:ph type="title"/>
          </p:nvPr>
        </p:nvSpPr>
        <p:spPr/>
        <p:txBody>
          <a:bodyPr/>
          <a:lstStyle/>
          <a:p>
            <a:r>
              <a:rPr lang="en-US" dirty="0"/>
              <a:t>EEE Standard Scenarios</a:t>
            </a:r>
          </a:p>
        </p:txBody>
      </p:sp>
      <p:sp>
        <p:nvSpPr>
          <p:cNvPr id="3" name="Content Placeholder 2">
            <a:extLst>
              <a:ext uri="{FF2B5EF4-FFF2-40B4-BE49-F238E27FC236}">
                <a16:creationId xmlns:a16="http://schemas.microsoft.com/office/drawing/2014/main" id="{975CA101-AA78-41DB-95A1-30678C7EFA93}"/>
              </a:ext>
            </a:extLst>
          </p:cNvPr>
          <p:cNvSpPr>
            <a:spLocks noGrp="1"/>
          </p:cNvSpPr>
          <p:nvPr>
            <p:ph idx="1"/>
          </p:nvPr>
        </p:nvSpPr>
        <p:spPr/>
        <p:txBody>
          <a:bodyPr/>
          <a:lstStyle/>
          <a:p>
            <a:r>
              <a:rPr lang="en-US" dirty="0"/>
              <a:t>Conformant Information</a:t>
            </a:r>
          </a:p>
          <a:p>
            <a:pPr lvl="1"/>
            <a:r>
              <a:rPr lang="en-US" dirty="0"/>
              <a:t>Information</a:t>
            </a:r>
            <a:r>
              <a:rPr lang="en-US" baseline="0" dirty="0"/>
              <a:t> is posted into an Environment conformantly</a:t>
            </a:r>
          </a:p>
          <a:p>
            <a:pPr lvl="1"/>
            <a:r>
              <a:rPr lang="en-US" baseline="0" dirty="0"/>
              <a:t>Information taken from an Environment is interpreted conformantly</a:t>
            </a:r>
          </a:p>
          <a:p>
            <a:r>
              <a:rPr lang="en-US" baseline="0" dirty="0"/>
              <a:t>Conformant Supervisor code: </a:t>
            </a:r>
          </a:p>
          <a:p>
            <a:pPr lvl="1"/>
            <a:r>
              <a:rPr lang="en-US" baseline="0" dirty="0"/>
              <a:t>It behaves conformantly in managing the flow of information from and to conformant Entities (Entities running code in conformance with the standard)</a:t>
            </a:r>
          </a:p>
          <a:p>
            <a:pPr lvl="0"/>
            <a:r>
              <a:rPr lang="en-US" dirty="0"/>
              <a:t>What else?</a:t>
            </a:r>
          </a:p>
        </p:txBody>
      </p:sp>
    </p:spTree>
    <p:extLst>
      <p:ext uri="{BB962C8B-B14F-4D97-AF65-F5344CB8AC3E}">
        <p14:creationId xmlns:p14="http://schemas.microsoft.com/office/powerpoint/2010/main" val="309490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E76-2C92-4CD8-86D7-CC7A73BEB110}"/>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00C2F6C-46DB-44FE-B27D-D1BE44C264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6465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746A-97E8-4E48-9C04-7D7583598E59}"/>
              </a:ext>
            </a:extLst>
          </p:cNvPr>
          <p:cNvSpPr>
            <a:spLocks noGrp="1"/>
          </p:cNvSpPr>
          <p:nvPr>
            <p:ph type="title"/>
          </p:nvPr>
        </p:nvSpPr>
        <p:spPr>
          <a:xfrm>
            <a:off x="838200" y="0"/>
            <a:ext cx="10515600" cy="1325563"/>
          </a:xfrm>
        </p:spPr>
        <p:txBody>
          <a:bodyPr/>
          <a:lstStyle/>
          <a:p>
            <a:r>
              <a:rPr lang="en-US" dirty="0"/>
              <a:t>IOTA 7-Layer Protocol</a:t>
            </a:r>
          </a:p>
        </p:txBody>
      </p:sp>
      <p:pic>
        <p:nvPicPr>
          <p:cNvPr id="5" name="Picture 4" descr="A screenshot of a cell phone&#10;&#10;Description automatically generated">
            <a:extLst>
              <a:ext uri="{FF2B5EF4-FFF2-40B4-BE49-F238E27FC236}">
                <a16:creationId xmlns:a16="http://schemas.microsoft.com/office/drawing/2014/main" id="{44080EBC-68BF-4FB3-A05B-17120538A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63" y="1132765"/>
            <a:ext cx="10946637" cy="5597640"/>
          </a:xfrm>
          <a:prstGeom prst="rect">
            <a:avLst/>
          </a:prstGeom>
        </p:spPr>
      </p:pic>
    </p:spTree>
    <p:extLst>
      <p:ext uri="{BB962C8B-B14F-4D97-AF65-F5344CB8AC3E}">
        <p14:creationId xmlns:p14="http://schemas.microsoft.com/office/powerpoint/2010/main" val="63711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A51D-DF5A-4EF1-B985-DD2F74462BEF}"/>
              </a:ext>
            </a:extLst>
          </p:cNvPr>
          <p:cNvSpPr>
            <a:spLocks noGrp="1"/>
          </p:cNvSpPr>
          <p:nvPr>
            <p:ph type="title"/>
          </p:nvPr>
        </p:nvSpPr>
        <p:spPr/>
        <p:txBody>
          <a:bodyPr/>
          <a:lstStyle/>
          <a:p>
            <a:r>
              <a:rPr lang="en-US" dirty="0"/>
              <a:t>Masked Authenticated Messaging</a:t>
            </a:r>
          </a:p>
        </p:txBody>
      </p:sp>
      <p:sp>
        <p:nvSpPr>
          <p:cNvPr id="3" name="Content Placeholder 2">
            <a:extLst>
              <a:ext uri="{FF2B5EF4-FFF2-40B4-BE49-F238E27FC236}">
                <a16:creationId xmlns:a16="http://schemas.microsoft.com/office/drawing/2014/main" id="{9D398608-0FA0-480C-B3D8-649EB77D809C}"/>
              </a:ext>
            </a:extLst>
          </p:cNvPr>
          <p:cNvSpPr>
            <a:spLocks noGrp="1"/>
          </p:cNvSpPr>
          <p:nvPr>
            <p:ph idx="1"/>
          </p:nvPr>
        </p:nvSpPr>
        <p:spPr/>
        <p:txBody>
          <a:bodyPr/>
          <a:lstStyle/>
          <a:p>
            <a:pPr rtl="0" eaLnBrk="1" latinLnBrk="0" hangingPunct="1"/>
            <a:r>
              <a:rPr lang="en-US" sz="2800" kern="1200" dirty="0">
                <a:solidFill>
                  <a:schemeClr val="tx1"/>
                </a:solidFill>
                <a:effectLst/>
                <a:latin typeface="+mn-lt"/>
                <a:ea typeface="+mn-ea"/>
                <a:cs typeface="+mn-cs"/>
              </a:rPr>
              <a:t>Overview</a:t>
            </a:r>
            <a:endParaRPr lang="en-US" sz="2800" dirty="0">
              <a:effectLst/>
            </a:endParaRPr>
          </a:p>
          <a:p>
            <a:pPr rtl="0" eaLnBrk="1" latinLnBrk="0" hangingPunct="1"/>
            <a:r>
              <a:rPr lang="en-US" sz="2800" kern="1200" dirty="0">
                <a:solidFill>
                  <a:schemeClr val="tx1"/>
                </a:solidFill>
                <a:effectLst/>
                <a:latin typeface="+mn-lt"/>
                <a:ea typeface="+mn-ea"/>
                <a:cs typeface="+mn-cs"/>
              </a:rPr>
              <a:t>Rationale</a:t>
            </a:r>
          </a:p>
          <a:p>
            <a:pPr rtl="0" eaLnBrk="1" latinLnBrk="0" hangingPunct="1"/>
            <a:r>
              <a:rPr lang="en-US" sz="2800" kern="1200" dirty="0">
                <a:solidFill>
                  <a:schemeClr val="tx1"/>
                </a:solidFill>
                <a:effectLst/>
                <a:latin typeface="+mn-lt"/>
                <a:ea typeface="+mn-ea"/>
                <a:cs typeface="+mn-cs"/>
              </a:rPr>
              <a:t>Characteristics</a:t>
            </a:r>
            <a:endParaRPr lang="en-US" dirty="0">
              <a:effectLst/>
            </a:endParaRPr>
          </a:p>
          <a:p>
            <a:pPr rtl="0" eaLnBrk="1" latinLnBrk="0" hangingPunct="1"/>
            <a:r>
              <a:rPr lang="en-US" sz="2800" kern="1200" dirty="0">
                <a:solidFill>
                  <a:schemeClr val="tx1"/>
                </a:solidFill>
                <a:effectLst/>
                <a:latin typeface="+mn-lt"/>
                <a:ea typeface="+mn-ea"/>
                <a:cs typeface="+mn-cs"/>
              </a:rPr>
              <a:t>Usage in IOTA</a:t>
            </a:r>
            <a:endParaRPr lang="en-US" dirty="0">
              <a:effectLst/>
            </a:endParaRPr>
          </a:p>
          <a:p>
            <a:pPr rtl="0" eaLnBrk="1" latinLnBrk="0" hangingPunct="1"/>
            <a:r>
              <a:rPr lang="en-US" sz="2800" kern="1200" dirty="0">
                <a:solidFill>
                  <a:schemeClr val="tx1"/>
                </a:solidFill>
                <a:effectLst/>
                <a:latin typeface="+mn-lt"/>
                <a:ea typeface="+mn-ea"/>
                <a:cs typeface="+mn-cs"/>
              </a:rPr>
              <a:t>Deployment scenarios</a:t>
            </a:r>
            <a:endParaRPr lang="en-US" dirty="0">
              <a:effectLst/>
            </a:endParaRPr>
          </a:p>
          <a:p>
            <a:pPr rtl="0" eaLnBrk="1" latinLnBrk="0" hangingPunct="1"/>
            <a:r>
              <a:rPr lang="en-US" sz="2800" kern="1200" dirty="0">
                <a:solidFill>
                  <a:schemeClr val="tx1"/>
                </a:solidFill>
                <a:effectLst/>
                <a:latin typeface="+mn-lt"/>
                <a:ea typeface="+mn-ea"/>
                <a:cs typeface="+mn-cs"/>
              </a:rPr>
              <a:t>What to Standardize</a:t>
            </a:r>
            <a:endParaRPr lang="en-US" dirty="0">
              <a:effectLst/>
            </a:endParaRPr>
          </a:p>
        </p:txBody>
      </p:sp>
    </p:spTree>
    <p:extLst>
      <p:ext uri="{BB962C8B-B14F-4D97-AF65-F5344CB8AC3E}">
        <p14:creationId xmlns:p14="http://schemas.microsoft.com/office/powerpoint/2010/main" val="344947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CB3C-60A4-4E8D-803F-45A8DB223DEC}"/>
              </a:ext>
            </a:extLst>
          </p:cNvPr>
          <p:cNvSpPr>
            <a:spLocks noGrp="1"/>
          </p:cNvSpPr>
          <p:nvPr>
            <p:ph type="title"/>
          </p:nvPr>
        </p:nvSpPr>
        <p:spPr/>
        <p:txBody>
          <a:bodyPr/>
          <a:lstStyle/>
          <a:p>
            <a:r>
              <a:rPr lang="en-US" dirty="0"/>
              <a:t>MAM Introduction</a:t>
            </a:r>
          </a:p>
        </p:txBody>
      </p:sp>
      <p:sp>
        <p:nvSpPr>
          <p:cNvPr id="3" name="Content Placeholder 2">
            <a:extLst>
              <a:ext uri="{FF2B5EF4-FFF2-40B4-BE49-F238E27FC236}">
                <a16:creationId xmlns:a16="http://schemas.microsoft.com/office/drawing/2014/main" id="{673B89CE-8640-45B0-9340-D34C14D95FE1}"/>
              </a:ext>
            </a:extLst>
          </p:cNvPr>
          <p:cNvSpPr>
            <a:spLocks noGrp="1"/>
          </p:cNvSpPr>
          <p:nvPr>
            <p:ph idx="1"/>
          </p:nvPr>
        </p:nvSpPr>
        <p:spPr/>
        <p:txBody>
          <a:bodyPr/>
          <a:lstStyle/>
          <a:p>
            <a:r>
              <a:rPr lang="en-US" sz="2800" b="0" i="0" kern="1200" dirty="0">
                <a:solidFill>
                  <a:schemeClr val="tx1"/>
                </a:solidFill>
                <a:effectLst/>
                <a:latin typeface="+mn-lt"/>
                <a:ea typeface="+mn-ea"/>
                <a:cs typeface="+mn-cs"/>
              </a:rPr>
              <a:t>Masked Authenticated Messaging (MAM) is a second layer data communication protocol which adds functionality to emit and access an encrypted data stream, like RSS, over the Tangle (IOTA’s distributed ledger) regardless of the size or cost of device. </a:t>
            </a:r>
          </a:p>
          <a:p>
            <a:r>
              <a:rPr lang="en-US" sz="2800" b="0" i="0" kern="1200" dirty="0">
                <a:solidFill>
                  <a:schemeClr val="tx1"/>
                </a:solidFill>
                <a:effectLst/>
                <a:latin typeface="+mn-lt"/>
                <a:ea typeface="+mn-ea"/>
                <a:cs typeface="+mn-cs"/>
              </a:rPr>
              <a:t>IOTA’s consensus protocol adds integrity to these message streams. </a:t>
            </a:r>
          </a:p>
          <a:p>
            <a:r>
              <a:rPr lang="en-US" sz="2800" b="0" i="0" kern="1200" dirty="0">
                <a:solidFill>
                  <a:schemeClr val="tx1"/>
                </a:solidFill>
                <a:effectLst/>
                <a:latin typeface="+mn-lt"/>
                <a:ea typeface="+mn-ea"/>
                <a:cs typeface="+mn-cs"/>
              </a:rPr>
              <a:t>Given these properties, MAM fulfills an important need in industries where integrity and privacy meet.</a:t>
            </a:r>
          </a:p>
        </p:txBody>
      </p:sp>
    </p:spTree>
    <p:extLst>
      <p:ext uri="{BB962C8B-B14F-4D97-AF65-F5344CB8AC3E}">
        <p14:creationId xmlns:p14="http://schemas.microsoft.com/office/powerpoint/2010/main" val="381717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DEAA-F988-4B0E-9C43-0F391771E5C0}"/>
              </a:ext>
            </a:extLst>
          </p:cNvPr>
          <p:cNvSpPr>
            <a:spLocks noGrp="1"/>
          </p:cNvSpPr>
          <p:nvPr>
            <p:ph type="title"/>
          </p:nvPr>
        </p:nvSpPr>
        <p:spPr/>
        <p:txBody>
          <a:bodyPr/>
          <a:lstStyle/>
          <a:p>
            <a:r>
              <a:rPr lang="en-US" dirty="0"/>
              <a:t>MAM Rationale</a:t>
            </a:r>
          </a:p>
        </p:txBody>
      </p:sp>
      <p:sp>
        <p:nvSpPr>
          <p:cNvPr id="3" name="Content Placeholder 2">
            <a:extLst>
              <a:ext uri="{FF2B5EF4-FFF2-40B4-BE49-F238E27FC236}">
                <a16:creationId xmlns:a16="http://schemas.microsoft.com/office/drawing/2014/main" id="{8C4BD643-CBDD-40CC-9B83-C1210CFB3AFB}"/>
              </a:ext>
            </a:extLst>
          </p:cNvPr>
          <p:cNvSpPr>
            <a:spLocks noGrp="1"/>
          </p:cNvSpPr>
          <p:nvPr>
            <p:ph idx="1"/>
          </p:nvPr>
        </p:nvSpPr>
        <p:spPr/>
        <p:txBody>
          <a:bodyPr>
            <a:normAutofit fontScale="92500" lnSpcReduction="10000"/>
          </a:bodyPr>
          <a:lstStyle/>
          <a:p>
            <a:r>
              <a:rPr lang="en-US" sz="2800" kern="1200" dirty="0">
                <a:solidFill>
                  <a:schemeClr val="tx1"/>
                </a:solidFill>
                <a:effectLst/>
                <a:latin typeface="+mn-lt"/>
                <a:ea typeface="+mn-ea"/>
                <a:cs typeface="+mn-cs"/>
              </a:rPr>
              <a:t>In IOTA, a user can publish a message at any time. They only need to conduct a small amount of proof of work to allow the data to propagate through the network</a:t>
            </a:r>
          </a:p>
          <a:p>
            <a:r>
              <a:rPr lang="en-US" sz="2800" kern="1200" dirty="0">
                <a:solidFill>
                  <a:schemeClr val="tx1"/>
                </a:solidFill>
                <a:effectLst/>
                <a:latin typeface="+mn-lt"/>
                <a:ea typeface="+mn-ea"/>
                <a:cs typeface="+mn-cs"/>
              </a:rPr>
              <a:t>These messages can have any size; however, a heuristic evaluation would demonstrate smaller messages yielding higher potential for data integrity.</a:t>
            </a:r>
          </a:p>
          <a:p>
            <a:r>
              <a:rPr lang="en-US" sz="2800" kern="1200" dirty="0">
                <a:solidFill>
                  <a:schemeClr val="tx1"/>
                </a:solidFill>
                <a:effectLst/>
                <a:latin typeface="+mn-lt"/>
                <a:ea typeface="+mn-ea"/>
                <a:cs typeface="+mn-cs"/>
              </a:rPr>
              <a:t>For example, one could transmit an encrypted 4k video using MAM but this will saturate the network leading to a lagging user experience. </a:t>
            </a:r>
          </a:p>
          <a:p>
            <a:r>
              <a:rPr lang="en-US" sz="2800" kern="1200" dirty="0">
                <a:solidFill>
                  <a:schemeClr val="tx1"/>
                </a:solidFill>
                <a:effectLst/>
                <a:latin typeface="+mn-lt"/>
                <a:ea typeface="+mn-ea"/>
                <a:cs typeface="+mn-cs"/>
              </a:rPr>
              <a:t>Therefore it is more efficient to use MAM to signal some off-tangle protocol for the actual streaming. </a:t>
            </a:r>
          </a:p>
          <a:p>
            <a:r>
              <a:rPr lang="en-US" sz="2800" kern="1200" dirty="0">
                <a:solidFill>
                  <a:schemeClr val="tx1"/>
                </a:solidFill>
                <a:effectLst/>
                <a:latin typeface="+mn-lt"/>
                <a:ea typeface="+mn-ea"/>
                <a:cs typeface="+mn-cs"/>
              </a:rPr>
              <a:t>Other concepts that would find a great advantage in MAM include transmitting remote control commands and orchestrating updates.</a:t>
            </a:r>
          </a:p>
        </p:txBody>
      </p:sp>
    </p:spTree>
    <p:extLst>
      <p:ext uri="{BB962C8B-B14F-4D97-AF65-F5344CB8AC3E}">
        <p14:creationId xmlns:p14="http://schemas.microsoft.com/office/powerpoint/2010/main" val="359050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BE2C-490B-4948-A0B5-B376E79C4EAF}"/>
              </a:ext>
            </a:extLst>
          </p:cNvPr>
          <p:cNvSpPr>
            <a:spLocks noGrp="1"/>
          </p:cNvSpPr>
          <p:nvPr>
            <p:ph type="title"/>
          </p:nvPr>
        </p:nvSpPr>
        <p:spPr/>
        <p:txBody>
          <a:bodyPr/>
          <a:lstStyle/>
          <a:p>
            <a:r>
              <a:rPr lang="en-US" dirty="0"/>
              <a:t>How MAM Works</a:t>
            </a:r>
          </a:p>
        </p:txBody>
      </p:sp>
      <p:sp>
        <p:nvSpPr>
          <p:cNvPr id="3" name="Content Placeholder 2">
            <a:extLst>
              <a:ext uri="{FF2B5EF4-FFF2-40B4-BE49-F238E27FC236}">
                <a16:creationId xmlns:a16="http://schemas.microsoft.com/office/drawing/2014/main" id="{7C2B15ED-3A57-4E5D-B9ED-CDE58386ED3A}"/>
              </a:ext>
            </a:extLst>
          </p:cNvPr>
          <p:cNvSpPr>
            <a:spLocks noGrp="1"/>
          </p:cNvSpPr>
          <p:nvPr>
            <p:ph idx="1"/>
          </p:nvPr>
        </p:nvSpPr>
        <p:spPr/>
        <p:txBody>
          <a:bodyPr/>
          <a:lstStyle/>
          <a:p>
            <a:r>
              <a:rPr lang="en-US" sz="2800" b="0" i="0" kern="1200" dirty="0">
                <a:solidFill>
                  <a:schemeClr val="tx1"/>
                </a:solidFill>
                <a:effectLst/>
                <a:latin typeface="+mn-lt"/>
                <a:ea typeface="+mn-ea"/>
                <a:cs typeface="+mn-cs"/>
              </a:rPr>
              <a:t>MAM uses a</a:t>
            </a:r>
            <a:r>
              <a:rPr lang="en-US" sz="2800" b="0" i="0" u="none" strike="noStrike" kern="1200" dirty="0">
                <a:solidFill>
                  <a:schemeClr val="tx1"/>
                </a:solidFill>
                <a:effectLst/>
                <a:latin typeface="+mn-lt"/>
                <a:ea typeface="+mn-ea"/>
                <a:cs typeface="+mn-cs"/>
              </a:rPr>
              <a:t> Merkle tree based signature scheme</a:t>
            </a:r>
            <a:r>
              <a:rPr lang="en-US" sz="2800" b="0" i="0" kern="1200" dirty="0">
                <a:solidFill>
                  <a:schemeClr val="tx1"/>
                </a:solidFill>
                <a:effectLst/>
                <a:latin typeface="+mn-lt"/>
                <a:ea typeface="+mn-ea"/>
                <a:cs typeface="+mn-cs"/>
              </a:rPr>
              <a:t> to sign the cipher digest of an encrypted message. </a:t>
            </a:r>
          </a:p>
          <a:p>
            <a:r>
              <a:rPr lang="en-US" sz="2800" b="0" i="0" kern="1200" dirty="0">
                <a:solidFill>
                  <a:schemeClr val="tx1"/>
                </a:solidFill>
                <a:effectLst/>
                <a:latin typeface="+mn-lt"/>
                <a:ea typeface="+mn-ea"/>
                <a:cs typeface="+mn-cs"/>
              </a:rPr>
              <a:t>The root of this Merkle tree is used as the ID of the channel.</a:t>
            </a:r>
          </a:p>
          <a:p>
            <a:r>
              <a:rPr lang="en-US" sz="2800" b="0" i="0" kern="1200" dirty="0">
                <a:solidFill>
                  <a:schemeClr val="tx1"/>
                </a:solidFill>
                <a:effectLst/>
                <a:latin typeface="+mn-lt"/>
                <a:ea typeface="+mn-ea"/>
                <a:cs typeface="+mn-cs"/>
              </a:rPr>
              <a:t> Since a single tree only lasts for a short period of time, each message contains the root of the next Merkle tree (or the future direction of the channel)</a:t>
            </a:r>
          </a:p>
          <a:p>
            <a:r>
              <a:rPr lang="en-US" sz="2800" b="0" i="0" kern="1200" dirty="0">
                <a:solidFill>
                  <a:schemeClr val="tx1"/>
                </a:solidFill>
                <a:effectLst/>
                <a:latin typeface="+mn-lt"/>
                <a:ea typeface="+mn-ea"/>
                <a:cs typeface="+mn-cs"/>
              </a:rPr>
              <a:t>Since previous trees are not referenced, this might be used to add an element of forward secrecy to a channel.</a:t>
            </a:r>
            <a:endParaRPr lang="en-US" dirty="0"/>
          </a:p>
        </p:txBody>
      </p:sp>
    </p:spTree>
    <p:extLst>
      <p:ext uri="{BB962C8B-B14F-4D97-AF65-F5344CB8AC3E}">
        <p14:creationId xmlns:p14="http://schemas.microsoft.com/office/powerpoint/2010/main" val="74021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E59-7248-42FB-8545-022F80A67F2E}"/>
              </a:ext>
            </a:extLst>
          </p:cNvPr>
          <p:cNvSpPr>
            <a:spLocks noGrp="1"/>
          </p:cNvSpPr>
          <p:nvPr>
            <p:ph type="title"/>
          </p:nvPr>
        </p:nvSpPr>
        <p:spPr/>
        <p:txBody>
          <a:bodyPr/>
          <a:lstStyle/>
          <a:p>
            <a:r>
              <a:rPr lang="en-US" dirty="0"/>
              <a:t>MAM Tree</a:t>
            </a:r>
          </a:p>
        </p:txBody>
      </p:sp>
      <p:pic>
        <p:nvPicPr>
          <p:cNvPr id="4" name="Picture 3">
            <a:extLst>
              <a:ext uri="{FF2B5EF4-FFF2-40B4-BE49-F238E27FC236}">
                <a16:creationId xmlns:a16="http://schemas.microsoft.com/office/drawing/2014/main" id="{3A231339-8284-4460-A0BF-4D3A805508E7}"/>
              </a:ext>
            </a:extLst>
          </p:cNvPr>
          <p:cNvPicPr>
            <a:picLocks noChangeAspect="1"/>
          </p:cNvPicPr>
          <p:nvPr/>
        </p:nvPicPr>
        <p:blipFill>
          <a:blip r:embed="rId2"/>
          <a:stretch>
            <a:fillRect/>
          </a:stretch>
        </p:blipFill>
        <p:spPr>
          <a:xfrm>
            <a:off x="223695" y="0"/>
            <a:ext cx="11744610" cy="6858000"/>
          </a:xfrm>
          <a:prstGeom prst="rect">
            <a:avLst/>
          </a:prstGeom>
        </p:spPr>
      </p:pic>
    </p:spTree>
    <p:extLst>
      <p:ext uri="{BB962C8B-B14F-4D97-AF65-F5344CB8AC3E}">
        <p14:creationId xmlns:p14="http://schemas.microsoft.com/office/powerpoint/2010/main" val="123305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1371</Words>
  <Application>Microsoft Office PowerPoint</Application>
  <PresentationFormat>Widescreen</PresentationFormat>
  <Paragraphs>160</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IOTA MAM and EEE Explainer</vt:lpstr>
      <vt:lpstr>This Deck</vt:lpstr>
      <vt:lpstr>IOTA Roadmap</vt:lpstr>
      <vt:lpstr>IOTA 7-Layer Protocol</vt:lpstr>
      <vt:lpstr>Masked Authenticated Messaging</vt:lpstr>
      <vt:lpstr>MAM Introduction</vt:lpstr>
      <vt:lpstr>MAM Rationale</vt:lpstr>
      <vt:lpstr>How MAM Works</vt:lpstr>
      <vt:lpstr>MAM Tree</vt:lpstr>
      <vt:lpstr>MAM Overview</vt:lpstr>
      <vt:lpstr>MAM Encryption</vt:lpstr>
      <vt:lpstr>MAM usage Modes</vt:lpstr>
      <vt:lpstr>Public</vt:lpstr>
      <vt:lpstr>Private </vt:lpstr>
      <vt:lpstr>Restricted</vt:lpstr>
      <vt:lpstr>Other MAM Configurations</vt:lpstr>
      <vt:lpstr>Forward Secrecy</vt:lpstr>
      <vt:lpstr>Channel Splitting</vt:lpstr>
      <vt:lpstr>MAM Formal Specification</vt:lpstr>
      <vt:lpstr>MAM Aspects</vt:lpstr>
      <vt:lpstr>MAM Functions</vt:lpstr>
      <vt:lpstr>MAM Cryptographic algorithms</vt:lpstr>
      <vt:lpstr>MAM Usage Scenarios</vt:lpstr>
      <vt:lpstr>MAM Standard</vt:lpstr>
      <vt:lpstr>Standard Usage Scenarios </vt:lpstr>
      <vt:lpstr>EEE</vt:lpstr>
      <vt:lpstr>Overview</vt:lpstr>
      <vt:lpstr>Details from IOTA</vt:lpstr>
      <vt:lpstr>EEE Properties</vt:lpstr>
      <vt:lpstr>EEE Deployment Scenarios</vt:lpstr>
      <vt:lpstr>Basic EEE</vt:lpstr>
      <vt:lpstr>Remote Procedure Calls (RPC) with EEE</vt:lpstr>
      <vt:lpstr>Tunneled EEE</vt:lpstr>
      <vt:lpstr>EEE Usage in IOTA</vt:lpstr>
      <vt:lpstr>EEE Standard</vt:lpstr>
      <vt:lpstr>Standard Conformance</vt:lpstr>
      <vt:lpstr>EEE Standard Scenarios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IOTA MAM and EEE Explainer</dc:title>
  <dc:creator>Mike Bennett</dc:creator>
  <cp:lastModifiedBy>Mike Bennett</cp:lastModifiedBy>
  <cp:revision>1</cp:revision>
  <dcterms:created xsi:type="dcterms:W3CDTF">2019-08-21T22:54:32Z</dcterms:created>
  <dcterms:modified xsi:type="dcterms:W3CDTF">2019-08-22T17:30:29Z</dcterms:modified>
</cp:coreProperties>
</file>