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910" r:id="rId3"/>
    <p:sldId id="906" r:id="rId4"/>
    <p:sldId id="911" r:id="rId5"/>
    <p:sldId id="91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8A6BE3-3CCC-4BDA-AD20-307A4F6A00DD}" v="732" dt="2020-02-13T18:56:31.8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8" d="100"/>
          <a:sy n="58" d="100"/>
        </p:scale>
        <p:origin x="79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9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038A6BE3-3CCC-4BDA-AD20-307A4F6A00DD}"/>
    <pc:docChg chg="addSld delSld modSld">
      <pc:chgData name="Michael Bennett" userId="808163721be62333" providerId="LiveId" clId="{038A6BE3-3CCC-4BDA-AD20-307A4F6A00DD}" dt="2020-02-13T18:56:31.891" v="459" actId="20577"/>
      <pc:docMkLst>
        <pc:docMk/>
      </pc:docMkLst>
      <pc:sldChg chg="modSp">
        <pc:chgData name="Michael Bennett" userId="808163721be62333" providerId="LiveId" clId="{038A6BE3-3CCC-4BDA-AD20-307A4F6A00DD}" dt="2020-02-13T17:51:12.395" v="3" actId="20577"/>
        <pc:sldMkLst>
          <pc:docMk/>
          <pc:sldMk cId="0" sldId="256"/>
        </pc:sldMkLst>
        <pc:spChg chg="mod">
          <ac:chgData name="Michael Bennett" userId="808163721be62333" providerId="LiveId" clId="{038A6BE3-3CCC-4BDA-AD20-307A4F6A00DD}" dt="2020-02-13T17:51:12.395" v="3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add">
        <pc:chgData name="Michael Bennett" userId="808163721be62333" providerId="LiveId" clId="{038A6BE3-3CCC-4BDA-AD20-307A4F6A00DD}" dt="2020-02-13T18:55:44.733" v="333"/>
        <pc:sldMkLst>
          <pc:docMk/>
          <pc:sldMk cId="327782885" sldId="911"/>
        </pc:sldMkLst>
        <pc:spChg chg="mod">
          <ac:chgData name="Michael Bennett" userId="808163721be62333" providerId="LiveId" clId="{038A6BE3-3CCC-4BDA-AD20-307A4F6A00DD}" dt="2020-02-13T18:34:59.456" v="26" actId="20577"/>
          <ac:spMkLst>
            <pc:docMk/>
            <pc:sldMk cId="327782885" sldId="911"/>
            <ac:spMk id="2" creationId="{2A92FA70-486F-4B3F-A37C-D728F88D54BA}"/>
          </ac:spMkLst>
        </pc:spChg>
        <pc:spChg chg="mod">
          <ac:chgData name="Michael Bennett" userId="808163721be62333" providerId="LiveId" clId="{038A6BE3-3CCC-4BDA-AD20-307A4F6A00DD}" dt="2020-02-13T18:55:44.733" v="333"/>
          <ac:spMkLst>
            <pc:docMk/>
            <pc:sldMk cId="327782885" sldId="911"/>
            <ac:spMk id="3" creationId="{3E6BFDB0-7B5A-4EC1-8A5E-97307ED646F8}"/>
          </ac:spMkLst>
        </pc:spChg>
      </pc:sldChg>
      <pc:sldChg chg="modSp add">
        <pc:chgData name="Michael Bennett" userId="808163721be62333" providerId="LiveId" clId="{038A6BE3-3CCC-4BDA-AD20-307A4F6A00DD}" dt="2020-02-13T18:56:31.891" v="459" actId="20577"/>
        <pc:sldMkLst>
          <pc:docMk/>
          <pc:sldMk cId="2521846805" sldId="912"/>
        </pc:sldMkLst>
        <pc:spChg chg="mod">
          <ac:chgData name="Michael Bennett" userId="808163721be62333" providerId="LiveId" clId="{038A6BE3-3CCC-4BDA-AD20-307A4F6A00DD}" dt="2020-02-13T18:55:46.809" v="339" actId="20577"/>
          <ac:spMkLst>
            <pc:docMk/>
            <pc:sldMk cId="2521846805" sldId="912"/>
            <ac:spMk id="2" creationId="{F5BEAA34-7152-4E4D-871F-688B914EDF4A}"/>
          </ac:spMkLst>
        </pc:spChg>
        <pc:spChg chg="mod">
          <ac:chgData name="Michael Bennett" userId="808163721be62333" providerId="LiveId" clId="{038A6BE3-3CCC-4BDA-AD20-307A4F6A00DD}" dt="2020-02-13T18:56:31.891" v="459" actId="20577"/>
          <ac:spMkLst>
            <pc:docMk/>
            <pc:sldMk cId="2521846805" sldId="912"/>
            <ac:spMk id="3" creationId="{0AEAC3D6-7F6E-4FB8-AE65-BBE14A8706E7}"/>
          </ac:spMkLst>
        </pc:spChg>
      </pc:sldChg>
      <pc:sldChg chg="modSp add del">
        <pc:chgData name="Michael Bennett" userId="808163721be62333" providerId="LiveId" clId="{038A6BE3-3CCC-4BDA-AD20-307A4F6A00DD}" dt="2020-02-13T18:55:47.527" v="341" actId="2696"/>
        <pc:sldMkLst>
          <pc:docMk/>
          <pc:sldMk cId="3651451679" sldId="913"/>
        </pc:sldMkLst>
        <pc:spChg chg="mod">
          <ac:chgData name="Michael Bennett" userId="808163721be62333" providerId="LiveId" clId="{038A6BE3-3CCC-4BDA-AD20-307A4F6A00DD}" dt="2020-02-13T18:55:47.338" v="340"/>
          <ac:spMkLst>
            <pc:docMk/>
            <pc:sldMk cId="3651451679" sldId="913"/>
            <ac:spMk id="2" creationId="{16207359-61A9-40A5-BA7D-DFA5C6F7EA26}"/>
          </ac:spMkLst>
        </pc:spChg>
      </pc:sldChg>
    </pc:docChg>
  </pc:docChgLst>
  <pc:docChgLst>
    <pc:chgData name="Michael Bennett" userId="808163721be62333" providerId="LiveId" clId="{E2443ABC-C857-4ACB-B564-879A9AA0E8E3}"/>
    <pc:docChg chg="addSld delSld modSld">
      <pc:chgData name="Michael Bennett" userId="808163721be62333" providerId="LiveId" clId="{E2443ABC-C857-4ACB-B564-879A9AA0E8E3}" dt="2020-02-06T15:26:12.400" v="307" actId="15"/>
      <pc:docMkLst>
        <pc:docMk/>
      </pc:docMkLst>
      <pc:sldChg chg="modSp">
        <pc:chgData name="Michael Bennett" userId="808163721be62333" providerId="LiveId" clId="{E2443ABC-C857-4ACB-B564-879A9AA0E8E3}" dt="2020-02-06T15:22:18.540" v="28" actId="20577"/>
        <pc:sldMkLst>
          <pc:docMk/>
          <pc:sldMk cId="0" sldId="256"/>
        </pc:sldMkLst>
        <pc:spChg chg="mod">
          <ac:chgData name="Michael Bennett" userId="808163721be62333" providerId="LiveId" clId="{E2443ABC-C857-4ACB-B564-879A9AA0E8E3}" dt="2020-02-06T15:22:18.540" v="2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E2443ABC-C857-4ACB-B564-879A9AA0E8E3}" dt="2020-02-06T15:26:12.400" v="307" actId="15"/>
        <pc:sldMkLst>
          <pc:docMk/>
          <pc:sldMk cId="1359140690" sldId="906"/>
        </pc:sldMkLst>
        <pc:spChg chg="mod">
          <ac:chgData name="Michael Bennett" userId="808163721be62333" providerId="LiveId" clId="{E2443ABC-C857-4ACB-B564-879A9AA0E8E3}" dt="2020-02-06T15:26:12.400" v="307" actId="15"/>
          <ac:spMkLst>
            <pc:docMk/>
            <pc:sldMk cId="1359140690" sldId="906"/>
            <ac:spMk id="3" creationId="{3E6BFDB0-7B5A-4EC1-8A5E-97307ED646F8}"/>
          </ac:spMkLst>
        </pc:spChg>
      </pc:sldChg>
      <pc:sldChg chg="del">
        <pc:chgData name="Michael Bennett" userId="808163721be62333" providerId="LiveId" clId="{E2443ABC-C857-4ACB-B564-879A9AA0E8E3}" dt="2020-02-06T15:23:19.033" v="30" actId="47"/>
        <pc:sldMkLst>
          <pc:docMk/>
          <pc:sldMk cId="970148587" sldId="907"/>
        </pc:sldMkLst>
      </pc:sldChg>
      <pc:sldChg chg="del">
        <pc:chgData name="Michael Bennett" userId="808163721be62333" providerId="LiveId" clId="{E2443ABC-C857-4ACB-B564-879A9AA0E8E3}" dt="2020-02-06T15:23:30.368" v="31" actId="47"/>
        <pc:sldMkLst>
          <pc:docMk/>
          <pc:sldMk cId="2815055961" sldId="909"/>
        </pc:sldMkLst>
      </pc:sldChg>
      <pc:sldChg chg="add">
        <pc:chgData name="Michael Bennett" userId="808163721be62333" providerId="LiveId" clId="{E2443ABC-C857-4ACB-B564-879A9AA0E8E3}" dt="2020-02-06T15:23:16.536" v="29"/>
        <pc:sldMkLst>
          <pc:docMk/>
          <pc:sldMk cId="2954206158" sldId="91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2/13/2020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Blockchain PSIG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Weekly call: Agenda planning</a:t>
            </a:r>
          </a:p>
          <a:p>
            <a:r>
              <a:rPr lang="en-US" dirty="0">
                <a:solidFill>
                  <a:srgbClr val="898989"/>
                </a:solidFill>
              </a:rPr>
              <a:t>Thursday February 13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 – As Agreed (Jan 2020)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Tuesday</a:t>
            </a:r>
          </a:p>
          <a:p>
            <a:pPr lvl="1"/>
            <a:r>
              <a:rPr lang="en-US" dirty="0"/>
              <a:t>Morning: FERM WG</a:t>
            </a:r>
          </a:p>
          <a:p>
            <a:pPr lvl="2"/>
            <a:r>
              <a:rPr lang="en-US" dirty="0"/>
              <a:t>FDTF as Guest</a:t>
            </a:r>
          </a:p>
          <a:p>
            <a:pPr lvl="1"/>
            <a:r>
              <a:rPr lang="en-US" dirty="0"/>
              <a:t>Afternoon: </a:t>
            </a:r>
          </a:p>
          <a:p>
            <a:pPr lvl="2"/>
            <a:r>
              <a:rPr lang="en-US" dirty="0"/>
              <a:t>Government DTF </a:t>
            </a:r>
          </a:p>
          <a:p>
            <a:pPr lvl="3"/>
            <a:r>
              <a:rPr lang="en-US" dirty="0"/>
              <a:t>Can cover some of the SEC/FASB related things here</a:t>
            </a:r>
          </a:p>
          <a:p>
            <a:pPr lvl="3"/>
            <a:r>
              <a:rPr lang="en-US" dirty="0"/>
              <a:t>FDTF as Guest for Gov DTF</a:t>
            </a:r>
            <a:r>
              <a:rPr lang="en-US" baseline="0" dirty="0"/>
              <a:t> as well</a:t>
            </a:r>
            <a:endParaRPr lang="en-US" dirty="0"/>
          </a:p>
          <a:p>
            <a:pPr lvl="2"/>
            <a:r>
              <a:rPr lang="en-GB" dirty="0"/>
              <a:t>AI PSIG</a:t>
            </a:r>
            <a:endParaRPr lang="en-US" dirty="0"/>
          </a:p>
          <a:p>
            <a:pPr lvl="2"/>
            <a:r>
              <a:rPr lang="en-US" dirty="0"/>
              <a:t>Board</a:t>
            </a:r>
            <a:endParaRPr lang="en-GB" dirty="0"/>
          </a:p>
          <a:p>
            <a:pPr lvl="0"/>
            <a:r>
              <a:rPr lang="en-US" dirty="0"/>
              <a:t>Wednesday</a:t>
            </a:r>
          </a:p>
          <a:p>
            <a:pPr lvl="1"/>
            <a:r>
              <a:rPr lang="en-US" dirty="0"/>
              <a:t>Morning: SBRM Education session</a:t>
            </a:r>
          </a:p>
          <a:p>
            <a:pPr lvl="1"/>
            <a:r>
              <a:rPr lang="en-US" dirty="0"/>
              <a:t>Afternoon: </a:t>
            </a:r>
            <a:r>
              <a:rPr lang="en-GB" strike="noStrike" dirty="0"/>
              <a:t>Blockchain PSIG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06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FA70-486F-4B3F-A37C-D728F88D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BC-PSIG</a:t>
            </a:r>
            <a:r>
              <a:rPr lang="en-US" baseline="0" dirty="0"/>
              <a:t> Agenda Items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BFDB0-7B5A-4EC1-8A5E-97307ED64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Interoperability RFI</a:t>
            </a:r>
          </a:p>
          <a:p>
            <a:pPr lvl="1"/>
            <a:r>
              <a:rPr lang="en-US" sz="2000" dirty="0"/>
              <a:t>Review responses – at MARS</a:t>
            </a:r>
          </a:p>
          <a:p>
            <a:pPr lvl="1"/>
            <a:r>
              <a:rPr lang="en-US" sz="2000" dirty="0"/>
              <a:t>Draft RFP(s) based on feedback – at BC-PSIG</a:t>
            </a:r>
          </a:p>
          <a:p>
            <a:r>
              <a:rPr lang="en-US" sz="2400" dirty="0"/>
              <a:t>Tangle (Node)</a:t>
            </a:r>
            <a:r>
              <a:rPr lang="en-US" sz="2400" baseline="0" dirty="0"/>
              <a:t> RFC Draft / update</a:t>
            </a:r>
          </a:p>
          <a:p>
            <a:pPr lvl="1"/>
            <a:r>
              <a:rPr lang="en-US" sz="2000" dirty="0" err="1"/>
              <a:t>Coordicide</a:t>
            </a:r>
            <a:r>
              <a:rPr lang="en-US" sz="2000" dirty="0"/>
              <a:t>, Chrysalis etc. developments</a:t>
            </a:r>
            <a:endParaRPr lang="en-US" sz="2000" baseline="0" dirty="0"/>
          </a:p>
          <a:p>
            <a:r>
              <a:rPr lang="en-US" sz="2400" dirty="0"/>
              <a:t>RFPs</a:t>
            </a:r>
          </a:p>
          <a:p>
            <a:pPr lvl="1"/>
            <a:r>
              <a:rPr lang="en-US" sz="2000" dirty="0"/>
              <a:t>LETS RFP Draft review, next steps</a:t>
            </a:r>
          </a:p>
          <a:p>
            <a:pPr lvl="1"/>
            <a:r>
              <a:rPr lang="en-US" sz="2000" baseline="0"/>
              <a:t>Event </a:t>
            </a:r>
            <a:r>
              <a:rPr lang="en-US" sz="2000" baseline="0" dirty="0"/>
              <a:t>Dispatcher RFP Draft / Next Steps </a:t>
            </a:r>
            <a:r>
              <a:rPr lang="en-US" sz="2000" dirty="0"/>
              <a:t>[to June</a:t>
            </a:r>
            <a:r>
              <a:rPr lang="en-US" sz="2000" baseline="0" dirty="0"/>
              <a:t>]</a:t>
            </a:r>
          </a:p>
          <a:p>
            <a:r>
              <a:rPr lang="en-US" sz="2400" baseline="0" dirty="0"/>
              <a:t>DIDO-TE (Testing) (or at MARS?)</a:t>
            </a:r>
          </a:p>
          <a:p>
            <a:r>
              <a:rPr lang="en-US" sz="2400" baseline="0" dirty="0"/>
              <a:t>DIDO-CLI presentation</a:t>
            </a:r>
            <a:r>
              <a:rPr lang="en-US" sz="2400" dirty="0"/>
              <a:t> and </a:t>
            </a:r>
            <a:r>
              <a:rPr lang="en-US" sz="2400" baseline="0" dirty="0"/>
              <a:t>detailed discussion</a:t>
            </a:r>
          </a:p>
          <a:p>
            <a:r>
              <a:rPr lang="en-US" sz="2400" baseline="0" dirty="0"/>
              <a:t>New ideas</a:t>
            </a:r>
          </a:p>
          <a:p>
            <a:pPr lvl="1"/>
            <a:r>
              <a:rPr lang="en-US" sz="2000" dirty="0"/>
              <a:t>Crypto assets legal status, ownership / possession etc. </a:t>
            </a:r>
          </a:p>
          <a:p>
            <a:pPr lvl="1"/>
            <a:r>
              <a:rPr lang="en-US" sz="2000" baseline="0" dirty="0"/>
              <a:t>Facebook</a:t>
            </a:r>
            <a:r>
              <a:rPr lang="en-US" sz="2000" dirty="0"/>
              <a:t> Libra and implications</a:t>
            </a:r>
          </a:p>
          <a:p>
            <a:pPr lvl="1"/>
            <a:r>
              <a:rPr lang="en-US" sz="2000" baseline="0" dirty="0"/>
              <a:t>Boston</a:t>
            </a:r>
            <a:r>
              <a:rPr lang="en-US" sz="2000" dirty="0"/>
              <a:t> Fed / Regulatory (US and elsewhere)</a:t>
            </a:r>
            <a:endParaRPr lang="en-US" sz="2000" baseline="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BFAEF-AFDF-4A3A-931D-396AF075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40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FA70-486F-4B3F-A37C-D728F88D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BC-PSIG</a:t>
            </a:r>
            <a:r>
              <a:rPr lang="en-US" baseline="0" dirty="0"/>
              <a:t> Agenda Timings 13:30 – 17:00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BFDB0-7B5A-4EC1-8A5E-97307ED64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RFI Overflow and detailed responses (TBA)</a:t>
            </a:r>
          </a:p>
          <a:p>
            <a:pPr lvl="1"/>
            <a:r>
              <a:rPr lang="en-US" sz="1600" dirty="0"/>
              <a:t>Summation at the Monday session (MB – 1h)</a:t>
            </a:r>
          </a:p>
          <a:p>
            <a:pPr lvl="1"/>
            <a:r>
              <a:rPr lang="en-US" sz="1600" dirty="0"/>
              <a:t>Possibly invite responders to give a detailed presentation on their response</a:t>
            </a:r>
          </a:p>
          <a:p>
            <a:r>
              <a:rPr lang="en-US" sz="2000" dirty="0"/>
              <a:t>Interoperability RFI 1h or more</a:t>
            </a:r>
          </a:p>
          <a:p>
            <a:pPr lvl="1"/>
            <a:r>
              <a:rPr lang="en-US" sz="1800" dirty="0"/>
              <a:t>Review responses – at MARS (Monday)</a:t>
            </a:r>
          </a:p>
          <a:p>
            <a:pPr lvl="1"/>
            <a:r>
              <a:rPr lang="en-US" sz="1800" dirty="0"/>
              <a:t>Draft RFP(s) based on feedback – at BC-PSIG</a:t>
            </a:r>
          </a:p>
          <a:p>
            <a:r>
              <a:rPr lang="en-US" sz="2000" dirty="0"/>
              <a:t>DIDO-CLI presentation and detailed discussion 45 min</a:t>
            </a:r>
          </a:p>
          <a:p>
            <a:r>
              <a:rPr lang="en-US" sz="2000" dirty="0"/>
              <a:t>Tangle (Node)</a:t>
            </a:r>
            <a:r>
              <a:rPr lang="en-US" sz="2000" baseline="0" dirty="0"/>
              <a:t> RFC Draft / update 1/2h update and scoping</a:t>
            </a:r>
          </a:p>
          <a:p>
            <a:pPr lvl="1"/>
            <a:r>
              <a:rPr lang="en-US" sz="1800" dirty="0" err="1"/>
              <a:t>Coordicide</a:t>
            </a:r>
            <a:r>
              <a:rPr lang="en-US" sz="1800" dirty="0"/>
              <a:t>, Chrysalis etc. developments</a:t>
            </a:r>
            <a:endParaRPr lang="en-US" sz="1800" baseline="0" dirty="0"/>
          </a:p>
          <a:p>
            <a:r>
              <a:rPr lang="en-US" sz="2000" dirty="0"/>
              <a:t>RFPs</a:t>
            </a:r>
          </a:p>
          <a:p>
            <a:pPr lvl="1"/>
            <a:r>
              <a:rPr lang="en-US" sz="1800" dirty="0"/>
              <a:t>LETS RFP Draft review, next steps 45min</a:t>
            </a:r>
          </a:p>
          <a:p>
            <a:pPr lvl="1"/>
            <a:r>
              <a:rPr lang="en-US" sz="1800" baseline="0" dirty="0"/>
              <a:t>Event Dispatcher RFP Draft / Next Steps </a:t>
            </a:r>
            <a:r>
              <a:rPr lang="en-US" sz="1800" dirty="0"/>
              <a:t>[to June</a:t>
            </a:r>
            <a:r>
              <a:rPr lang="en-US" sz="1800" baseline="0" dirty="0"/>
              <a:t>]</a:t>
            </a:r>
          </a:p>
          <a:p>
            <a:r>
              <a:rPr lang="en-US" sz="2000" baseline="0" dirty="0"/>
              <a:t>DIDO-TE (Testing) (at MARS) so no session Wed 0h</a:t>
            </a:r>
          </a:p>
          <a:p>
            <a:r>
              <a:rPr lang="en-US" sz="2000" baseline="0" dirty="0"/>
              <a:t>New ideas ?</a:t>
            </a:r>
          </a:p>
          <a:p>
            <a:pPr lvl="1"/>
            <a:r>
              <a:rPr lang="en-US" sz="1800" dirty="0"/>
              <a:t>Crypto assets legal status, ownership / possession etc. </a:t>
            </a:r>
          </a:p>
          <a:p>
            <a:pPr lvl="1"/>
            <a:r>
              <a:rPr lang="en-US" sz="1800" baseline="0" dirty="0"/>
              <a:t>Facebook</a:t>
            </a:r>
            <a:r>
              <a:rPr lang="en-US" sz="1800" dirty="0"/>
              <a:t> Libra and implications</a:t>
            </a:r>
          </a:p>
          <a:p>
            <a:pPr lvl="1"/>
            <a:r>
              <a:rPr lang="en-US" sz="1800" baseline="0" dirty="0"/>
              <a:t>Boston</a:t>
            </a:r>
            <a:r>
              <a:rPr lang="en-US" sz="1800" dirty="0"/>
              <a:t> Fed / Regulatory (US and elsewhere)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BFAEF-AFDF-4A3A-931D-396AF075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2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EAA34-7152-4E4D-871F-688B914ED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AC3D6-7F6E-4FB8-AE65-BBE14A870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</a:t>
            </a:r>
            <a:r>
              <a:rPr lang="en-US" baseline="0" dirty="0"/>
              <a:t> the existing things first (LETS, Tangle RFC </a:t>
            </a:r>
            <a:r>
              <a:rPr lang="en-US" baseline="0"/>
              <a:t>etc.)</a:t>
            </a:r>
            <a:endParaRPr lang="en-US" baseline="0" dirty="0"/>
          </a:p>
          <a:p>
            <a:r>
              <a:rPr lang="en-US" baseline="0" dirty="0"/>
              <a:t>Coffee</a:t>
            </a:r>
          </a:p>
          <a:p>
            <a:r>
              <a:rPr lang="en-US" baseline="0" dirty="0"/>
              <a:t>Then do the RFI Reponses stuff after coffee</a:t>
            </a:r>
          </a:p>
          <a:p>
            <a:r>
              <a:rPr lang="en-US" baseline="0" dirty="0"/>
              <a:t>New things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5A383-7C70-459A-A1E9-52A8E2AEF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846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23807</TotalTime>
  <Words>330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OMG Blockchain PSIG</vt:lpstr>
      <vt:lpstr>Days to Meet – As Agreed (Jan 2020)</vt:lpstr>
      <vt:lpstr>BC-PSIG Agenda Items</vt:lpstr>
      <vt:lpstr>BC-PSIG Agenda Timings 13:30 – 17:00</vt:lpstr>
      <vt:lpstr>Order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726</cp:revision>
  <dcterms:created xsi:type="dcterms:W3CDTF">2011-04-19T19:19:23Z</dcterms:created>
  <dcterms:modified xsi:type="dcterms:W3CDTF">2020-02-13T18:56:42Z</dcterms:modified>
</cp:coreProperties>
</file>