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9" r:id="rId6"/>
    <p:sldId id="267" r:id="rId7"/>
    <p:sldId id="268" r:id="rId8"/>
    <p:sldId id="270" r:id="rId9"/>
    <p:sldId id="271" r:id="rId10"/>
    <p:sldId id="262" r:id="rId11"/>
    <p:sldId id="263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8D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BA5FB2-5A9C-4218-8B37-0EA5ADA6E0B9}" v="984" dt="2019-10-24T16:38:39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0" autoAdjust="0"/>
    <p:restoredTop sz="86392" autoAdjust="0"/>
  </p:normalViewPr>
  <p:slideViewPr>
    <p:cSldViewPr snapToGrid="0">
      <p:cViewPr varScale="1">
        <p:scale>
          <a:sx n="51" d="100"/>
          <a:sy n="51" d="100"/>
        </p:scale>
        <p:origin x="504" y="31"/>
      </p:cViewPr>
      <p:guideLst/>
    </p:cSldViewPr>
  </p:slideViewPr>
  <p:outlineViewPr>
    <p:cViewPr>
      <p:scale>
        <a:sx n="33" d="100"/>
        <a:sy n="33" d="100"/>
      </p:scale>
      <p:origin x="0" y="-222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F7BA5FB2-5A9C-4218-8B37-0EA5ADA6E0B9}"/>
    <pc:docChg chg="addSld delSld modSld">
      <pc:chgData name="Michael Bennett" userId="808163721be62333" providerId="LiveId" clId="{F7BA5FB2-5A9C-4218-8B37-0EA5ADA6E0B9}" dt="2019-10-24T16:38:39.014" v="977" actId="20577"/>
      <pc:docMkLst>
        <pc:docMk/>
      </pc:docMkLst>
      <pc:sldChg chg="addSp delSp modSp del">
        <pc:chgData name="Michael Bennett" userId="808163721be62333" providerId="LiveId" clId="{F7BA5FB2-5A9C-4218-8B37-0EA5ADA6E0B9}" dt="2019-10-24T15:25:46.655" v="310" actId="2696"/>
        <pc:sldMkLst>
          <pc:docMk/>
          <pc:sldMk cId="2550542729" sldId="258"/>
        </pc:sldMkLst>
        <pc:spChg chg="del">
          <ac:chgData name="Michael Bennett" userId="808163721be62333" providerId="LiveId" clId="{F7BA5FB2-5A9C-4218-8B37-0EA5ADA6E0B9}" dt="2019-10-24T15:18:38.995" v="18" actId="478"/>
          <ac:spMkLst>
            <pc:docMk/>
            <pc:sldMk cId="2550542729" sldId="258"/>
            <ac:spMk id="3" creationId="{F50F15B7-76C5-46D5-8EEF-888352D97377}"/>
          </ac:spMkLst>
        </pc:spChg>
        <pc:spChg chg="add mod">
          <ac:chgData name="Michael Bennett" userId="808163721be62333" providerId="LiveId" clId="{F7BA5FB2-5A9C-4218-8B37-0EA5ADA6E0B9}" dt="2019-10-24T15:19:28.680" v="31" actId="403"/>
          <ac:spMkLst>
            <pc:docMk/>
            <pc:sldMk cId="2550542729" sldId="258"/>
            <ac:spMk id="4" creationId="{AED37324-783C-40ED-BFE9-3E0050F7E377}"/>
          </ac:spMkLst>
        </pc:spChg>
        <pc:spChg chg="add mod">
          <ac:chgData name="Michael Bennett" userId="808163721be62333" providerId="LiveId" clId="{F7BA5FB2-5A9C-4218-8B37-0EA5ADA6E0B9}" dt="2019-10-24T15:22:10.704" v="236" actId="207"/>
          <ac:spMkLst>
            <pc:docMk/>
            <pc:sldMk cId="2550542729" sldId="258"/>
            <ac:spMk id="5" creationId="{9AE6FDFC-E88E-4140-A04C-E0907A8FF82B}"/>
          </ac:spMkLst>
        </pc:spChg>
        <pc:spChg chg="add mod">
          <ac:chgData name="Michael Bennett" userId="808163721be62333" providerId="LiveId" clId="{F7BA5FB2-5A9C-4218-8B37-0EA5ADA6E0B9}" dt="2019-10-24T15:22:20.746" v="237" actId="207"/>
          <ac:spMkLst>
            <pc:docMk/>
            <pc:sldMk cId="2550542729" sldId="258"/>
            <ac:spMk id="6" creationId="{9DA86311-8B45-4646-99E1-7A25FF4CEF84}"/>
          </ac:spMkLst>
        </pc:spChg>
        <pc:spChg chg="add mod">
          <ac:chgData name="Michael Bennett" userId="808163721be62333" providerId="LiveId" clId="{F7BA5FB2-5A9C-4218-8B37-0EA5ADA6E0B9}" dt="2019-10-24T15:22:20.746" v="237" actId="207"/>
          <ac:spMkLst>
            <pc:docMk/>
            <pc:sldMk cId="2550542729" sldId="258"/>
            <ac:spMk id="7" creationId="{504530E9-06D3-4A2D-8B17-E35F2C0B472A}"/>
          </ac:spMkLst>
        </pc:spChg>
        <pc:spChg chg="add del">
          <ac:chgData name="Michael Bennett" userId="808163721be62333" providerId="LiveId" clId="{F7BA5FB2-5A9C-4218-8B37-0EA5ADA6E0B9}" dt="2019-10-24T15:20:50.971" v="114"/>
          <ac:spMkLst>
            <pc:docMk/>
            <pc:sldMk cId="2550542729" sldId="258"/>
            <ac:spMk id="8" creationId="{0FE6E51C-C1ED-41CD-8FBB-F577740E4C07}"/>
          </ac:spMkLst>
        </pc:spChg>
        <pc:spChg chg="add mod">
          <ac:chgData name="Michael Bennett" userId="808163721be62333" providerId="LiveId" clId="{F7BA5FB2-5A9C-4218-8B37-0EA5ADA6E0B9}" dt="2019-10-24T15:22:35.234" v="238" actId="207"/>
          <ac:spMkLst>
            <pc:docMk/>
            <pc:sldMk cId="2550542729" sldId="258"/>
            <ac:spMk id="9" creationId="{A54C2F77-53F5-4955-8048-02BDBFC08791}"/>
          </ac:spMkLst>
        </pc:spChg>
        <pc:spChg chg="add mod">
          <ac:chgData name="Michael Bennett" userId="808163721be62333" providerId="LiveId" clId="{F7BA5FB2-5A9C-4218-8B37-0EA5ADA6E0B9}" dt="2019-10-24T15:22:42.494" v="239" actId="207"/>
          <ac:spMkLst>
            <pc:docMk/>
            <pc:sldMk cId="2550542729" sldId="258"/>
            <ac:spMk id="10" creationId="{EFAAEC05-5803-4432-A334-7DDCE91AADAA}"/>
          </ac:spMkLst>
        </pc:spChg>
        <pc:spChg chg="add mod">
          <ac:chgData name="Michael Bennett" userId="808163721be62333" providerId="LiveId" clId="{F7BA5FB2-5A9C-4218-8B37-0EA5ADA6E0B9}" dt="2019-10-24T15:21:53.620" v="235" actId="20577"/>
          <ac:spMkLst>
            <pc:docMk/>
            <pc:sldMk cId="2550542729" sldId="258"/>
            <ac:spMk id="11" creationId="{EDA162E6-92F2-4212-82F5-A02A7E6A6968}"/>
          </ac:spMkLst>
        </pc:spChg>
      </pc:sldChg>
      <pc:sldChg chg="addSp delSp modSp">
        <pc:chgData name="Michael Bennett" userId="808163721be62333" providerId="LiveId" clId="{F7BA5FB2-5A9C-4218-8B37-0EA5ADA6E0B9}" dt="2019-10-24T15:47:04.820" v="636" actId="478"/>
        <pc:sldMkLst>
          <pc:docMk/>
          <pc:sldMk cId="2113620893" sldId="259"/>
        </pc:sldMkLst>
        <pc:spChg chg="mod">
          <ac:chgData name="Michael Bennett" userId="808163721be62333" providerId="LiveId" clId="{F7BA5FB2-5A9C-4218-8B37-0EA5ADA6E0B9}" dt="2019-10-24T15:40:25.627" v="530" actId="20577"/>
          <ac:spMkLst>
            <pc:docMk/>
            <pc:sldMk cId="2113620893" sldId="259"/>
            <ac:spMk id="2" creationId="{C04B5221-20FF-4911-86D8-1078F97C4161}"/>
          </ac:spMkLst>
        </pc:spChg>
        <pc:spChg chg="del">
          <ac:chgData name="Michael Bennett" userId="808163721be62333" providerId="LiveId" clId="{F7BA5FB2-5A9C-4218-8B37-0EA5ADA6E0B9}" dt="2019-10-24T15:36:02.463" v="445" actId="478"/>
          <ac:spMkLst>
            <pc:docMk/>
            <pc:sldMk cId="2113620893" sldId="259"/>
            <ac:spMk id="3" creationId="{0726AF05-4F89-4311-AA61-D43919E1EAEC}"/>
          </ac:spMkLst>
        </pc:spChg>
        <pc:spChg chg="add del mod">
          <ac:chgData name="Michael Bennett" userId="808163721be62333" providerId="LiveId" clId="{F7BA5FB2-5A9C-4218-8B37-0EA5ADA6E0B9}" dt="2019-10-24T15:36:47.519" v="451" actId="478"/>
          <ac:spMkLst>
            <pc:docMk/>
            <pc:sldMk cId="2113620893" sldId="259"/>
            <ac:spMk id="5" creationId="{D1E94ACC-4A22-4970-8B82-66C036C37CAC}"/>
          </ac:spMkLst>
        </pc:spChg>
        <pc:spChg chg="add del">
          <ac:chgData name="Michael Bennett" userId="808163721be62333" providerId="LiveId" clId="{F7BA5FB2-5A9C-4218-8B37-0EA5ADA6E0B9}" dt="2019-10-24T15:37:00.056" v="453"/>
          <ac:spMkLst>
            <pc:docMk/>
            <pc:sldMk cId="2113620893" sldId="259"/>
            <ac:spMk id="6" creationId="{1C1D7DE7-E672-4FFB-A569-93F022FA34CE}"/>
          </ac:spMkLst>
        </pc:spChg>
        <pc:spChg chg="add mod">
          <ac:chgData name="Michael Bennett" userId="808163721be62333" providerId="LiveId" clId="{F7BA5FB2-5A9C-4218-8B37-0EA5ADA6E0B9}" dt="2019-10-24T15:46:28.815" v="623" actId="14100"/>
          <ac:spMkLst>
            <pc:docMk/>
            <pc:sldMk cId="2113620893" sldId="259"/>
            <ac:spMk id="8" creationId="{E71952DD-0A83-40B6-867C-45DEA98B9F1E}"/>
          </ac:spMkLst>
        </pc:spChg>
        <pc:spChg chg="add mod">
          <ac:chgData name="Michael Bennett" userId="808163721be62333" providerId="LiveId" clId="{F7BA5FB2-5A9C-4218-8B37-0EA5ADA6E0B9}" dt="2019-10-24T15:46:07.589" v="621" actId="1076"/>
          <ac:spMkLst>
            <pc:docMk/>
            <pc:sldMk cId="2113620893" sldId="259"/>
            <ac:spMk id="9" creationId="{20B518AF-3FDE-4253-A521-4964A9C14840}"/>
          </ac:spMkLst>
        </pc:spChg>
        <pc:spChg chg="add mod">
          <ac:chgData name="Michael Bennett" userId="808163721be62333" providerId="LiveId" clId="{F7BA5FB2-5A9C-4218-8B37-0EA5ADA6E0B9}" dt="2019-10-24T15:46:07.589" v="621" actId="1076"/>
          <ac:spMkLst>
            <pc:docMk/>
            <pc:sldMk cId="2113620893" sldId="259"/>
            <ac:spMk id="10" creationId="{EB8857D2-7BE1-4B7A-A879-6F1D7DF32B7F}"/>
          </ac:spMkLst>
        </pc:spChg>
        <pc:spChg chg="add mod">
          <ac:chgData name="Michael Bennett" userId="808163721be62333" providerId="LiveId" clId="{F7BA5FB2-5A9C-4218-8B37-0EA5ADA6E0B9}" dt="2019-10-24T15:46:21.376" v="622" actId="1076"/>
          <ac:spMkLst>
            <pc:docMk/>
            <pc:sldMk cId="2113620893" sldId="259"/>
            <ac:spMk id="11" creationId="{EC513265-DD61-4F85-A574-350E8A1E742E}"/>
          </ac:spMkLst>
        </pc:spChg>
        <pc:spChg chg="add del mod">
          <ac:chgData name="Michael Bennett" userId="808163721be62333" providerId="LiveId" clId="{F7BA5FB2-5A9C-4218-8B37-0EA5ADA6E0B9}" dt="2019-10-24T15:47:04.820" v="636" actId="478"/>
          <ac:spMkLst>
            <pc:docMk/>
            <pc:sldMk cId="2113620893" sldId="259"/>
            <ac:spMk id="12" creationId="{BAF8E5AA-123F-4692-BB6B-7BEF7F79D77A}"/>
          </ac:spMkLst>
        </pc:spChg>
        <pc:spChg chg="add mod">
          <ac:chgData name="Michael Bennett" userId="808163721be62333" providerId="LiveId" clId="{F7BA5FB2-5A9C-4218-8B37-0EA5ADA6E0B9}" dt="2019-10-24T15:47:01.420" v="635" actId="20577"/>
          <ac:spMkLst>
            <pc:docMk/>
            <pc:sldMk cId="2113620893" sldId="259"/>
            <ac:spMk id="13" creationId="{8992AADD-0C61-402D-A6E5-545CA84EAA2E}"/>
          </ac:spMkLst>
        </pc:spChg>
        <pc:picChg chg="add mod">
          <ac:chgData name="Michael Bennett" userId="808163721be62333" providerId="LiveId" clId="{F7BA5FB2-5A9C-4218-8B37-0EA5ADA6E0B9}" dt="2019-10-24T15:46:21.376" v="622" actId="1076"/>
          <ac:picMkLst>
            <pc:docMk/>
            <pc:sldMk cId="2113620893" sldId="259"/>
            <ac:picMk id="4" creationId="{DA1B2B1C-8AF4-400C-AFF8-3E88486B2979}"/>
          </ac:picMkLst>
        </pc:picChg>
        <pc:picChg chg="add mod">
          <ac:chgData name="Michael Bennett" userId="808163721be62333" providerId="LiveId" clId="{F7BA5FB2-5A9C-4218-8B37-0EA5ADA6E0B9}" dt="2019-10-24T15:46:07.589" v="621" actId="1076"/>
          <ac:picMkLst>
            <pc:docMk/>
            <pc:sldMk cId="2113620893" sldId="259"/>
            <ac:picMk id="7" creationId="{A0C0CB7A-BF8B-45B5-8CFD-F8D45B092BA1}"/>
          </ac:picMkLst>
        </pc:picChg>
      </pc:sldChg>
      <pc:sldChg chg="del">
        <pc:chgData name="Michael Bennett" userId="808163721be62333" providerId="LiveId" clId="{F7BA5FB2-5A9C-4218-8B37-0EA5ADA6E0B9}" dt="2019-10-24T15:40:29.632" v="531" actId="2696"/>
        <pc:sldMkLst>
          <pc:docMk/>
          <pc:sldMk cId="866812008" sldId="260"/>
        </pc:sldMkLst>
      </pc:sldChg>
      <pc:sldChg chg="del">
        <pc:chgData name="Michael Bennett" userId="808163721be62333" providerId="LiveId" clId="{F7BA5FB2-5A9C-4218-8B37-0EA5ADA6E0B9}" dt="2019-10-24T16:28:05.055" v="643" actId="2696"/>
        <pc:sldMkLst>
          <pc:docMk/>
          <pc:sldMk cId="3096487590" sldId="261"/>
        </pc:sldMkLst>
      </pc:sldChg>
      <pc:sldChg chg="modSp">
        <pc:chgData name="Michael Bennett" userId="808163721be62333" providerId="LiveId" clId="{F7BA5FB2-5A9C-4218-8B37-0EA5ADA6E0B9}" dt="2019-10-24T16:34:06.735" v="838"/>
        <pc:sldMkLst>
          <pc:docMk/>
          <pc:sldMk cId="3460907116" sldId="262"/>
        </pc:sldMkLst>
        <pc:spChg chg="mod">
          <ac:chgData name="Michael Bennett" userId="808163721be62333" providerId="LiveId" clId="{F7BA5FB2-5A9C-4218-8B37-0EA5ADA6E0B9}" dt="2019-10-24T16:34:06.735" v="838"/>
          <ac:spMkLst>
            <pc:docMk/>
            <pc:sldMk cId="3460907116" sldId="262"/>
            <ac:spMk id="2" creationId="{C0114B34-B192-4522-99E0-A666AA90E6AA}"/>
          </ac:spMkLst>
        </pc:spChg>
      </pc:sldChg>
      <pc:sldChg chg="modSp">
        <pc:chgData name="Michael Bennett" userId="808163721be62333" providerId="LiveId" clId="{F7BA5FB2-5A9C-4218-8B37-0EA5ADA6E0B9}" dt="2019-10-24T16:38:31.718" v="951"/>
        <pc:sldMkLst>
          <pc:docMk/>
          <pc:sldMk cId="2031311470" sldId="263"/>
        </pc:sldMkLst>
        <pc:spChg chg="mod">
          <ac:chgData name="Michael Bennett" userId="808163721be62333" providerId="LiveId" clId="{F7BA5FB2-5A9C-4218-8B37-0EA5ADA6E0B9}" dt="2019-10-24T16:38:31.718" v="951"/>
          <ac:spMkLst>
            <pc:docMk/>
            <pc:sldMk cId="2031311470" sldId="263"/>
            <ac:spMk id="3" creationId="{806A7F1A-931E-4B66-AE12-390BC704FE73}"/>
          </ac:spMkLst>
        </pc:spChg>
      </pc:sldChg>
      <pc:sldChg chg="delSp modSp add del">
        <pc:chgData name="Michael Bennett" userId="808163721be62333" providerId="LiveId" clId="{F7BA5FB2-5A9C-4218-8B37-0EA5ADA6E0B9}" dt="2019-10-24T15:23:59.846" v="248" actId="2696"/>
        <pc:sldMkLst>
          <pc:docMk/>
          <pc:sldMk cId="3681953978" sldId="264"/>
        </pc:sldMkLst>
        <pc:spChg chg="mod">
          <ac:chgData name="Michael Bennett" userId="808163721be62333" providerId="LiveId" clId="{F7BA5FB2-5A9C-4218-8B37-0EA5ADA6E0B9}" dt="2019-10-24T14:48:14.442" v="17" actId="20577"/>
          <ac:spMkLst>
            <pc:docMk/>
            <pc:sldMk cId="3681953978" sldId="264"/>
            <ac:spMk id="2" creationId="{6AC059E3-430C-4E56-9430-96DC5FFDECEB}"/>
          </ac:spMkLst>
        </pc:spChg>
        <pc:spChg chg="del">
          <ac:chgData name="Michael Bennett" userId="808163721be62333" providerId="LiveId" clId="{F7BA5FB2-5A9C-4218-8B37-0EA5ADA6E0B9}" dt="2019-10-24T15:23:44.660" v="240" actId="478"/>
          <ac:spMkLst>
            <pc:docMk/>
            <pc:sldMk cId="3681953978" sldId="264"/>
            <ac:spMk id="3" creationId="{BE78427D-8D9A-4D20-B643-3C9425FADCF4}"/>
          </ac:spMkLst>
        </pc:spChg>
      </pc:sldChg>
      <pc:sldChg chg="addSp modSp add">
        <pc:chgData name="Michael Bennett" userId="808163721be62333" providerId="LiveId" clId="{F7BA5FB2-5A9C-4218-8B37-0EA5ADA6E0B9}" dt="2019-10-24T15:25:35.562" v="309" actId="20577"/>
        <pc:sldMkLst>
          <pc:docMk/>
          <pc:sldMk cId="3311002963" sldId="265"/>
        </pc:sldMkLst>
        <pc:spChg chg="mod">
          <ac:chgData name="Michael Bennett" userId="808163721be62333" providerId="LiveId" clId="{F7BA5FB2-5A9C-4218-8B37-0EA5ADA6E0B9}" dt="2019-10-24T15:25:35.562" v="309" actId="20577"/>
          <ac:spMkLst>
            <pc:docMk/>
            <pc:sldMk cId="3311002963" sldId="265"/>
            <ac:spMk id="2" creationId="{8FE4645D-1CF2-4E18-A252-A20DE945188E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4" creationId="{AED37324-783C-40ED-BFE9-3E0050F7E377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5" creationId="{9AE6FDFC-E88E-4140-A04C-E0907A8FF82B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6" creationId="{9DA86311-8B45-4646-99E1-7A25FF4CEF84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7" creationId="{504530E9-06D3-4A2D-8B17-E35F2C0B472A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9" creationId="{A54C2F77-53F5-4955-8048-02BDBFC08791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10" creationId="{EFAAEC05-5803-4432-A334-7DDCE91AADAA}"/>
          </ac:spMkLst>
        </pc:spChg>
        <pc:spChg chg="mod">
          <ac:chgData name="Michael Bennett" userId="808163721be62333" providerId="LiveId" clId="{F7BA5FB2-5A9C-4218-8B37-0EA5ADA6E0B9}" dt="2019-10-24T15:24:43.634" v="260" actId="1076"/>
          <ac:spMkLst>
            <pc:docMk/>
            <pc:sldMk cId="3311002963" sldId="265"/>
            <ac:spMk id="11" creationId="{EDA162E6-92F2-4212-82F5-A02A7E6A6968}"/>
          </ac:spMkLst>
        </pc:spChg>
        <pc:spChg chg="add mod">
          <ac:chgData name="Michael Bennett" userId="808163721be62333" providerId="LiveId" clId="{F7BA5FB2-5A9C-4218-8B37-0EA5ADA6E0B9}" dt="2019-10-24T15:24:46.759" v="261" actId="14100"/>
          <ac:spMkLst>
            <pc:docMk/>
            <pc:sldMk cId="3311002963" sldId="265"/>
            <ac:spMk id="12" creationId="{4A72B21A-6C44-4DE2-8CBE-51FAEAEED4EE}"/>
          </ac:spMkLst>
        </pc:spChg>
        <pc:spChg chg="add mod">
          <ac:chgData name="Michael Bennett" userId="808163721be62333" providerId="LiveId" clId="{F7BA5FB2-5A9C-4218-8B37-0EA5ADA6E0B9}" dt="2019-10-24T15:25:10.426" v="289" actId="20577"/>
          <ac:spMkLst>
            <pc:docMk/>
            <pc:sldMk cId="3311002963" sldId="265"/>
            <ac:spMk id="13" creationId="{8807EB9B-2E8D-451E-B43D-6BFDFDB7DC09}"/>
          </ac:spMkLst>
        </pc:spChg>
      </pc:sldChg>
      <pc:sldChg chg="addSp delSp modSp add">
        <pc:chgData name="Michael Bennett" userId="808163721be62333" providerId="LiveId" clId="{F7BA5FB2-5A9C-4218-8B37-0EA5ADA6E0B9}" dt="2019-10-24T15:34:43.902" v="444" actId="1076"/>
        <pc:sldMkLst>
          <pc:docMk/>
          <pc:sldMk cId="859436757" sldId="266"/>
        </pc:sldMkLst>
        <pc:spChg chg="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4" creationId="{AED37324-783C-40ED-BFE9-3E0050F7E377}"/>
          </ac:spMkLst>
        </pc:spChg>
        <pc:spChg chg="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5" creationId="{9AE6FDFC-E88E-4140-A04C-E0907A8FF82B}"/>
          </ac:spMkLst>
        </pc:spChg>
        <pc:spChg chg="del">
          <ac:chgData name="Michael Bennett" userId="808163721be62333" providerId="LiveId" clId="{F7BA5FB2-5A9C-4218-8B37-0EA5ADA6E0B9}" dt="2019-10-24T15:32:32.746" v="353" actId="478"/>
          <ac:spMkLst>
            <pc:docMk/>
            <pc:sldMk cId="859436757" sldId="266"/>
            <ac:spMk id="6" creationId="{9DA86311-8B45-4646-99E1-7A25FF4CEF84}"/>
          </ac:spMkLst>
        </pc:spChg>
        <pc:spChg chg="del">
          <ac:chgData name="Michael Bennett" userId="808163721be62333" providerId="LiveId" clId="{F7BA5FB2-5A9C-4218-8B37-0EA5ADA6E0B9}" dt="2019-10-24T15:32:31.683" v="352" actId="478"/>
          <ac:spMkLst>
            <pc:docMk/>
            <pc:sldMk cId="859436757" sldId="266"/>
            <ac:spMk id="7" creationId="{504530E9-06D3-4A2D-8B17-E35F2C0B472A}"/>
          </ac:spMkLst>
        </pc:spChg>
        <pc:spChg chg="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9" creationId="{A54C2F77-53F5-4955-8048-02BDBFC08791}"/>
          </ac:spMkLst>
        </pc:spChg>
        <pc:spChg chg="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10" creationId="{EFAAEC05-5803-4432-A334-7DDCE91AADAA}"/>
          </ac:spMkLst>
        </pc:spChg>
        <pc:spChg chg="del">
          <ac:chgData name="Michael Bennett" userId="808163721be62333" providerId="LiveId" clId="{F7BA5FB2-5A9C-4218-8B37-0EA5ADA6E0B9}" dt="2019-10-24T15:33:54.189" v="437" actId="478"/>
          <ac:spMkLst>
            <pc:docMk/>
            <pc:sldMk cId="859436757" sldId="266"/>
            <ac:spMk id="11" creationId="{EDA162E6-92F2-4212-82F5-A02A7E6A6968}"/>
          </ac:spMkLst>
        </pc:spChg>
        <pc:spChg chg="del">
          <ac:chgData name="Michael Bennett" userId="808163721be62333" providerId="LiveId" clId="{F7BA5FB2-5A9C-4218-8B37-0EA5ADA6E0B9}" dt="2019-10-24T15:26:26.200" v="312" actId="478"/>
          <ac:spMkLst>
            <pc:docMk/>
            <pc:sldMk cId="859436757" sldId="266"/>
            <ac:spMk id="12" creationId="{4A72B21A-6C44-4DE2-8CBE-51FAEAEED4EE}"/>
          </ac:spMkLst>
        </pc:spChg>
        <pc:spChg chg="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13" creationId="{8807EB9B-2E8D-451E-B43D-6BFDFDB7DC09}"/>
          </ac:spMkLst>
        </pc:spChg>
        <pc:spChg chg="add 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14" creationId="{55D8CFFC-7ED5-4E6F-B2FD-728743CD857C}"/>
          </ac:spMkLst>
        </pc:spChg>
        <pc:spChg chg="add mod">
          <ac:chgData name="Michael Bennett" userId="808163721be62333" providerId="LiveId" clId="{F7BA5FB2-5A9C-4218-8B37-0EA5ADA6E0B9}" dt="2019-10-24T15:34:43.902" v="444" actId="1076"/>
          <ac:spMkLst>
            <pc:docMk/>
            <pc:sldMk cId="859436757" sldId="266"/>
            <ac:spMk id="15" creationId="{C057DE20-88AE-45BF-81C8-7115509854A0}"/>
          </ac:spMkLst>
        </pc:spChg>
      </pc:sldChg>
      <pc:sldChg chg="addSp modSp add">
        <pc:chgData name="Michael Bennett" userId="808163721be62333" providerId="LiveId" clId="{F7BA5FB2-5A9C-4218-8B37-0EA5ADA6E0B9}" dt="2019-10-24T15:46:52.394" v="626" actId="1076"/>
        <pc:sldMkLst>
          <pc:docMk/>
          <pc:sldMk cId="1866506862" sldId="267"/>
        </pc:sldMkLst>
        <pc:spChg chg="mod">
          <ac:chgData name="Michael Bennett" userId="808163721be62333" providerId="LiveId" clId="{F7BA5FB2-5A9C-4218-8B37-0EA5ADA6E0B9}" dt="2019-10-24T15:40:37.565" v="534" actId="20577"/>
          <ac:spMkLst>
            <pc:docMk/>
            <pc:sldMk cId="1866506862" sldId="267"/>
            <ac:spMk id="2" creationId="{C04B5221-20FF-4911-86D8-1078F97C4161}"/>
          </ac:spMkLst>
        </pc:spChg>
        <pc:spChg chg="mod">
          <ac:chgData name="Michael Bennett" userId="808163721be62333" providerId="LiveId" clId="{F7BA5FB2-5A9C-4218-8B37-0EA5ADA6E0B9}" dt="2019-10-24T15:46:52.394" v="626" actId="1076"/>
          <ac:spMkLst>
            <pc:docMk/>
            <pc:sldMk cId="1866506862" sldId="267"/>
            <ac:spMk id="8" creationId="{E71952DD-0A83-40B6-867C-45DEA98B9F1E}"/>
          </ac:spMkLst>
        </pc:spChg>
        <pc:spChg chg="mod">
          <ac:chgData name="Michael Bennett" userId="808163721be62333" providerId="LiveId" clId="{F7BA5FB2-5A9C-4218-8B37-0EA5ADA6E0B9}" dt="2019-10-24T15:40:45.215" v="535" actId="14100"/>
          <ac:spMkLst>
            <pc:docMk/>
            <pc:sldMk cId="1866506862" sldId="267"/>
            <ac:spMk id="9" creationId="{20B518AF-3FDE-4253-A521-4964A9C14840}"/>
          </ac:spMkLst>
        </pc:spChg>
        <pc:spChg chg="mod">
          <ac:chgData name="Michael Bennett" userId="808163721be62333" providerId="LiveId" clId="{F7BA5FB2-5A9C-4218-8B37-0EA5ADA6E0B9}" dt="2019-10-24T15:46:52.394" v="626" actId="1076"/>
          <ac:spMkLst>
            <pc:docMk/>
            <pc:sldMk cId="1866506862" sldId="267"/>
            <ac:spMk id="10" creationId="{EB8857D2-7BE1-4B7A-A879-6F1D7DF32B7F}"/>
          </ac:spMkLst>
        </pc:spChg>
        <pc:spChg chg="mod">
          <ac:chgData name="Michael Bennett" userId="808163721be62333" providerId="LiveId" clId="{F7BA5FB2-5A9C-4218-8B37-0EA5ADA6E0B9}" dt="2019-10-24T15:46:52.394" v="626" actId="1076"/>
          <ac:spMkLst>
            <pc:docMk/>
            <pc:sldMk cId="1866506862" sldId="267"/>
            <ac:spMk id="11" creationId="{EC513265-DD61-4F85-A574-350E8A1E742E}"/>
          </ac:spMkLst>
        </pc:spChg>
        <pc:spChg chg="add mod">
          <ac:chgData name="Michael Bennett" userId="808163721be62333" providerId="LiveId" clId="{F7BA5FB2-5A9C-4218-8B37-0EA5ADA6E0B9}" dt="2019-10-24T15:45:13.946" v="616" actId="207"/>
          <ac:spMkLst>
            <pc:docMk/>
            <pc:sldMk cId="1866506862" sldId="267"/>
            <ac:spMk id="12" creationId="{B40F53F0-FD9D-4796-9CF4-B0FD7262FCEC}"/>
          </ac:spMkLst>
        </pc:spChg>
        <pc:spChg chg="add mod">
          <ac:chgData name="Michael Bennett" userId="808163721be62333" providerId="LiveId" clId="{F7BA5FB2-5A9C-4218-8B37-0EA5ADA6E0B9}" dt="2019-10-24T15:44:51.896" v="594" actId="403"/>
          <ac:spMkLst>
            <pc:docMk/>
            <pc:sldMk cId="1866506862" sldId="267"/>
            <ac:spMk id="13" creationId="{95F6D842-C8CE-4150-994C-A3DC2986C0EF}"/>
          </ac:spMkLst>
        </pc:spChg>
        <pc:spChg chg="add mod">
          <ac:chgData name="Michael Bennett" userId="808163721be62333" providerId="LiveId" clId="{F7BA5FB2-5A9C-4218-8B37-0EA5ADA6E0B9}" dt="2019-10-24T15:45:24.905" v="618" actId="167"/>
          <ac:spMkLst>
            <pc:docMk/>
            <pc:sldMk cId="1866506862" sldId="267"/>
            <ac:spMk id="14" creationId="{1C1AC291-73CD-4D28-8D06-36CDC7B84CF1}"/>
          </ac:spMkLst>
        </pc:spChg>
        <pc:picChg chg="add mod">
          <ac:chgData name="Michael Bennett" userId="808163721be62333" providerId="LiveId" clId="{F7BA5FB2-5A9C-4218-8B37-0EA5ADA6E0B9}" dt="2019-10-24T15:42:47.106" v="556" actId="1076"/>
          <ac:picMkLst>
            <pc:docMk/>
            <pc:sldMk cId="1866506862" sldId="267"/>
            <ac:picMk id="3" creationId="{CA446CA0-1F14-4801-A37C-9289A174E4C2}"/>
          </ac:picMkLst>
        </pc:picChg>
        <pc:picChg chg="mod">
          <ac:chgData name="Michael Bennett" userId="808163721be62333" providerId="LiveId" clId="{F7BA5FB2-5A9C-4218-8B37-0EA5ADA6E0B9}" dt="2019-10-24T15:46:52.394" v="626" actId="1076"/>
          <ac:picMkLst>
            <pc:docMk/>
            <pc:sldMk cId="1866506862" sldId="267"/>
            <ac:picMk id="4" creationId="{DA1B2B1C-8AF4-400C-AFF8-3E88486B2979}"/>
          </ac:picMkLst>
        </pc:picChg>
        <pc:picChg chg="mod">
          <ac:chgData name="Michael Bennett" userId="808163721be62333" providerId="LiveId" clId="{F7BA5FB2-5A9C-4218-8B37-0EA5ADA6E0B9}" dt="2019-10-24T15:42:41.959" v="555" actId="1076"/>
          <ac:picMkLst>
            <pc:docMk/>
            <pc:sldMk cId="1866506862" sldId="267"/>
            <ac:picMk id="7" creationId="{A0C0CB7A-BF8B-45B5-8CFD-F8D45B092BA1}"/>
          </ac:picMkLst>
        </pc:picChg>
      </pc:sldChg>
      <pc:sldChg chg="modSp add">
        <pc:chgData name="Michael Bennett" userId="808163721be62333" providerId="LiveId" clId="{F7BA5FB2-5A9C-4218-8B37-0EA5ADA6E0B9}" dt="2019-10-24T16:29:26.337" v="687" actId="20577"/>
        <pc:sldMkLst>
          <pc:docMk/>
          <pc:sldMk cId="2264080113" sldId="268"/>
        </pc:sldMkLst>
        <pc:spChg chg="mod">
          <ac:chgData name="Michael Bennett" userId="808163721be62333" providerId="LiveId" clId="{F7BA5FB2-5A9C-4218-8B37-0EA5ADA6E0B9}" dt="2019-10-24T16:28:17.494" v="662" actId="20577"/>
          <ac:spMkLst>
            <pc:docMk/>
            <pc:sldMk cId="2264080113" sldId="268"/>
            <ac:spMk id="2" creationId="{C18FE322-F859-4553-8B74-43EE31C08FC0}"/>
          </ac:spMkLst>
        </pc:spChg>
        <pc:spChg chg="mod">
          <ac:chgData name="Michael Bennett" userId="808163721be62333" providerId="LiveId" clId="{F7BA5FB2-5A9C-4218-8B37-0EA5ADA6E0B9}" dt="2019-10-24T16:29:26.337" v="687" actId="20577"/>
          <ac:spMkLst>
            <pc:docMk/>
            <pc:sldMk cId="2264080113" sldId="268"/>
            <ac:spMk id="3" creationId="{85F75624-2353-4BFE-B8BA-7CEE953FA7C5}"/>
          </ac:spMkLst>
        </pc:spChg>
      </pc:sldChg>
      <pc:sldChg chg="add del">
        <pc:chgData name="Michael Bennett" userId="808163721be62333" providerId="LiveId" clId="{F7BA5FB2-5A9C-4218-8B37-0EA5ADA6E0B9}" dt="2019-10-24T16:29:53.262" v="696" actId="2696"/>
        <pc:sldMkLst>
          <pc:docMk/>
          <pc:sldMk cId="2938924988" sldId="269"/>
        </pc:sldMkLst>
      </pc:sldChg>
      <pc:sldChg chg="modSp add del">
        <pc:chgData name="Michael Bennett" userId="808163721be62333" providerId="LiveId" clId="{F7BA5FB2-5A9C-4218-8B37-0EA5ADA6E0B9}" dt="2019-10-24T16:28:18.173" v="664" actId="2696"/>
        <pc:sldMkLst>
          <pc:docMk/>
          <pc:sldMk cId="3160366631" sldId="269"/>
        </pc:sldMkLst>
        <pc:spChg chg="mod">
          <ac:chgData name="Michael Bennett" userId="808163721be62333" providerId="LiveId" clId="{F7BA5FB2-5A9C-4218-8B37-0EA5ADA6E0B9}" dt="2019-10-24T16:28:18.054" v="663"/>
          <ac:spMkLst>
            <pc:docMk/>
            <pc:sldMk cId="3160366631" sldId="269"/>
            <ac:spMk id="2" creationId="{4E83A120-CD97-4625-B554-C60825B10288}"/>
          </ac:spMkLst>
        </pc:spChg>
      </pc:sldChg>
      <pc:sldChg chg="addSp modSp add">
        <pc:chgData name="Michael Bennett" userId="808163721be62333" providerId="LiveId" clId="{F7BA5FB2-5A9C-4218-8B37-0EA5ADA6E0B9}" dt="2019-10-24T16:33:23.065" v="837" actId="1076"/>
        <pc:sldMkLst>
          <pc:docMk/>
          <pc:sldMk cId="708887215" sldId="270"/>
        </pc:sldMkLst>
        <pc:spChg chg="mod">
          <ac:chgData name="Michael Bennett" userId="808163721be62333" providerId="LiveId" clId="{F7BA5FB2-5A9C-4218-8B37-0EA5ADA6E0B9}" dt="2019-10-24T16:32:33.124" v="827" actId="1076"/>
          <ac:spMkLst>
            <pc:docMk/>
            <pc:sldMk cId="708887215" sldId="270"/>
            <ac:spMk id="2" creationId="{8FE4645D-1CF2-4E18-A252-A20DE945188E}"/>
          </ac:spMkLst>
        </pc:spChg>
        <pc:spChg chg="add mod">
          <ac:chgData name="Michael Bennett" userId="808163721be62333" providerId="LiveId" clId="{F7BA5FB2-5A9C-4218-8B37-0EA5ADA6E0B9}" dt="2019-10-24T16:33:23.065" v="837" actId="1076"/>
          <ac:spMkLst>
            <pc:docMk/>
            <pc:sldMk cId="708887215" sldId="270"/>
            <ac:spMk id="3" creationId="{4F1EEFDA-A757-4827-BCF4-B3CD432A019A}"/>
          </ac:spMkLst>
        </pc:spChg>
        <pc:spChg chg="mod">
          <ac:chgData name="Michael Bennett" userId="808163721be62333" providerId="LiveId" clId="{F7BA5FB2-5A9C-4218-8B37-0EA5ADA6E0B9}" dt="2019-10-24T16:32:40.519" v="828" actId="1076"/>
          <ac:spMkLst>
            <pc:docMk/>
            <pc:sldMk cId="708887215" sldId="270"/>
            <ac:spMk id="4" creationId="{AED37324-783C-40ED-BFE9-3E0050F7E377}"/>
          </ac:spMkLst>
        </pc:spChg>
        <pc:spChg chg="mod">
          <ac:chgData name="Michael Bennett" userId="808163721be62333" providerId="LiveId" clId="{F7BA5FB2-5A9C-4218-8B37-0EA5ADA6E0B9}" dt="2019-10-24T16:33:14.901" v="836" actId="14100"/>
          <ac:spMkLst>
            <pc:docMk/>
            <pc:sldMk cId="708887215" sldId="270"/>
            <ac:spMk id="5" creationId="{9AE6FDFC-E88E-4140-A04C-E0907A8FF82B}"/>
          </ac:spMkLst>
        </pc:spChg>
        <pc:spChg chg="mod">
          <ac:chgData name="Michael Bennett" userId="808163721be62333" providerId="LiveId" clId="{F7BA5FB2-5A9C-4218-8B37-0EA5ADA6E0B9}" dt="2019-10-24T16:32:59.211" v="832" actId="14100"/>
          <ac:spMkLst>
            <pc:docMk/>
            <pc:sldMk cId="708887215" sldId="270"/>
            <ac:spMk id="9" creationId="{A54C2F77-53F5-4955-8048-02BDBFC08791}"/>
          </ac:spMkLst>
        </pc:spChg>
        <pc:spChg chg="mod">
          <ac:chgData name="Michael Bennett" userId="808163721be62333" providerId="LiveId" clId="{F7BA5FB2-5A9C-4218-8B37-0EA5ADA6E0B9}" dt="2019-10-24T16:32:46.570" v="829" actId="1076"/>
          <ac:spMkLst>
            <pc:docMk/>
            <pc:sldMk cId="708887215" sldId="270"/>
            <ac:spMk id="10" creationId="{EFAAEC05-5803-4432-A334-7DDCE91AADAA}"/>
          </ac:spMkLst>
        </pc:spChg>
        <pc:spChg chg="add mod">
          <ac:chgData name="Michael Bennett" userId="808163721be62333" providerId="LiveId" clId="{F7BA5FB2-5A9C-4218-8B37-0EA5ADA6E0B9}" dt="2019-10-24T16:33:11.227" v="835" actId="14100"/>
          <ac:spMkLst>
            <pc:docMk/>
            <pc:sldMk cId="708887215" sldId="270"/>
            <ac:spMk id="11" creationId="{B4FBB6A9-28C4-4B4B-8C0A-8A769ED2E930}"/>
          </ac:spMkLst>
        </pc:spChg>
        <pc:spChg chg="mod">
          <ac:chgData name="Michael Bennett" userId="808163721be62333" providerId="LiveId" clId="{F7BA5FB2-5A9C-4218-8B37-0EA5ADA6E0B9}" dt="2019-10-24T16:32:40.519" v="828" actId="1076"/>
          <ac:spMkLst>
            <pc:docMk/>
            <pc:sldMk cId="708887215" sldId="270"/>
            <ac:spMk id="13" creationId="{8807EB9B-2E8D-451E-B43D-6BFDFDB7DC09}"/>
          </ac:spMkLst>
        </pc:spChg>
        <pc:spChg chg="mod">
          <ac:chgData name="Michael Bennett" userId="808163721be62333" providerId="LiveId" clId="{F7BA5FB2-5A9C-4218-8B37-0EA5ADA6E0B9}" dt="2019-10-24T16:33:03.811" v="833" actId="1076"/>
          <ac:spMkLst>
            <pc:docMk/>
            <pc:sldMk cId="708887215" sldId="270"/>
            <ac:spMk id="14" creationId="{55D8CFFC-7ED5-4E6F-B2FD-728743CD857C}"/>
          </ac:spMkLst>
        </pc:spChg>
        <pc:spChg chg="mod">
          <ac:chgData name="Michael Bennett" userId="808163721be62333" providerId="LiveId" clId="{F7BA5FB2-5A9C-4218-8B37-0EA5ADA6E0B9}" dt="2019-10-24T16:33:03.811" v="833" actId="1076"/>
          <ac:spMkLst>
            <pc:docMk/>
            <pc:sldMk cId="708887215" sldId="270"/>
            <ac:spMk id="15" creationId="{C057DE20-88AE-45BF-81C8-7115509854A0}"/>
          </ac:spMkLst>
        </pc:spChg>
      </pc:sldChg>
      <pc:sldChg chg="addSp delSp modSp add">
        <pc:chgData name="Michael Bennett" userId="808163721be62333" providerId="LiveId" clId="{F7BA5FB2-5A9C-4218-8B37-0EA5ADA6E0B9}" dt="2019-10-24T16:37:45.355" v="949" actId="1076"/>
        <pc:sldMkLst>
          <pc:docMk/>
          <pc:sldMk cId="281201968" sldId="271"/>
        </pc:sldMkLst>
        <pc:spChg chg="mod">
          <ac:chgData name="Michael Bennett" userId="808163721be62333" providerId="LiveId" clId="{F7BA5FB2-5A9C-4218-8B37-0EA5ADA6E0B9}" dt="2019-10-24T16:36:48.166" v="891" actId="20577"/>
          <ac:spMkLst>
            <pc:docMk/>
            <pc:sldMk cId="281201968" sldId="271"/>
            <ac:spMk id="2" creationId="{D9BAB000-34A7-42CD-AF23-350B2F3C733E}"/>
          </ac:spMkLst>
        </pc:spChg>
        <pc:spChg chg="del">
          <ac:chgData name="Michael Bennett" userId="808163721be62333" providerId="LiveId" clId="{F7BA5FB2-5A9C-4218-8B37-0EA5ADA6E0B9}" dt="2019-10-24T16:34:11.438" v="847" actId="478"/>
          <ac:spMkLst>
            <pc:docMk/>
            <pc:sldMk cId="281201968" sldId="271"/>
            <ac:spMk id="3" creationId="{8909E640-FD1F-43DB-91A0-2825DAECEE43}"/>
          </ac:spMkLst>
        </pc:spChg>
        <pc:spChg chg="add mod">
          <ac:chgData name="Michael Bennett" userId="808163721be62333" providerId="LiveId" clId="{F7BA5FB2-5A9C-4218-8B37-0EA5ADA6E0B9}" dt="2019-10-24T16:37:11.928" v="906" actId="1076"/>
          <ac:spMkLst>
            <pc:docMk/>
            <pc:sldMk cId="281201968" sldId="271"/>
            <ac:spMk id="13" creationId="{0455B9A3-F0AC-4AC8-A3A0-92110E4B2AD5}"/>
          </ac:spMkLst>
        </pc:spChg>
        <pc:spChg chg="add mod">
          <ac:chgData name="Michael Bennett" userId="808163721be62333" providerId="LiveId" clId="{F7BA5FB2-5A9C-4218-8B37-0EA5ADA6E0B9}" dt="2019-10-24T16:37:45.355" v="949" actId="1076"/>
          <ac:spMkLst>
            <pc:docMk/>
            <pc:sldMk cId="281201968" sldId="271"/>
            <ac:spMk id="14" creationId="{6E632ABD-C227-4345-8EEF-CC661754DC43}"/>
          </ac:spMkLst>
        </pc:spChg>
        <pc:picChg chg="add mod">
          <ac:chgData name="Michael Bennett" userId="808163721be62333" providerId="LiveId" clId="{F7BA5FB2-5A9C-4218-8B37-0EA5ADA6E0B9}" dt="2019-10-24T16:34:19.385" v="850" actId="1076"/>
          <ac:picMkLst>
            <pc:docMk/>
            <pc:sldMk cId="281201968" sldId="271"/>
            <ac:picMk id="4" creationId="{6F434A01-1456-408E-9379-410887E51476}"/>
          </ac:picMkLst>
        </pc:picChg>
        <pc:picChg chg="add mod">
          <ac:chgData name="Michael Bennett" userId="808163721be62333" providerId="LiveId" clId="{F7BA5FB2-5A9C-4218-8B37-0EA5ADA6E0B9}" dt="2019-10-24T16:34:46.344" v="855" actId="1076"/>
          <ac:picMkLst>
            <pc:docMk/>
            <pc:sldMk cId="281201968" sldId="271"/>
            <ac:picMk id="5" creationId="{7E10515D-2436-4607-8ED7-0D0532098A19}"/>
          </ac:picMkLst>
        </pc:picChg>
        <pc:cxnChg chg="add mod">
          <ac:chgData name="Michael Bennett" userId="808163721be62333" providerId="LiveId" clId="{F7BA5FB2-5A9C-4218-8B37-0EA5ADA6E0B9}" dt="2019-10-24T16:35:29.930" v="858" actId="1582"/>
          <ac:cxnSpMkLst>
            <pc:docMk/>
            <pc:sldMk cId="281201968" sldId="271"/>
            <ac:cxnSpMk id="7" creationId="{432AF734-9AA0-444D-B7A2-F0B8A3CACA0D}"/>
          </ac:cxnSpMkLst>
        </pc:cxnChg>
        <pc:cxnChg chg="add mod">
          <ac:chgData name="Michael Bennett" userId="808163721be62333" providerId="LiveId" clId="{F7BA5FB2-5A9C-4218-8B37-0EA5ADA6E0B9}" dt="2019-10-24T16:36:33.111" v="866" actId="208"/>
          <ac:cxnSpMkLst>
            <pc:docMk/>
            <pc:sldMk cId="281201968" sldId="271"/>
            <ac:cxnSpMk id="8" creationId="{6BD9AB8C-2569-44DD-95AC-952E3807E138}"/>
          </ac:cxnSpMkLst>
        </pc:cxnChg>
        <pc:cxnChg chg="add mod">
          <ac:chgData name="Michael Bennett" userId="808163721be62333" providerId="LiveId" clId="{F7BA5FB2-5A9C-4218-8B37-0EA5ADA6E0B9}" dt="2019-10-24T16:36:09.988" v="865" actId="208"/>
          <ac:cxnSpMkLst>
            <pc:docMk/>
            <pc:sldMk cId="281201968" sldId="271"/>
            <ac:cxnSpMk id="10" creationId="{E5E14B1A-6FD9-440D-9224-96293E070F7D}"/>
          </ac:cxnSpMkLst>
        </pc:cxnChg>
      </pc:sldChg>
      <pc:sldChg chg="modSp add">
        <pc:chgData name="Michael Bennett" userId="808163721be62333" providerId="LiveId" clId="{F7BA5FB2-5A9C-4218-8B37-0EA5ADA6E0B9}" dt="2019-10-24T16:38:39.014" v="977" actId="20577"/>
        <pc:sldMkLst>
          <pc:docMk/>
          <pc:sldMk cId="2067508804" sldId="272"/>
        </pc:sldMkLst>
        <pc:spChg chg="mod">
          <ac:chgData name="Michael Bennett" userId="808163721be62333" providerId="LiveId" clId="{F7BA5FB2-5A9C-4218-8B37-0EA5ADA6E0B9}" dt="2019-10-24T16:38:39.014" v="977" actId="20577"/>
          <ac:spMkLst>
            <pc:docMk/>
            <pc:sldMk cId="2067508804" sldId="272"/>
            <ac:spMk id="2" creationId="{5CD828AE-C190-4C4E-A31B-5F325B988D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B9592-456D-47D9-8D5D-4776B11F5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B5A8F-76DA-43DE-998D-78E9E6B93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826D6-97BC-46AE-9F20-1CF1678F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ADFA3-970B-4B21-9D87-C7AAEA97C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3ABD6-7400-4220-BA68-DC552BCF8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2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F11A8-759C-4D62-A34F-5220A557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59ACAC-D01C-4CB3-A663-E488D2E3D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9E583-8E46-4564-AFC2-FCCE9B867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311A1-40C2-439C-A071-0B270A50F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AF000-62FF-4279-8801-3E3928B3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0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636F37-6FD2-4ABB-875F-E3CC5F406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88A0F1-8743-4C61-AAD7-3D5D02E889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3E3AE-0562-4FC1-9615-B222DF27A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BE606-5074-4833-AD85-E6E3B3161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4C82D-E58D-43C2-B74E-19D69545B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6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76AB-DFE6-4EEF-8F39-A36D11F30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D4ACE-ADBE-43E3-8BDE-3E3328604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1D35D-4B35-4592-AA66-67F4F8813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7D992-297D-4CFB-BDAA-0A5C97336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5BC7B-4508-46D9-8503-C9AB26B9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9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245C6-4DCF-4040-AA55-3BE1FAA88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F9F74-C1A0-4AB6-8991-1039ECCC9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BA14A-BF54-40EB-9DDA-0CF7F83BC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B8B74-CBE2-481E-A8AB-C123366C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634D5-2AE3-4187-A454-B44EB85A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7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BA088-C40B-44A1-AFEF-9A254CAD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4ECAA-B638-4536-B49F-EA2D5C648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E6B4B-868E-4201-84A1-4B6CB64BB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6A8777-C92C-4E5A-9863-6A4E6A1E7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EE0CF-0DAD-4519-BACD-B9EBC7EC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6577B-9285-4D46-8D67-6E151E4C9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5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64F2-CE7A-4FFB-B917-4FF7EFB48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6E353-40F1-4F09-9373-A630EBF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09B8D2-4F9E-4479-AB63-CE3EA2EB7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9D562E-D2DC-4305-A537-7DD27FCBB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FEF5F9-7526-451D-B137-671A21AC9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916EE4-DC9D-4EE7-9339-0F1D2625C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3A8F80-2895-4399-9D7B-6396C04A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35B7E4-FDB9-463E-9603-93212C52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0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1EE54-B177-47CB-8F41-849B8265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7C7D8B-A72D-4848-BEFA-F90507A53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43492-2037-4100-92BD-459814246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AC20A-2138-4342-B3C6-C0A392CE5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96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929466-EC21-40FE-B154-1B6178AB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0A1366-D027-48A4-BAA1-0D63B8353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FA78E-6596-4554-B0FD-43BDC479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5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2027C-58C3-4E38-AFAF-D56E6C898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4F960-791D-4CB0-93DE-8E9A8BB97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435AE-B29A-4209-9CF1-BBCF2A573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92CEF-5E65-46E6-885F-8E4A998B4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B790A-840C-4AF3-9F87-47DF3E3D2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1EDD2-DF84-43FF-A7EA-C24FF29D8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5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B6555-D542-49A2-835D-70EE7C2D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48865-FBAF-4AFD-9D35-62B050FB9D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F77924-B097-4FAE-AAA2-BA5F669C4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D03869-24B7-4630-AF95-DD250B9A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55B30-7573-4177-B942-2C6FC3AB9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A62A3-34B9-4FF5-9FC4-1D7EA758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9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9481AE-1FD8-413E-BAFA-9FD41D5A3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92403-4B50-483D-93A0-85739B0F5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BCAC3-31AA-452F-B6C5-7DD3C12E1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5BC88-6B13-4E0E-B4BC-26D8C09DBA9C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FEB37-67E6-4F2C-86A5-E3DD85020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C30DD-A347-4DF1-BEC0-735B5E5B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74604-8AB5-4C06-B35E-23A59B5BD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7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5lxmF29V0-INwYFPplajGHEZYnoMIyoGXQUR6Wl98ro/edit#heading=h.o62j7v1gubo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9B5F3-8E0B-44D7-BF9E-B20E7D3115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LETS and MAM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64D88-A5C5-46CD-9181-F5458C2C2A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Blockchain PSIG</a:t>
            </a:r>
          </a:p>
          <a:p>
            <a:r>
              <a:rPr lang="en-US" dirty="0"/>
              <a:t>24 October 2019</a:t>
            </a:r>
          </a:p>
        </p:txBody>
      </p:sp>
    </p:spTree>
    <p:extLst>
      <p:ext uri="{BB962C8B-B14F-4D97-AF65-F5344CB8AC3E}">
        <p14:creationId xmlns:p14="http://schemas.microsoft.com/office/powerpoint/2010/main" val="4180998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14B34-B192-4522-99E0-A666AA90E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 Submissions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C32EE-73BD-46EB-8CCF-1B709953F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Tangle / Node</a:t>
            </a:r>
          </a:p>
          <a:p>
            <a:r>
              <a:rPr lang="en-US" dirty="0"/>
              <a:t>MAM / EEE</a:t>
            </a:r>
          </a:p>
        </p:txBody>
      </p:sp>
    </p:spTree>
    <p:extLst>
      <p:ext uri="{BB962C8B-B14F-4D97-AF65-F5344CB8AC3E}">
        <p14:creationId xmlns:p14="http://schemas.microsoft.com/office/powerpoint/2010/main" val="3460907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D320-C02D-472E-9EEE-DE4F18CC8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 these: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A7F1A-931E-4B66-AE12-390BC704F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Tangle / Node</a:t>
            </a:r>
          </a:p>
          <a:p>
            <a:pPr lvl="1"/>
            <a:r>
              <a:rPr lang="en-US" dirty="0"/>
              <a:t>Software exists</a:t>
            </a:r>
            <a:r>
              <a:rPr lang="en-US" baseline="0" dirty="0"/>
              <a:t> for nodes (2 kinds)</a:t>
            </a:r>
          </a:p>
          <a:p>
            <a:pPr lvl="2"/>
            <a:r>
              <a:rPr lang="en-US" dirty="0"/>
              <a:t>IRI</a:t>
            </a:r>
          </a:p>
          <a:p>
            <a:pPr lvl="2"/>
            <a:r>
              <a:rPr lang="en-US" dirty="0"/>
              <a:t>Bee</a:t>
            </a:r>
          </a:p>
          <a:p>
            <a:pPr lvl="1"/>
            <a:r>
              <a:rPr lang="en-US" dirty="0"/>
              <a:t>Internal IOTA Design Specifications describe what the software does</a:t>
            </a:r>
          </a:p>
          <a:p>
            <a:pPr lvl="2"/>
            <a:r>
              <a:rPr lang="en-US" dirty="0"/>
              <a:t>Different for Bee and for IRI</a:t>
            </a:r>
          </a:p>
          <a:p>
            <a:pPr lvl="1"/>
            <a:r>
              <a:rPr lang="en-US" dirty="0"/>
              <a:t>De facto Standard: How to be a</a:t>
            </a:r>
            <a:r>
              <a:rPr lang="en-US" baseline="0" dirty="0"/>
              <a:t> Node</a:t>
            </a:r>
          </a:p>
          <a:p>
            <a:pPr lvl="2"/>
            <a:r>
              <a:rPr lang="en-US" dirty="0"/>
              <a:t>IRI and Bee conform to that standard or some conformance</a:t>
            </a:r>
            <a:r>
              <a:rPr lang="en-US" baseline="0" dirty="0"/>
              <a:t> points (profile)</a:t>
            </a:r>
          </a:p>
          <a:p>
            <a:pPr lvl="0"/>
            <a:r>
              <a:rPr lang="en-US" dirty="0"/>
              <a:t>MAM and EEE</a:t>
            </a:r>
          </a:p>
          <a:p>
            <a:pPr lvl="1"/>
            <a:r>
              <a:rPr lang="en-US" dirty="0"/>
              <a:t>In each case, this is framed already as a de facto standard</a:t>
            </a:r>
          </a:p>
          <a:p>
            <a:pPr lvl="1"/>
            <a:r>
              <a:rPr lang="en-US" dirty="0"/>
              <a:t>So the RFC</a:t>
            </a:r>
            <a:r>
              <a:rPr lang="en-US" baseline="0" dirty="0"/>
              <a:t> / RFP Response looks a lot like the OMG Specification</a:t>
            </a:r>
          </a:p>
        </p:txBody>
      </p:sp>
    </p:spTree>
    <p:extLst>
      <p:ext uri="{BB962C8B-B14F-4D97-AF65-F5344CB8AC3E}">
        <p14:creationId xmlns:p14="http://schemas.microsoft.com/office/powerpoint/2010/main" val="2031311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28AE-C190-4C4E-A31B-5F325B988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/</a:t>
            </a:r>
            <a:r>
              <a:rPr lang="en-US" baseline="0" dirty="0"/>
              <a:t> Next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9F17A-4C5A-448C-ACF3-A0FB05CE3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08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3DD81-6746-452D-A8A5-B7AA11698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A6E6-E423-4159-BB1A-533CFF12A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Anatomy of a Specification</a:t>
            </a:r>
          </a:p>
          <a:p>
            <a:r>
              <a:rPr lang="en-US" dirty="0"/>
              <a:t>RFC v RFP Process</a:t>
            </a:r>
          </a:p>
          <a:p>
            <a:r>
              <a:rPr lang="en-US" dirty="0"/>
              <a:t>RFP Deep Dive</a:t>
            </a:r>
          </a:p>
          <a:p>
            <a:r>
              <a:rPr lang="en-US" dirty="0"/>
              <a:t>Kinds of IOTA</a:t>
            </a:r>
            <a:r>
              <a:rPr lang="en-US" baseline="0" dirty="0"/>
              <a:t> Standard</a:t>
            </a:r>
          </a:p>
        </p:txBody>
      </p:sp>
    </p:spTree>
    <p:extLst>
      <p:ext uri="{BB962C8B-B14F-4D97-AF65-F5344CB8AC3E}">
        <p14:creationId xmlns:p14="http://schemas.microsoft.com/office/powerpoint/2010/main" val="269050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4645D-1CF2-4E18-A252-A20DE945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2399"/>
          </a:xfrm>
        </p:spPr>
        <p:txBody>
          <a:bodyPr/>
          <a:lstStyle/>
          <a:p>
            <a:r>
              <a:rPr lang="en-US" dirty="0"/>
              <a:t>Anatomy of a</a:t>
            </a:r>
            <a:r>
              <a:rPr lang="en-US" baseline="0" dirty="0"/>
              <a:t> Specification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D37324-783C-40ED-BFE9-3E0050F7E377}"/>
              </a:ext>
            </a:extLst>
          </p:cNvPr>
          <p:cNvSpPr/>
          <p:nvPr/>
        </p:nvSpPr>
        <p:spPr>
          <a:xfrm>
            <a:off x="1425600" y="2223275"/>
            <a:ext cx="6271200" cy="532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Scope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E6FDFC-E88E-4140-A04C-E0907A8FF82B}"/>
              </a:ext>
            </a:extLst>
          </p:cNvPr>
          <p:cNvSpPr/>
          <p:nvPr/>
        </p:nvSpPr>
        <p:spPr>
          <a:xfrm>
            <a:off x="1425600" y="2794475"/>
            <a:ext cx="6271200" cy="532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Conformance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A86311-8B45-4646-99E1-7A25FF4CEF84}"/>
              </a:ext>
            </a:extLst>
          </p:cNvPr>
          <p:cNvSpPr/>
          <p:nvPr/>
        </p:nvSpPr>
        <p:spPr>
          <a:xfrm>
            <a:off x="1425600" y="3365675"/>
            <a:ext cx="6271200" cy="297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References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4530E9-06D3-4A2D-8B17-E35F2C0B472A}"/>
              </a:ext>
            </a:extLst>
          </p:cNvPr>
          <p:cNvSpPr/>
          <p:nvPr/>
        </p:nvSpPr>
        <p:spPr>
          <a:xfrm>
            <a:off x="1425600" y="3695675"/>
            <a:ext cx="6271200" cy="297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Terms and Definitions  -- Symbols and Abbreviations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4C2F77-53F5-4955-8048-02BDBFC08791}"/>
              </a:ext>
            </a:extLst>
          </p:cNvPr>
          <p:cNvSpPr/>
          <p:nvPr/>
        </p:nvSpPr>
        <p:spPr>
          <a:xfrm>
            <a:off x="1425600" y="4025675"/>
            <a:ext cx="6271200" cy="532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Additional Information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AAEC05-5803-4432-A334-7DDCE91AADAA}"/>
              </a:ext>
            </a:extLst>
          </p:cNvPr>
          <p:cNvSpPr/>
          <p:nvPr/>
        </p:nvSpPr>
        <p:spPr>
          <a:xfrm>
            <a:off x="1425600" y="4607675"/>
            <a:ext cx="6271200" cy="53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Introduction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A162E6-92F2-4212-82F5-A02A7E6A6968}"/>
              </a:ext>
            </a:extLst>
          </p:cNvPr>
          <p:cNvSpPr/>
          <p:nvPr/>
        </p:nvSpPr>
        <p:spPr>
          <a:xfrm>
            <a:off x="1425600" y="5189675"/>
            <a:ext cx="6271200" cy="1303200"/>
          </a:xfrm>
          <a:prstGeom prst="rect">
            <a:avLst/>
          </a:prstGeom>
          <a:solidFill>
            <a:srgbClr val="F8DE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Substantive content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Architecture / Protocols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Additional sections as required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72B21A-6C44-4DE2-8CBE-51FAEAEED4EE}"/>
              </a:ext>
            </a:extLst>
          </p:cNvPr>
          <p:cNvSpPr/>
          <p:nvPr/>
        </p:nvSpPr>
        <p:spPr>
          <a:xfrm>
            <a:off x="1425600" y="1519200"/>
            <a:ext cx="6271200" cy="6656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Preamble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07EB9B-2E8D-451E-B43D-6BFDFDB7DC09}"/>
              </a:ext>
            </a:extLst>
          </p:cNvPr>
          <p:cNvSpPr/>
          <p:nvPr/>
        </p:nvSpPr>
        <p:spPr>
          <a:xfrm>
            <a:off x="1425600" y="1172400"/>
            <a:ext cx="6271200" cy="297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TITLE PAGE and Inventory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002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4645D-1CF2-4E18-A252-A20DE945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2399"/>
          </a:xfrm>
        </p:spPr>
        <p:txBody>
          <a:bodyPr/>
          <a:lstStyle/>
          <a:p>
            <a:r>
              <a:rPr lang="en-US" dirty="0"/>
              <a:t>Anatomy of an</a:t>
            </a:r>
            <a:r>
              <a:rPr lang="en-US" baseline="0" dirty="0"/>
              <a:t> RFP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D37324-783C-40ED-BFE9-3E0050F7E377}"/>
              </a:ext>
            </a:extLst>
          </p:cNvPr>
          <p:cNvSpPr/>
          <p:nvPr/>
        </p:nvSpPr>
        <p:spPr>
          <a:xfrm>
            <a:off x="1404000" y="2027999"/>
            <a:ext cx="6271200" cy="532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Objective of this RFP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E6FDFC-E88E-4140-A04C-E0907A8FF82B}"/>
              </a:ext>
            </a:extLst>
          </p:cNvPr>
          <p:cNvSpPr/>
          <p:nvPr/>
        </p:nvSpPr>
        <p:spPr>
          <a:xfrm>
            <a:off x="1404000" y="2599198"/>
            <a:ext cx="6271200" cy="9260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Proposed Solution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4C2F77-53F5-4955-8048-02BDBFC08791}"/>
              </a:ext>
            </a:extLst>
          </p:cNvPr>
          <p:cNvSpPr/>
          <p:nvPr/>
        </p:nvSpPr>
        <p:spPr>
          <a:xfrm>
            <a:off x="1404000" y="4758324"/>
            <a:ext cx="6271200" cy="532800"/>
          </a:xfrm>
          <a:prstGeom prst="rect">
            <a:avLst/>
          </a:prstGeom>
          <a:solidFill>
            <a:srgbClr val="F8DE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RFP Terms and Conditions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AAEC05-5803-4432-A334-7DDCE91AADAA}"/>
              </a:ext>
            </a:extLst>
          </p:cNvPr>
          <p:cNvSpPr/>
          <p:nvPr/>
        </p:nvSpPr>
        <p:spPr>
          <a:xfrm>
            <a:off x="1404000" y="5340324"/>
            <a:ext cx="6271200" cy="53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Evaluation Methodology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07EB9B-2E8D-451E-B43D-6BFDFDB7DC09}"/>
              </a:ext>
            </a:extLst>
          </p:cNvPr>
          <p:cNvSpPr/>
          <p:nvPr/>
        </p:nvSpPr>
        <p:spPr>
          <a:xfrm>
            <a:off x="1404000" y="1662000"/>
            <a:ext cx="6271200" cy="297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TITLE PAGE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8CFFC-7ED5-4E6F-B2FD-728743CD857C}"/>
              </a:ext>
            </a:extLst>
          </p:cNvPr>
          <p:cNvSpPr/>
          <p:nvPr/>
        </p:nvSpPr>
        <p:spPr>
          <a:xfrm>
            <a:off x="1404000" y="3584399"/>
            <a:ext cx="6271200" cy="532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Proposal Instructions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57DE20-88AE-45BF-81C8-7115509854A0}"/>
              </a:ext>
            </a:extLst>
          </p:cNvPr>
          <p:cNvSpPr/>
          <p:nvPr/>
        </p:nvSpPr>
        <p:spPr>
          <a:xfrm>
            <a:off x="1404000" y="4176324"/>
            <a:ext cx="6271200" cy="532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Proposal Criteria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43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992AADD-0C61-402D-A6E5-545CA84EAA2E}"/>
              </a:ext>
            </a:extLst>
          </p:cNvPr>
          <p:cNvSpPr/>
          <p:nvPr/>
        </p:nvSpPr>
        <p:spPr>
          <a:xfrm>
            <a:off x="8214898" y="1584233"/>
            <a:ext cx="3038229" cy="439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Potential Submitter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0B518AF-3FDE-4253-A521-4964A9C14840}"/>
              </a:ext>
            </a:extLst>
          </p:cNvPr>
          <p:cNvSpPr/>
          <p:nvPr/>
        </p:nvSpPr>
        <p:spPr>
          <a:xfrm>
            <a:off x="938873" y="2476260"/>
            <a:ext cx="4572000" cy="27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4B5221-20FF-4911-86D8-1078F97C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RFC</a:t>
            </a:r>
            <a:r>
              <a:rPr lang="en-US" baseline="0" dirty="0"/>
              <a:t> Submission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B2B1C-8AF4-400C-AFF8-3E88486B2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4210" y="2922660"/>
            <a:ext cx="1996688" cy="1695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C0CB7A-BF8B-45B5-8CFD-F8D45B092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523" y="2926437"/>
            <a:ext cx="4006950" cy="1691823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E71952DD-0A83-40B6-867C-45DEA98B9F1E}"/>
              </a:ext>
            </a:extLst>
          </p:cNvPr>
          <p:cNvSpPr/>
          <p:nvPr/>
        </p:nvSpPr>
        <p:spPr>
          <a:xfrm rot="10800000">
            <a:off x="5791672" y="3462660"/>
            <a:ext cx="2711527" cy="7560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8857D2-7BE1-4B7A-A879-6F1D7DF32B7F}"/>
              </a:ext>
            </a:extLst>
          </p:cNvPr>
          <p:cNvSpPr txBox="1"/>
          <p:nvPr/>
        </p:nvSpPr>
        <p:spPr>
          <a:xfrm>
            <a:off x="6254789" y="3648794"/>
            <a:ext cx="1652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RFC Submission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513265-DD61-4F85-A574-350E8A1E742E}"/>
              </a:ext>
            </a:extLst>
          </p:cNvPr>
          <p:cNvSpPr txBox="1"/>
          <p:nvPr/>
        </p:nvSpPr>
        <p:spPr>
          <a:xfrm>
            <a:off x="9014814" y="2578838"/>
            <a:ext cx="1515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62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C1AC291-73CD-4D28-8D06-36CDC7B84CF1}"/>
              </a:ext>
            </a:extLst>
          </p:cNvPr>
          <p:cNvSpPr/>
          <p:nvPr/>
        </p:nvSpPr>
        <p:spPr>
          <a:xfrm>
            <a:off x="8367298" y="1736633"/>
            <a:ext cx="3038229" cy="439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Potential Responder(s)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5F6D842-C8CE-4150-994C-A3DC2986C0EF}"/>
              </a:ext>
            </a:extLst>
          </p:cNvPr>
          <p:cNvSpPr/>
          <p:nvPr/>
        </p:nvSpPr>
        <p:spPr>
          <a:xfrm>
            <a:off x="8214898" y="1584233"/>
            <a:ext cx="3038229" cy="439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Potential Responder(s)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0B518AF-3FDE-4253-A521-4964A9C14840}"/>
              </a:ext>
            </a:extLst>
          </p:cNvPr>
          <p:cNvSpPr/>
          <p:nvPr/>
        </p:nvSpPr>
        <p:spPr>
          <a:xfrm>
            <a:off x="986400" y="1591200"/>
            <a:ext cx="4572000" cy="43920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4B5221-20FF-4911-86D8-1078F97C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RFP</a:t>
            </a:r>
            <a:r>
              <a:rPr lang="en-US" baseline="0" dirty="0"/>
              <a:t> Submission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B2B1C-8AF4-400C-AFF8-3E88486B2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6317" y="3415542"/>
            <a:ext cx="1996688" cy="1695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0C0CB7A-BF8B-45B5-8CFD-F8D45B092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99" y="3693833"/>
            <a:ext cx="4006950" cy="1691823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E71952DD-0A83-40B6-867C-45DEA98B9F1E}"/>
              </a:ext>
            </a:extLst>
          </p:cNvPr>
          <p:cNvSpPr/>
          <p:nvPr/>
        </p:nvSpPr>
        <p:spPr>
          <a:xfrm rot="10800000">
            <a:off x="5729699" y="3892542"/>
            <a:ext cx="2725350" cy="7560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8857D2-7BE1-4B7A-A879-6F1D7DF32B7F}"/>
              </a:ext>
            </a:extLst>
          </p:cNvPr>
          <p:cNvSpPr txBox="1"/>
          <p:nvPr/>
        </p:nvSpPr>
        <p:spPr>
          <a:xfrm>
            <a:off x="6192815" y="4078676"/>
            <a:ext cx="1483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RFP Response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513265-DD61-4F85-A574-350E8A1E742E}"/>
              </a:ext>
            </a:extLst>
          </p:cNvPr>
          <p:cNvSpPr txBox="1"/>
          <p:nvPr/>
        </p:nvSpPr>
        <p:spPr>
          <a:xfrm>
            <a:off x="8956921" y="3071720"/>
            <a:ext cx="15154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Specification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446CA0-1F14-4801-A37C-9289A174E4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4056" y="1919460"/>
            <a:ext cx="1996688" cy="1345545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B40F53F0-FD9D-4796-9CF4-B0FD7262FCEC}"/>
              </a:ext>
            </a:extLst>
          </p:cNvPr>
          <p:cNvSpPr/>
          <p:nvPr/>
        </p:nvSpPr>
        <p:spPr>
          <a:xfrm>
            <a:off x="4808324" y="2131307"/>
            <a:ext cx="3215925" cy="7560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Request for Proposals</a:t>
            </a:r>
          </a:p>
        </p:txBody>
      </p:sp>
    </p:spTree>
    <p:extLst>
      <p:ext uri="{BB962C8B-B14F-4D97-AF65-F5344CB8AC3E}">
        <p14:creationId xmlns:p14="http://schemas.microsoft.com/office/powerpoint/2010/main" val="1866506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FE322-F859-4553-8B74-43EE31C08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RFP Deep Dive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75624-2353-4BFE-B8BA-7CEE953FA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Google Doc at:</a:t>
            </a:r>
          </a:p>
          <a:p>
            <a:pPr lvl="1"/>
            <a:r>
              <a:rPr lang="en-US" dirty="0">
                <a:hlinkClick r:id="rId2"/>
              </a:rPr>
              <a:t>https://docs.google.com/document/d/15lxmF29V0-INwYFPplajGHEZYnoMIyoGXQUR6Wl98ro/edit#heading=h.o62j7v1gubo7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408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4645D-1CF2-4E18-A252-A20DE945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2399"/>
          </a:xfrm>
        </p:spPr>
        <p:txBody>
          <a:bodyPr/>
          <a:lstStyle/>
          <a:p>
            <a:r>
              <a:rPr lang="en-US" dirty="0"/>
              <a:t>LETS </a:t>
            </a:r>
            <a:r>
              <a:rPr lang="en-US" baseline="0" dirty="0"/>
              <a:t>RFP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D37324-783C-40ED-BFE9-3E0050F7E377}"/>
              </a:ext>
            </a:extLst>
          </p:cNvPr>
          <p:cNvSpPr/>
          <p:nvPr/>
        </p:nvSpPr>
        <p:spPr>
          <a:xfrm>
            <a:off x="1441475" y="1600779"/>
            <a:ext cx="6271200" cy="532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Objective of this RFP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E6FDFC-E88E-4140-A04C-E0907A8FF82B}"/>
              </a:ext>
            </a:extLst>
          </p:cNvPr>
          <p:cNvSpPr/>
          <p:nvPr/>
        </p:nvSpPr>
        <p:spPr>
          <a:xfrm>
            <a:off x="1441475" y="2171978"/>
            <a:ext cx="6271200" cy="11808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Proposed Solution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4C2F77-53F5-4955-8048-02BDBFC08791}"/>
              </a:ext>
            </a:extLst>
          </p:cNvPr>
          <p:cNvSpPr/>
          <p:nvPr/>
        </p:nvSpPr>
        <p:spPr>
          <a:xfrm>
            <a:off x="1441475" y="5456420"/>
            <a:ext cx="6271200" cy="357068"/>
          </a:xfrm>
          <a:prstGeom prst="rect">
            <a:avLst/>
          </a:prstGeom>
          <a:solidFill>
            <a:srgbClr val="F8DE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RFP Terms and Conditions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AAEC05-5803-4432-A334-7DDCE91AADAA}"/>
              </a:ext>
            </a:extLst>
          </p:cNvPr>
          <p:cNvSpPr/>
          <p:nvPr/>
        </p:nvSpPr>
        <p:spPr>
          <a:xfrm>
            <a:off x="1441475" y="5862688"/>
            <a:ext cx="6271200" cy="53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Evaluation Methodology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07EB9B-2E8D-451E-B43D-6BFDFDB7DC09}"/>
              </a:ext>
            </a:extLst>
          </p:cNvPr>
          <p:cNvSpPr/>
          <p:nvPr/>
        </p:nvSpPr>
        <p:spPr>
          <a:xfrm>
            <a:off x="1441475" y="1234780"/>
            <a:ext cx="6271200" cy="297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TITLE PAGE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8CFFC-7ED5-4E6F-B2FD-728743CD857C}"/>
              </a:ext>
            </a:extLst>
          </p:cNvPr>
          <p:cNvSpPr/>
          <p:nvPr/>
        </p:nvSpPr>
        <p:spPr>
          <a:xfrm>
            <a:off x="1441475" y="4389368"/>
            <a:ext cx="6271200" cy="4048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Proposal Instructions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57DE20-88AE-45BF-81C8-7115509854A0}"/>
              </a:ext>
            </a:extLst>
          </p:cNvPr>
          <p:cNvSpPr/>
          <p:nvPr/>
        </p:nvSpPr>
        <p:spPr>
          <a:xfrm>
            <a:off x="1441475" y="4853335"/>
            <a:ext cx="6271200" cy="532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Proposal Criteria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BB6A9-28C4-4B4B-8C0A-8A769ED2E930}"/>
              </a:ext>
            </a:extLst>
          </p:cNvPr>
          <p:cNvSpPr/>
          <p:nvPr/>
        </p:nvSpPr>
        <p:spPr>
          <a:xfrm>
            <a:off x="1441475" y="3423096"/>
            <a:ext cx="6271200" cy="895986"/>
          </a:xfrm>
          <a:prstGeom prst="rect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Profiles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1EEFDA-A757-4827-BCF4-B3CD432A019A}"/>
              </a:ext>
            </a:extLst>
          </p:cNvPr>
          <p:cNvSpPr txBox="1"/>
          <p:nvPr/>
        </p:nvSpPr>
        <p:spPr>
          <a:xfrm>
            <a:off x="7712675" y="3352810"/>
            <a:ext cx="37167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Profiles: </a:t>
            </a:r>
            <a:r>
              <a:rPr lang="en-US" sz="2000" dirty="0"/>
              <a:t>Sets of Conformance Points to be met individually or collectively by a given application</a:t>
            </a:r>
          </a:p>
        </p:txBody>
      </p:sp>
    </p:spTree>
    <p:extLst>
      <p:ext uri="{BB962C8B-B14F-4D97-AF65-F5344CB8AC3E}">
        <p14:creationId xmlns:p14="http://schemas.microsoft.com/office/powerpoint/2010/main" val="708887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AB000-34A7-42CD-AF23-350B2F3C7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RFP profiles and Conformance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434A01-1456-408E-9379-410887E51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565" y="1901531"/>
            <a:ext cx="4264389" cy="35166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10515D-2436-4607-8ED7-0D0532098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3263" y="1901531"/>
            <a:ext cx="4264389" cy="3621346"/>
          </a:xfrm>
          <a:prstGeom prst="rect">
            <a:avLst/>
          </a:prstGeom>
        </p:spPr>
      </p:pic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432AF734-9AA0-444D-B7A2-F0B8A3CACA0D}"/>
              </a:ext>
            </a:extLst>
          </p:cNvPr>
          <p:cNvCxnSpPr>
            <a:stCxn id="4" idx="3"/>
          </p:cNvCxnSpPr>
          <p:nvPr/>
        </p:nvCxnSpPr>
        <p:spPr>
          <a:xfrm flipV="1">
            <a:off x="5403954" y="3170420"/>
            <a:ext cx="1529309" cy="489414"/>
          </a:xfrm>
          <a:prstGeom prst="curvedConnector3">
            <a:avLst/>
          </a:prstGeom>
          <a:ln w="571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6BD9AB8C-2569-44DD-95AC-952E3807E138}"/>
              </a:ext>
            </a:extLst>
          </p:cNvPr>
          <p:cNvCxnSpPr/>
          <p:nvPr/>
        </p:nvCxnSpPr>
        <p:spPr>
          <a:xfrm>
            <a:off x="5403954" y="2325132"/>
            <a:ext cx="1529309" cy="495160"/>
          </a:xfrm>
          <a:prstGeom prst="curvedConnector3">
            <a:avLst/>
          </a:prstGeom>
          <a:ln w="571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E5E14B1A-6FD9-440D-9224-96293E070F7D}"/>
              </a:ext>
            </a:extLst>
          </p:cNvPr>
          <p:cNvCxnSpPr/>
          <p:nvPr/>
        </p:nvCxnSpPr>
        <p:spPr>
          <a:xfrm>
            <a:off x="5403954" y="2930577"/>
            <a:ext cx="2241030" cy="2038662"/>
          </a:xfrm>
          <a:prstGeom prst="curvedConnector3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455B9A3-F0AC-4AC8-A3A0-92110E4B2AD5}"/>
              </a:ext>
            </a:extLst>
          </p:cNvPr>
          <p:cNvSpPr txBox="1"/>
          <p:nvPr/>
        </p:nvSpPr>
        <p:spPr>
          <a:xfrm>
            <a:off x="2626326" y="1439864"/>
            <a:ext cx="129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LETS RFP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632ABD-C227-4345-8EEF-CC661754DC43}"/>
              </a:ext>
            </a:extLst>
          </p:cNvPr>
          <p:cNvSpPr txBox="1"/>
          <p:nvPr/>
        </p:nvSpPr>
        <p:spPr>
          <a:xfrm>
            <a:off x="7555745" y="1439864"/>
            <a:ext cx="3027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Proposed Specification</a:t>
            </a:r>
          </a:p>
        </p:txBody>
      </p:sp>
    </p:spTree>
    <p:extLst>
      <p:ext uri="{BB962C8B-B14F-4D97-AF65-F5344CB8AC3E}">
        <p14:creationId xmlns:p14="http://schemas.microsoft.com/office/powerpoint/2010/main" val="28120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274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LETS and MAM</vt:lpstr>
      <vt:lpstr>Overview</vt:lpstr>
      <vt:lpstr>Anatomy of a Specification</vt:lpstr>
      <vt:lpstr>Anatomy of an RFP</vt:lpstr>
      <vt:lpstr>RFC Submission</vt:lpstr>
      <vt:lpstr>RFP Submission</vt:lpstr>
      <vt:lpstr>LETS RFP Deep Dive</vt:lpstr>
      <vt:lpstr>LETS RFP</vt:lpstr>
      <vt:lpstr>LETS RFP profiles and Conformance</vt:lpstr>
      <vt:lpstr>IOTA Submissions Notes</vt:lpstr>
      <vt:lpstr>Of these: </vt:lpstr>
      <vt:lpstr>Discussion /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LETS and MAM</dc:title>
  <dc:creator>Mike Bennett</dc:creator>
  <cp:lastModifiedBy>Mike Bennett</cp:lastModifiedBy>
  <cp:revision>1</cp:revision>
  <dcterms:created xsi:type="dcterms:W3CDTF">2019-10-24T14:43:40Z</dcterms:created>
  <dcterms:modified xsi:type="dcterms:W3CDTF">2019-10-24T16:38:40Z</dcterms:modified>
</cp:coreProperties>
</file>