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1" r:id="rId2"/>
    <p:sldId id="277" r:id="rId3"/>
    <p:sldId id="279" r:id="rId4"/>
    <p:sldId id="28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637" autoAdjust="0"/>
  </p:normalViewPr>
  <p:slideViewPr>
    <p:cSldViewPr>
      <p:cViewPr varScale="1">
        <p:scale>
          <a:sx n="60" d="100"/>
          <a:sy n="60" d="100"/>
        </p:scale>
        <p:origin x="160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28804-C33E-4347-82E8-769F34823C6F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4E245C-7F94-4E90-B428-0E4AD39CE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964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</a:t>
            </a:r>
            <a:r>
              <a:rPr lang="en-US" baseline="0" dirty="0" smtClean="0"/>
              <a:t>  These are excerpted from a paper that NIST management declined to publish.  Even so, they represent work of the U.S. Government </a:t>
            </a:r>
            <a:r>
              <a:rPr lang="en-US" baseline="0" smtClean="0"/>
              <a:t>and are </a:t>
            </a:r>
            <a:r>
              <a:rPr lang="en-US" baseline="0" dirty="0" smtClean="0"/>
              <a:t>not subject to copyright.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Note: Many of the ideas in this (part of the) model come from ISO 1087 and OMG SBVR.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E245C-7F94-4E90-B428-0E4AD39CE9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37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VocNoun</a:t>
            </a:r>
            <a:r>
              <a:rPr lang="en-US" baseline="0" dirty="0" smtClean="0"/>
              <a:t> = general noun concept</a:t>
            </a:r>
          </a:p>
          <a:p>
            <a:r>
              <a:rPr lang="en-US" baseline="0" dirty="0" err="1" smtClean="0"/>
              <a:t>VocVerb</a:t>
            </a:r>
            <a:r>
              <a:rPr lang="en-US" baseline="0" dirty="0" smtClean="0"/>
              <a:t> = verb concept</a:t>
            </a:r>
          </a:p>
          <a:p>
            <a:r>
              <a:rPr lang="en-US" baseline="0" dirty="0" err="1" smtClean="0"/>
              <a:t>VocName</a:t>
            </a:r>
            <a:r>
              <a:rPr lang="en-US" baseline="0" dirty="0" smtClean="0"/>
              <a:t> = individual noun concept</a:t>
            </a:r>
          </a:p>
          <a:p>
            <a:r>
              <a:rPr lang="en-US" baseline="0" dirty="0" err="1" smtClean="0"/>
              <a:t>VocProperty</a:t>
            </a:r>
            <a:r>
              <a:rPr lang="en-US" baseline="0" dirty="0" smtClean="0"/>
              <a:t> = SBVR ‘has’ verb, the domain is what has it, the range is the range of the ‘situational role’</a:t>
            </a:r>
          </a:p>
          <a:p>
            <a:r>
              <a:rPr lang="en-US" baseline="0" dirty="0" err="1" smtClean="0"/>
              <a:t>VocAdjective</a:t>
            </a:r>
            <a:r>
              <a:rPr lang="en-US" baseline="0" dirty="0" smtClean="0"/>
              <a:t> = derived from a characteristic of the form:  &lt;subject&gt; is &lt;adjectival words&gt;, the domain is the &lt;subject&gt;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E245C-7F94-4E90-B428-0E4AD39CE9D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46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9DDB-7372-43D5-9544-29A8CAA13BDE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6BDC-05D3-4942-91B7-9AD83DCD9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9DDB-7372-43D5-9544-29A8CAA13BDE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6BDC-05D3-4942-91B7-9AD83DCD9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9DDB-7372-43D5-9544-29A8CAA13BDE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6BDC-05D3-4942-91B7-9AD83DCD9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9DDB-7372-43D5-9544-29A8CAA13BDE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6BDC-05D3-4942-91B7-9AD83DCD9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9DDB-7372-43D5-9544-29A8CAA13BDE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6BDC-05D3-4942-91B7-9AD83DCD9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9DDB-7372-43D5-9544-29A8CAA13BDE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6BDC-05D3-4942-91B7-9AD83DCD9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9DDB-7372-43D5-9544-29A8CAA13BDE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6BDC-05D3-4942-91B7-9AD83DCD9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9DDB-7372-43D5-9544-29A8CAA13BDE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6BDC-05D3-4942-91B7-9AD83DCD9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9DDB-7372-43D5-9544-29A8CAA13BDE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6BDC-05D3-4942-91B7-9AD83DCD9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9DDB-7372-43D5-9544-29A8CAA13BDE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6BDC-05D3-4942-91B7-9AD83DCD9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79DDB-7372-43D5-9544-29A8CAA13BDE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86BDC-05D3-4942-91B7-9AD83DCD98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79DDB-7372-43D5-9544-29A8CAA13BDE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86BDC-05D3-4942-91B7-9AD83DCD98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Vocabulary concepts </a:t>
            </a:r>
            <a:br>
              <a:rPr lang="en-US" dirty="0" smtClean="0"/>
            </a:br>
            <a:r>
              <a:rPr lang="en-US" dirty="0" smtClean="0"/>
              <a:t>from the NIST RECON project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Ed Barkmeyer</a:t>
            </a:r>
          </a:p>
          <a:p>
            <a:r>
              <a:rPr lang="en-US" dirty="0" smtClean="0"/>
              <a:t>Presented to OMG Ontology PSIG</a:t>
            </a:r>
            <a:br>
              <a:rPr lang="en-US" dirty="0" smtClean="0"/>
            </a:br>
            <a:r>
              <a:rPr lang="en-US" dirty="0" smtClean="0"/>
              <a:t>March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01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912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Vocabulary Overview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02" y="902887"/>
            <a:ext cx="8070298" cy="5573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247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50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Words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113159"/>
            <a:ext cx="7295648" cy="5440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073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13" y="721390"/>
            <a:ext cx="7426187" cy="613661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Verb Concept Wording (</a:t>
            </a:r>
            <a:r>
              <a:rPr lang="en-US" sz="3200" dirty="0" err="1" smtClean="0"/>
              <a:t>SyntaxForm</a:t>
            </a:r>
            <a:r>
              <a:rPr lang="en-US" sz="3200" dirty="0" smtClean="0"/>
              <a:t>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49457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140</Words>
  <Application>Microsoft Office PowerPoint</Application>
  <PresentationFormat>On-screen Show (4:3)</PresentationFormat>
  <Paragraphs>16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Vocabulary concepts  from the NIST RECON project</vt:lpstr>
      <vt:lpstr>Vocabulary Overview</vt:lpstr>
      <vt:lpstr>Words</vt:lpstr>
      <vt:lpstr>Verb Concept Wording (SyntaxForm)</vt:lpstr>
    </vt:vector>
  </TitlesOfParts>
  <Company>NIST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SBVR V2.0?</dc:title>
  <dc:creator>Ed Barkmeyer</dc:creator>
  <cp:lastModifiedBy>Ed Barkmeyer</cp:lastModifiedBy>
  <cp:revision>23</cp:revision>
  <dcterms:created xsi:type="dcterms:W3CDTF">2014-03-14T03:42:48Z</dcterms:created>
  <dcterms:modified xsi:type="dcterms:W3CDTF">2017-06-30T04:12:26Z</dcterms:modified>
</cp:coreProperties>
</file>