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0" r:id="rId2"/>
    <p:sldId id="261" r:id="rId3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60"/>
  </p:normalViewPr>
  <p:slideViewPr>
    <p:cSldViewPr>
      <p:cViewPr>
        <p:scale>
          <a:sx n="80" d="100"/>
          <a:sy n="80" d="100"/>
        </p:scale>
        <p:origin x="-1122" y="-3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37FCDDE-530C-4399-9DDB-BCE372D07821}" type="datetimeFigureOut">
              <a:rPr lang="en-US"/>
              <a:pPr>
                <a:defRPr/>
              </a:pPr>
              <a:t>4/5/2013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  <a:endParaRPr lang="en-US" noProof="0" smtClean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40C74149-261D-4E39-A2EF-9A7811E576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1993F7-F6D7-4AF1-899D-B20BD7B36A2B}" type="datetime1">
              <a:rPr lang="fr-FR"/>
              <a:pPr>
                <a:defRPr/>
              </a:pPr>
              <a:t>05/04/2013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BF194D-0EAC-49A8-81C6-3B756C04BB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D5F488-1A25-4D9B-9731-96789B445090}" type="datetime1">
              <a:rPr lang="fr-FR"/>
              <a:pPr>
                <a:defRPr/>
              </a:pPr>
              <a:t>05/04/2013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1ECF16-9CCA-4D81-A626-57B872F376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7832BC-FEE1-41FF-90FE-0D5DA1328505}" type="datetime1">
              <a:rPr lang="fr-FR"/>
              <a:pPr>
                <a:defRPr/>
              </a:pPr>
              <a:t>05/04/2013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339875-ECDA-49CD-A8A3-561E296932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B03BA1-991D-49EC-B938-CF3B2E4282DF}" type="datetime1">
              <a:rPr lang="fr-FR"/>
              <a:pPr>
                <a:defRPr/>
              </a:pPr>
              <a:t>05/04/2013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C2BF86-B687-4257-95FB-D12E0D9644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469F01-748B-44D7-8227-881736D6D839}" type="datetime1">
              <a:rPr lang="fr-FR"/>
              <a:pPr>
                <a:defRPr/>
              </a:pPr>
              <a:t>05/04/2013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04F2DD-8F11-4E60-8959-F95090DCB8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9E949E-2AE2-4168-865D-3DEBA5C2C1CE}" type="datetime1">
              <a:rPr lang="fr-FR"/>
              <a:pPr>
                <a:defRPr/>
              </a:pPr>
              <a:t>05/04/2013</a:t>
            </a:fld>
            <a:endParaRPr lang="en-US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77DBAD-2E4D-4030-B722-AB55BB134E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C0809A-3459-4207-8758-6A0E45C22723}" type="datetime1">
              <a:rPr lang="fr-FR"/>
              <a:pPr>
                <a:defRPr/>
              </a:pPr>
              <a:t>05/04/2013</a:t>
            </a:fld>
            <a:endParaRPr lang="en-US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8DB9F0-86C2-404F-A761-B4CFC5DE0A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D974F-4A94-4D73-8EBA-6E455FBC528C}" type="datetime1">
              <a:rPr lang="fr-FR"/>
              <a:pPr>
                <a:defRPr/>
              </a:pPr>
              <a:t>05/04/2013</a:t>
            </a:fld>
            <a:endParaRPr lang="en-US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C9F0BF-A3F6-4B6C-902C-0A7ACF2EA2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6B407F-44DC-4099-8839-6E2C70D3142C}" type="datetime1">
              <a:rPr lang="fr-FR"/>
              <a:pPr>
                <a:defRPr/>
              </a:pPr>
              <a:t>05/04/2013</a:t>
            </a:fld>
            <a:endParaRPr lang="en-US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19EBE9-5D99-4CF9-B35C-02B1EB6EAD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57CC9D-A029-45AA-B931-716C5E4D5CA6}" type="datetime1">
              <a:rPr lang="fr-FR"/>
              <a:pPr>
                <a:defRPr/>
              </a:pPr>
              <a:t>05/04/2013</a:t>
            </a:fld>
            <a:endParaRPr lang="en-US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801995-9A5A-40E8-9826-A7BBF7E296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4CA8D-45DF-4B33-A5B9-93D23416AFF0}" type="datetime1">
              <a:rPr lang="fr-FR"/>
              <a:pPr>
                <a:defRPr/>
              </a:pPr>
              <a:t>05/04/2013</a:t>
            </a:fld>
            <a:endParaRPr lang="en-US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F4E9CE-1EDC-4CA0-A451-9DA0C6B1E6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  <a:endParaRPr lang="en-US" smtClean="0"/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732F357-E912-4744-8E1C-D5E3D2885852}" type="datetime1">
              <a:rPr lang="fr-FR"/>
              <a:pPr>
                <a:defRPr/>
              </a:pPr>
              <a:t>05/04/2013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8199EBF-C512-47DB-A205-B32A92FB0D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Espace réservé du numéro de diapositive 45"/>
          <p:cNvSpPr>
            <a:spLocks noGrp="1"/>
          </p:cNvSpPr>
          <p:nvPr>
            <p:ph type="sldNum" sz="quarter" idx="12"/>
          </p:nvPr>
        </p:nvSpPr>
        <p:spPr>
          <a:xfrm>
            <a:off x="6409184" y="5862171"/>
            <a:ext cx="2133600" cy="365125"/>
          </a:xfrm>
        </p:spPr>
        <p:txBody>
          <a:bodyPr/>
          <a:lstStyle/>
          <a:p>
            <a:pPr>
              <a:defRPr/>
            </a:pPr>
            <a:fld id="{74C93937-D50C-4E5B-BF52-3C5D81DEABC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2051" name="ZoneTexte 29"/>
          <p:cNvSpPr txBox="1">
            <a:spLocks noChangeArrowheads="1"/>
          </p:cNvSpPr>
          <p:nvPr/>
        </p:nvSpPr>
        <p:spPr bwMode="auto">
          <a:xfrm>
            <a:off x="1187624" y="764704"/>
            <a:ext cx="6408712" cy="2585323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dirty="0"/>
              <a:t>a</a:t>
            </a:r>
            <a:r>
              <a:rPr lang="en-US" dirty="0" smtClean="0"/>
              <a:t>:A</a:t>
            </a:r>
          </a:p>
          <a:p>
            <a:pPr algn="ctr"/>
            <a:r>
              <a:rPr lang="en-US" dirty="0" smtClean="0"/>
              <a:t>________________________________________________</a:t>
            </a:r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sp>
        <p:nvSpPr>
          <p:cNvPr id="2052" name="ZoneTexte 30"/>
          <p:cNvSpPr txBox="1">
            <a:spLocks noChangeArrowheads="1"/>
          </p:cNvSpPr>
          <p:nvPr/>
        </p:nvSpPr>
        <p:spPr bwMode="auto">
          <a:xfrm>
            <a:off x="1475656" y="1494959"/>
            <a:ext cx="1583903" cy="156966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/>
              <a:t>x</a:t>
            </a:r>
            <a:r>
              <a:rPr lang="en-US" sz="1200" dirty="0" smtClean="0"/>
              <a:t>1:B1</a:t>
            </a:r>
            <a:endParaRPr lang="en-US" sz="1200" dirty="0"/>
          </a:p>
          <a:p>
            <a:pPr algn="ctr"/>
            <a:endParaRPr lang="en-US" sz="1200" dirty="0" smtClean="0"/>
          </a:p>
          <a:p>
            <a:pPr algn="ctr"/>
            <a:endParaRPr lang="en-US" sz="1200" dirty="0"/>
          </a:p>
          <a:p>
            <a:pPr algn="ctr"/>
            <a:endParaRPr lang="en-US" sz="1200" dirty="0" smtClean="0"/>
          </a:p>
          <a:p>
            <a:pPr algn="ctr"/>
            <a:endParaRPr lang="en-US" sz="1200" dirty="0"/>
          </a:p>
          <a:p>
            <a:pPr algn="ctr"/>
            <a:endParaRPr lang="en-US" sz="1200" dirty="0"/>
          </a:p>
          <a:p>
            <a:endParaRPr lang="en-US" sz="1200" dirty="0"/>
          </a:p>
          <a:p>
            <a:endParaRPr lang="en-US" sz="1200" dirty="0"/>
          </a:p>
        </p:txBody>
      </p:sp>
      <p:sp>
        <p:nvSpPr>
          <p:cNvPr id="2053" name="ZoneTexte 31"/>
          <p:cNvSpPr txBox="1">
            <a:spLocks noChangeArrowheads="1"/>
          </p:cNvSpPr>
          <p:nvPr/>
        </p:nvSpPr>
        <p:spPr bwMode="auto">
          <a:xfrm>
            <a:off x="4932040" y="2142733"/>
            <a:ext cx="1079500" cy="646112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dirty="0" smtClean="0"/>
              <a:t>x2:C1</a:t>
            </a:r>
            <a:endParaRPr lang="en-US" sz="1200" dirty="0"/>
          </a:p>
          <a:p>
            <a:endParaRPr lang="en-US" sz="1200" dirty="0"/>
          </a:p>
          <a:p>
            <a:endParaRPr lang="en-US" sz="1200" dirty="0"/>
          </a:p>
        </p:txBody>
      </p:sp>
      <p:sp>
        <p:nvSpPr>
          <p:cNvPr id="2054" name="ZoneTexte 36"/>
          <p:cNvSpPr txBox="1">
            <a:spLocks noChangeArrowheads="1"/>
          </p:cNvSpPr>
          <p:nvPr/>
        </p:nvSpPr>
        <p:spPr bwMode="auto">
          <a:xfrm>
            <a:off x="2843659" y="1710859"/>
            <a:ext cx="720725" cy="277812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dirty="0" smtClean="0"/>
              <a:t>p2:R2</a:t>
            </a:r>
            <a:endParaRPr lang="en-US" sz="1200" dirty="0"/>
          </a:p>
        </p:txBody>
      </p:sp>
      <p:sp>
        <p:nvSpPr>
          <p:cNvPr id="2055" name="ZoneTexte 37"/>
          <p:cNvSpPr txBox="1">
            <a:spLocks noChangeArrowheads="1"/>
          </p:cNvSpPr>
          <p:nvPr/>
        </p:nvSpPr>
        <p:spPr bwMode="auto">
          <a:xfrm>
            <a:off x="5795640" y="2430070"/>
            <a:ext cx="719138" cy="277813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dirty="0" smtClean="0"/>
              <a:t>p3:R3</a:t>
            </a:r>
            <a:endParaRPr lang="en-US" sz="1200" dirty="0"/>
          </a:p>
        </p:txBody>
      </p:sp>
      <p:sp>
        <p:nvSpPr>
          <p:cNvPr id="2056" name="ZoneTexte 38"/>
          <p:cNvSpPr txBox="1">
            <a:spLocks noChangeArrowheads="1"/>
          </p:cNvSpPr>
          <p:nvPr/>
        </p:nvSpPr>
        <p:spPr bwMode="auto">
          <a:xfrm>
            <a:off x="7164288" y="1638677"/>
            <a:ext cx="720725" cy="277812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dirty="0" smtClean="0"/>
              <a:t>p1:R1</a:t>
            </a:r>
            <a:endParaRPr lang="en-US" sz="1200" dirty="0"/>
          </a:p>
        </p:txBody>
      </p:sp>
      <p:cxnSp>
        <p:nvCxnSpPr>
          <p:cNvPr id="63" name="Connecteur droit 41"/>
          <p:cNvCxnSpPr>
            <a:stCxn id="2055" idx="3"/>
            <a:endCxn id="20" idx="1"/>
          </p:cNvCxnSpPr>
          <p:nvPr/>
        </p:nvCxnSpPr>
        <p:spPr>
          <a:xfrm>
            <a:off x="6514778" y="2568977"/>
            <a:ext cx="721518" cy="298946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Oval 83"/>
          <p:cNvSpPr/>
          <p:nvPr/>
        </p:nvSpPr>
        <p:spPr>
          <a:xfrm>
            <a:off x="6444208" y="1710685"/>
            <a:ext cx="287337" cy="14446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91" name="Straight Connector 90"/>
          <p:cNvCxnSpPr>
            <a:stCxn id="84" idx="6"/>
            <a:endCxn id="2056" idx="1"/>
          </p:cNvCxnSpPr>
          <p:nvPr/>
        </p:nvCxnSpPr>
        <p:spPr>
          <a:xfrm flipV="1">
            <a:off x="6731545" y="1777583"/>
            <a:ext cx="432743" cy="53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ZoneTexte 38"/>
          <p:cNvSpPr txBox="1">
            <a:spLocks noChangeArrowheads="1"/>
          </p:cNvSpPr>
          <p:nvPr/>
        </p:nvSpPr>
        <p:spPr bwMode="auto">
          <a:xfrm>
            <a:off x="7236296" y="2729017"/>
            <a:ext cx="720725" cy="277812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dirty="0" smtClean="0"/>
              <a:t>p4:R4</a:t>
            </a:r>
            <a:endParaRPr lang="en-US" sz="1200" dirty="0"/>
          </a:p>
        </p:txBody>
      </p:sp>
      <p:sp>
        <p:nvSpPr>
          <p:cNvPr id="25" name="ZoneTexte 37"/>
          <p:cNvSpPr txBox="1">
            <a:spLocks noChangeArrowheads="1"/>
          </p:cNvSpPr>
          <p:nvPr/>
        </p:nvSpPr>
        <p:spPr bwMode="auto">
          <a:xfrm>
            <a:off x="4644008" y="2440984"/>
            <a:ext cx="719138" cy="277813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dirty="0" smtClean="0"/>
              <a:t>p5:R5</a:t>
            </a:r>
            <a:endParaRPr lang="en-US" sz="1200" dirty="0"/>
          </a:p>
        </p:txBody>
      </p:sp>
      <p:cxnSp>
        <p:nvCxnSpPr>
          <p:cNvPr id="26" name="Connecteur droit 41"/>
          <p:cNvCxnSpPr>
            <a:stCxn id="2054" idx="3"/>
            <a:endCxn id="25" idx="1"/>
          </p:cNvCxnSpPr>
          <p:nvPr/>
        </p:nvCxnSpPr>
        <p:spPr>
          <a:xfrm>
            <a:off x="3564384" y="1849765"/>
            <a:ext cx="1079624" cy="730126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ZoneTexte 30"/>
          <p:cNvSpPr txBox="1">
            <a:spLocks noChangeArrowheads="1"/>
          </p:cNvSpPr>
          <p:nvPr/>
        </p:nvSpPr>
        <p:spPr bwMode="auto">
          <a:xfrm>
            <a:off x="1619672" y="2502773"/>
            <a:ext cx="792087" cy="288032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/>
              <a:t>x3:D1</a:t>
            </a:r>
            <a:endParaRPr lang="en-US" sz="1200" dirty="0"/>
          </a:p>
        </p:txBody>
      </p:sp>
      <p:cxnSp>
        <p:nvCxnSpPr>
          <p:cNvPr id="32" name="Elbow Connector 31"/>
          <p:cNvCxnSpPr>
            <a:stCxn id="30" idx="3"/>
            <a:endCxn id="2054" idx="1"/>
          </p:cNvCxnSpPr>
          <p:nvPr/>
        </p:nvCxnSpPr>
        <p:spPr>
          <a:xfrm flipV="1">
            <a:off x="2411759" y="1849765"/>
            <a:ext cx="431900" cy="797024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ZoneTexte 29"/>
          <p:cNvSpPr txBox="1">
            <a:spLocks noChangeArrowheads="1"/>
          </p:cNvSpPr>
          <p:nvPr/>
        </p:nvSpPr>
        <p:spPr bwMode="auto">
          <a:xfrm>
            <a:off x="1187624" y="3589858"/>
            <a:ext cx="6408712" cy="2585323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dirty="0"/>
              <a:t>e</a:t>
            </a:r>
            <a:r>
              <a:rPr lang="en-US" dirty="0" smtClean="0"/>
              <a:t>:E</a:t>
            </a:r>
          </a:p>
          <a:p>
            <a:pPr algn="ctr"/>
            <a:r>
              <a:rPr lang="en-US" dirty="0" smtClean="0"/>
              <a:t>________________________________________________</a:t>
            </a:r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sp>
        <p:nvSpPr>
          <p:cNvPr id="35" name="ZoneTexte 30"/>
          <p:cNvSpPr txBox="1">
            <a:spLocks noChangeArrowheads="1"/>
          </p:cNvSpPr>
          <p:nvPr/>
        </p:nvSpPr>
        <p:spPr bwMode="auto">
          <a:xfrm>
            <a:off x="1628056" y="4389497"/>
            <a:ext cx="1583903" cy="156966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/>
              <a:t>y</a:t>
            </a:r>
            <a:r>
              <a:rPr lang="en-US" sz="1200" dirty="0" smtClean="0"/>
              <a:t>1:B2</a:t>
            </a:r>
            <a:endParaRPr lang="en-US" sz="1200" dirty="0"/>
          </a:p>
          <a:p>
            <a:pPr algn="ctr"/>
            <a:endParaRPr lang="en-US" sz="1200" dirty="0" smtClean="0"/>
          </a:p>
          <a:p>
            <a:pPr algn="ctr"/>
            <a:endParaRPr lang="en-US" sz="1200" dirty="0"/>
          </a:p>
          <a:p>
            <a:pPr algn="ctr"/>
            <a:endParaRPr lang="en-US" sz="1200" dirty="0" smtClean="0"/>
          </a:p>
          <a:p>
            <a:pPr algn="ctr"/>
            <a:endParaRPr lang="en-US" sz="1200" dirty="0"/>
          </a:p>
          <a:p>
            <a:pPr algn="ctr"/>
            <a:endParaRPr lang="en-US" sz="1200" dirty="0"/>
          </a:p>
          <a:p>
            <a:endParaRPr lang="en-US" sz="1200" dirty="0"/>
          </a:p>
          <a:p>
            <a:endParaRPr lang="en-US" sz="1200" dirty="0"/>
          </a:p>
        </p:txBody>
      </p:sp>
      <p:sp>
        <p:nvSpPr>
          <p:cNvPr id="36" name="ZoneTexte 31"/>
          <p:cNvSpPr txBox="1">
            <a:spLocks noChangeArrowheads="1"/>
          </p:cNvSpPr>
          <p:nvPr/>
        </p:nvSpPr>
        <p:spPr bwMode="auto">
          <a:xfrm>
            <a:off x="5084440" y="5037271"/>
            <a:ext cx="1079500" cy="646112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dirty="0"/>
              <a:t>y</a:t>
            </a:r>
            <a:r>
              <a:rPr lang="en-US" sz="1200" dirty="0" smtClean="0"/>
              <a:t>2:C2</a:t>
            </a:r>
            <a:endParaRPr lang="en-US" sz="1200" dirty="0"/>
          </a:p>
          <a:p>
            <a:endParaRPr lang="en-US" sz="1200" dirty="0"/>
          </a:p>
          <a:p>
            <a:endParaRPr lang="en-US" sz="1200" dirty="0"/>
          </a:p>
        </p:txBody>
      </p:sp>
      <p:sp>
        <p:nvSpPr>
          <p:cNvPr id="37" name="ZoneTexte 36"/>
          <p:cNvSpPr txBox="1">
            <a:spLocks noChangeArrowheads="1"/>
          </p:cNvSpPr>
          <p:nvPr/>
        </p:nvSpPr>
        <p:spPr bwMode="auto">
          <a:xfrm>
            <a:off x="2996059" y="4605397"/>
            <a:ext cx="720725" cy="277812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dirty="0" smtClean="0"/>
              <a:t>f4:T4</a:t>
            </a:r>
            <a:endParaRPr lang="en-US" sz="1200" dirty="0"/>
          </a:p>
        </p:txBody>
      </p:sp>
      <p:sp>
        <p:nvSpPr>
          <p:cNvPr id="38" name="ZoneTexte 37"/>
          <p:cNvSpPr txBox="1">
            <a:spLocks noChangeArrowheads="1"/>
          </p:cNvSpPr>
          <p:nvPr/>
        </p:nvSpPr>
        <p:spPr bwMode="auto">
          <a:xfrm>
            <a:off x="5948040" y="5324608"/>
            <a:ext cx="719138" cy="277813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dirty="0" smtClean="0"/>
              <a:t>f2:T2</a:t>
            </a:r>
            <a:endParaRPr lang="en-US" sz="1200" dirty="0"/>
          </a:p>
        </p:txBody>
      </p:sp>
      <p:cxnSp>
        <p:nvCxnSpPr>
          <p:cNvPr id="40" name="Connecteur droit 41"/>
          <p:cNvCxnSpPr>
            <a:stCxn id="38" idx="3"/>
            <a:endCxn id="43" idx="1"/>
          </p:cNvCxnSpPr>
          <p:nvPr/>
        </p:nvCxnSpPr>
        <p:spPr>
          <a:xfrm>
            <a:off x="6667178" y="5463515"/>
            <a:ext cx="721518" cy="298946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ZoneTexte 38"/>
          <p:cNvSpPr txBox="1">
            <a:spLocks noChangeArrowheads="1"/>
          </p:cNvSpPr>
          <p:nvPr/>
        </p:nvSpPr>
        <p:spPr bwMode="auto">
          <a:xfrm>
            <a:off x="7388696" y="5623555"/>
            <a:ext cx="720725" cy="277812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dirty="0" smtClean="0"/>
              <a:t>f1:T1</a:t>
            </a:r>
            <a:endParaRPr lang="en-US" sz="1200" dirty="0"/>
          </a:p>
        </p:txBody>
      </p:sp>
      <p:sp>
        <p:nvSpPr>
          <p:cNvPr id="44" name="ZoneTexte 37"/>
          <p:cNvSpPr txBox="1">
            <a:spLocks noChangeArrowheads="1"/>
          </p:cNvSpPr>
          <p:nvPr/>
        </p:nvSpPr>
        <p:spPr bwMode="auto">
          <a:xfrm>
            <a:off x="4796408" y="5335522"/>
            <a:ext cx="719138" cy="277813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dirty="0" smtClean="0"/>
              <a:t>f3:T3</a:t>
            </a:r>
            <a:endParaRPr lang="en-US" sz="1200" dirty="0"/>
          </a:p>
        </p:txBody>
      </p:sp>
      <p:cxnSp>
        <p:nvCxnSpPr>
          <p:cNvPr id="45" name="Connecteur droit 41"/>
          <p:cNvCxnSpPr>
            <a:stCxn id="37" idx="3"/>
            <a:endCxn id="44" idx="1"/>
          </p:cNvCxnSpPr>
          <p:nvPr/>
        </p:nvCxnSpPr>
        <p:spPr>
          <a:xfrm>
            <a:off x="3716784" y="4744303"/>
            <a:ext cx="1079624" cy="730126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Elbow Connector 49"/>
          <p:cNvCxnSpPr>
            <a:stCxn id="2056" idx="3"/>
            <a:endCxn id="43" idx="3"/>
          </p:cNvCxnSpPr>
          <p:nvPr/>
        </p:nvCxnSpPr>
        <p:spPr>
          <a:xfrm>
            <a:off x="7885013" y="1777583"/>
            <a:ext cx="224408" cy="3984878"/>
          </a:xfrm>
          <a:prstGeom prst="bentConnector3">
            <a:avLst>
              <a:gd name="adj1" fmla="val 47704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7524328" y="2420888"/>
            <a:ext cx="79861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&lt;&lt;proxy&gt;&gt;</a:t>
            </a:r>
            <a:endParaRPr lang="en-US" sz="1000" dirty="0"/>
          </a:p>
        </p:txBody>
      </p:sp>
      <p:sp>
        <p:nvSpPr>
          <p:cNvPr id="53" name="TextBox 52"/>
          <p:cNvSpPr txBox="1"/>
          <p:nvPr/>
        </p:nvSpPr>
        <p:spPr>
          <a:xfrm>
            <a:off x="7596336" y="5301208"/>
            <a:ext cx="64953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&lt;&lt;full&gt;&gt;</a:t>
            </a:r>
            <a:endParaRPr lang="en-US" sz="1000" dirty="0"/>
          </a:p>
        </p:txBody>
      </p:sp>
      <p:sp>
        <p:nvSpPr>
          <p:cNvPr id="54" name="TextBox 53"/>
          <p:cNvSpPr txBox="1"/>
          <p:nvPr/>
        </p:nvSpPr>
        <p:spPr>
          <a:xfrm>
            <a:off x="7668344" y="1350645"/>
            <a:ext cx="79861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&lt;&lt;proxy&gt;&gt;</a:t>
            </a:r>
            <a:endParaRPr lang="en-US" sz="1000" dirty="0"/>
          </a:p>
        </p:txBody>
      </p:sp>
      <p:sp>
        <p:nvSpPr>
          <p:cNvPr id="55" name="TextBox 54"/>
          <p:cNvSpPr txBox="1"/>
          <p:nvPr/>
        </p:nvSpPr>
        <p:spPr>
          <a:xfrm>
            <a:off x="6012160" y="2718797"/>
            <a:ext cx="79861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&lt;&lt;proxy&gt;&gt;</a:t>
            </a:r>
            <a:endParaRPr lang="en-US" sz="1000" dirty="0"/>
          </a:p>
        </p:txBody>
      </p:sp>
      <p:sp>
        <p:nvSpPr>
          <p:cNvPr id="56" name="TextBox 55"/>
          <p:cNvSpPr txBox="1"/>
          <p:nvPr/>
        </p:nvSpPr>
        <p:spPr>
          <a:xfrm>
            <a:off x="4139952" y="2718797"/>
            <a:ext cx="79861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&lt;&lt;proxy&gt;&gt;</a:t>
            </a:r>
            <a:endParaRPr lang="en-US" sz="1000" dirty="0"/>
          </a:p>
        </p:txBody>
      </p:sp>
      <p:sp>
        <p:nvSpPr>
          <p:cNvPr id="57" name="TextBox 56"/>
          <p:cNvSpPr txBox="1"/>
          <p:nvPr/>
        </p:nvSpPr>
        <p:spPr>
          <a:xfrm>
            <a:off x="3203848" y="1494661"/>
            <a:ext cx="79861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&lt;&lt;proxy&gt;&gt;</a:t>
            </a:r>
            <a:endParaRPr lang="en-US" sz="1000" dirty="0"/>
          </a:p>
        </p:txBody>
      </p:sp>
      <p:sp>
        <p:nvSpPr>
          <p:cNvPr id="58" name="TextBox 57"/>
          <p:cNvSpPr txBox="1"/>
          <p:nvPr/>
        </p:nvSpPr>
        <p:spPr>
          <a:xfrm>
            <a:off x="6156176" y="5095061"/>
            <a:ext cx="64953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&lt;&lt;full&gt;&gt;</a:t>
            </a:r>
            <a:endParaRPr lang="en-US" sz="1000" dirty="0"/>
          </a:p>
        </p:txBody>
      </p:sp>
      <p:sp>
        <p:nvSpPr>
          <p:cNvPr id="59" name="TextBox 58"/>
          <p:cNvSpPr txBox="1"/>
          <p:nvPr/>
        </p:nvSpPr>
        <p:spPr>
          <a:xfrm>
            <a:off x="4427984" y="5095061"/>
            <a:ext cx="64953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&lt;&lt;full&gt;&gt;</a:t>
            </a:r>
            <a:endParaRPr lang="en-US" sz="1000" dirty="0"/>
          </a:p>
        </p:txBody>
      </p:sp>
      <p:sp>
        <p:nvSpPr>
          <p:cNvPr id="60" name="TextBox 59"/>
          <p:cNvSpPr txBox="1"/>
          <p:nvPr/>
        </p:nvSpPr>
        <p:spPr>
          <a:xfrm>
            <a:off x="3203848" y="4374981"/>
            <a:ext cx="64953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&lt;&lt;full&gt;&gt;</a:t>
            </a:r>
            <a:endParaRPr lang="en-US" sz="1000" dirty="0"/>
          </a:p>
        </p:txBody>
      </p:sp>
      <p:sp>
        <p:nvSpPr>
          <p:cNvPr id="61" name="TextBox 60"/>
          <p:cNvSpPr txBox="1"/>
          <p:nvPr/>
        </p:nvSpPr>
        <p:spPr>
          <a:xfrm>
            <a:off x="6516216" y="2358757"/>
            <a:ext cx="79701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&lt;&lt;equal&gt;&gt;</a:t>
            </a:r>
            <a:endParaRPr lang="en-US" sz="1000" dirty="0"/>
          </a:p>
        </p:txBody>
      </p:sp>
      <p:sp>
        <p:nvSpPr>
          <p:cNvPr id="64" name="TextBox 63"/>
          <p:cNvSpPr txBox="1"/>
          <p:nvPr/>
        </p:nvSpPr>
        <p:spPr>
          <a:xfrm>
            <a:off x="1907704" y="2070725"/>
            <a:ext cx="79701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&lt;&lt;equal&gt;&gt;</a:t>
            </a:r>
            <a:endParaRPr lang="en-US" sz="1000" dirty="0"/>
          </a:p>
        </p:txBody>
      </p:sp>
      <p:sp>
        <p:nvSpPr>
          <p:cNvPr id="66" name="ZoneTexte 38"/>
          <p:cNvSpPr txBox="1">
            <a:spLocks noChangeArrowheads="1"/>
          </p:cNvSpPr>
          <p:nvPr/>
        </p:nvSpPr>
        <p:spPr bwMode="auto">
          <a:xfrm>
            <a:off x="7308304" y="4509120"/>
            <a:ext cx="720725" cy="277812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dirty="0" smtClean="0"/>
              <a:t>f5:T5</a:t>
            </a:r>
            <a:endParaRPr lang="en-US" sz="1200" dirty="0"/>
          </a:p>
        </p:txBody>
      </p:sp>
      <p:cxnSp>
        <p:nvCxnSpPr>
          <p:cNvPr id="70" name="Elbow Connector 69"/>
          <p:cNvCxnSpPr>
            <a:stCxn id="20" idx="3"/>
            <a:endCxn id="66" idx="3"/>
          </p:cNvCxnSpPr>
          <p:nvPr/>
        </p:nvCxnSpPr>
        <p:spPr>
          <a:xfrm>
            <a:off x="7957021" y="2867923"/>
            <a:ext cx="72008" cy="1780103"/>
          </a:xfrm>
          <a:prstGeom prst="bentConnector3">
            <a:avLst>
              <a:gd name="adj1" fmla="val 41746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7596336" y="4221088"/>
            <a:ext cx="64953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&lt;&lt;full&gt;&gt;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19EBE9-5D99-4CF9-B35C-02B1EB6EADB0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691680" y="1239143"/>
            <a:ext cx="1296144" cy="46166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u="sng" dirty="0" smtClean="0"/>
              <a:t>a:Object</a:t>
            </a:r>
          </a:p>
          <a:p>
            <a:r>
              <a:rPr lang="en-US" sz="1200" dirty="0"/>
              <a:t>t</a:t>
            </a:r>
            <a:r>
              <a:rPr lang="en-US" sz="1200" dirty="0" smtClean="0"/>
              <a:t>ype=A</a:t>
            </a:r>
            <a:endParaRPr lang="en-US" sz="1200" dirty="0"/>
          </a:p>
        </p:txBody>
      </p:sp>
      <p:sp>
        <p:nvSpPr>
          <p:cNvPr id="4" name="TextBox 3"/>
          <p:cNvSpPr txBox="1"/>
          <p:nvPr/>
        </p:nvSpPr>
        <p:spPr>
          <a:xfrm>
            <a:off x="1043608" y="3687415"/>
            <a:ext cx="1296144" cy="46166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u="sng" dirty="0"/>
              <a:t>e</a:t>
            </a:r>
            <a:r>
              <a:rPr lang="en-US" sz="1200" u="sng" dirty="0" smtClean="0"/>
              <a:t>:Object</a:t>
            </a:r>
          </a:p>
          <a:p>
            <a:r>
              <a:rPr lang="en-US" sz="1200" dirty="0" smtClean="0"/>
              <a:t>type=E</a:t>
            </a:r>
            <a:endParaRPr lang="en-US" sz="1200" dirty="0"/>
          </a:p>
        </p:txBody>
      </p:sp>
      <p:sp>
        <p:nvSpPr>
          <p:cNvPr id="5" name="TextBox 4"/>
          <p:cNvSpPr txBox="1"/>
          <p:nvPr/>
        </p:nvSpPr>
        <p:spPr>
          <a:xfrm>
            <a:off x="4355976" y="1239143"/>
            <a:ext cx="1656184" cy="46166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u="sng" dirty="0" smtClean="0"/>
              <a:t>x1:Object</a:t>
            </a:r>
          </a:p>
          <a:p>
            <a:r>
              <a:rPr lang="en-US" sz="1200" dirty="0"/>
              <a:t>t</a:t>
            </a:r>
            <a:r>
              <a:rPr lang="en-US" sz="1200" dirty="0" smtClean="0"/>
              <a:t>ype=B1</a:t>
            </a:r>
            <a:endParaRPr lang="en-US" sz="1200" dirty="0"/>
          </a:p>
        </p:txBody>
      </p:sp>
      <p:cxnSp>
        <p:nvCxnSpPr>
          <p:cNvPr id="16" name="Shape 15"/>
          <p:cNvCxnSpPr>
            <a:stCxn id="39" idx="2"/>
            <a:endCxn id="86" idx="1"/>
          </p:cNvCxnSpPr>
          <p:nvPr/>
        </p:nvCxnSpPr>
        <p:spPr>
          <a:xfrm rot="16200000" flipH="1">
            <a:off x="2026314" y="4324889"/>
            <a:ext cx="302841" cy="32403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Elbow Connector 17"/>
          <p:cNvCxnSpPr>
            <a:stCxn id="38" idx="2"/>
            <a:endCxn id="87" idx="1"/>
          </p:cNvCxnSpPr>
          <p:nvPr/>
        </p:nvCxnSpPr>
        <p:spPr>
          <a:xfrm rot="16200000" flipH="1">
            <a:off x="946194" y="5044969"/>
            <a:ext cx="1526977" cy="108012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40" idx="0"/>
            <a:endCxn id="94" idx="2"/>
          </p:cNvCxnSpPr>
          <p:nvPr/>
        </p:nvCxnSpPr>
        <p:spPr>
          <a:xfrm rot="5400000" flipH="1" flipV="1">
            <a:off x="1454461" y="3054152"/>
            <a:ext cx="546447" cy="288032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Elbow Connector 22"/>
          <p:cNvCxnSpPr>
            <a:stCxn id="42" idx="3"/>
            <a:endCxn id="5" idx="1"/>
          </p:cNvCxnSpPr>
          <p:nvPr/>
        </p:nvCxnSpPr>
        <p:spPr>
          <a:xfrm>
            <a:off x="3203848" y="1419163"/>
            <a:ext cx="1152128" cy="50813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hape 24"/>
          <p:cNvCxnSpPr>
            <a:stCxn id="41" idx="3"/>
            <a:endCxn id="82" idx="2"/>
          </p:cNvCxnSpPr>
          <p:nvPr/>
        </p:nvCxnSpPr>
        <p:spPr>
          <a:xfrm>
            <a:off x="5724128" y="2283259"/>
            <a:ext cx="1620180" cy="65621"/>
          </a:xfrm>
          <a:prstGeom prst="bentConnector4">
            <a:avLst>
              <a:gd name="adj1" fmla="val 24444"/>
              <a:gd name="adj2" fmla="val 44836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hape 27"/>
          <p:cNvCxnSpPr>
            <a:stCxn id="35" idx="2"/>
            <a:endCxn id="81" idx="1"/>
          </p:cNvCxnSpPr>
          <p:nvPr/>
        </p:nvCxnSpPr>
        <p:spPr>
          <a:xfrm rot="16200000" flipH="1">
            <a:off x="2926414" y="1408565"/>
            <a:ext cx="374849" cy="1332148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Flowchart: Decision 34"/>
          <p:cNvSpPr/>
          <p:nvPr/>
        </p:nvSpPr>
        <p:spPr>
          <a:xfrm>
            <a:off x="2339752" y="1671191"/>
            <a:ext cx="216024" cy="216024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37" name="Flowchart: Decision 36"/>
          <p:cNvSpPr/>
          <p:nvPr/>
        </p:nvSpPr>
        <p:spPr>
          <a:xfrm>
            <a:off x="3995936" y="4623519"/>
            <a:ext cx="216024" cy="216024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38" name="Flowchart: Decision 37"/>
          <p:cNvSpPr/>
          <p:nvPr/>
        </p:nvSpPr>
        <p:spPr>
          <a:xfrm>
            <a:off x="1547664" y="4119463"/>
            <a:ext cx="216024" cy="216024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39" name="Flowchart: Decision 38"/>
          <p:cNvSpPr/>
          <p:nvPr/>
        </p:nvSpPr>
        <p:spPr>
          <a:xfrm>
            <a:off x="1907704" y="4119463"/>
            <a:ext cx="216024" cy="216024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40" name="Flowchart: Decision 39"/>
          <p:cNvSpPr/>
          <p:nvPr/>
        </p:nvSpPr>
        <p:spPr>
          <a:xfrm>
            <a:off x="1475656" y="3471391"/>
            <a:ext cx="216024" cy="216024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41" name="Flowchart: Decision 40"/>
          <p:cNvSpPr/>
          <p:nvPr/>
        </p:nvSpPr>
        <p:spPr>
          <a:xfrm>
            <a:off x="5508104" y="2175247"/>
            <a:ext cx="216024" cy="216024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42" name="Flowchart: Decision 41"/>
          <p:cNvSpPr/>
          <p:nvPr/>
        </p:nvSpPr>
        <p:spPr>
          <a:xfrm>
            <a:off x="2987824" y="1311151"/>
            <a:ext cx="216024" cy="216024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43" name="Flowchart: Decision 42"/>
          <p:cNvSpPr/>
          <p:nvPr/>
        </p:nvSpPr>
        <p:spPr>
          <a:xfrm>
            <a:off x="3419872" y="5703639"/>
            <a:ext cx="216024" cy="216024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44" name="Flowchart: Decision 43"/>
          <p:cNvSpPr/>
          <p:nvPr/>
        </p:nvSpPr>
        <p:spPr>
          <a:xfrm>
            <a:off x="3347864" y="4839543"/>
            <a:ext cx="216024" cy="216024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cxnSp>
        <p:nvCxnSpPr>
          <p:cNvPr id="51" name="Elbow Connector 50"/>
          <p:cNvCxnSpPr>
            <a:stCxn id="37" idx="3"/>
            <a:endCxn id="95" idx="2"/>
          </p:cNvCxnSpPr>
          <p:nvPr/>
        </p:nvCxnSpPr>
        <p:spPr>
          <a:xfrm flipV="1">
            <a:off x="4211960" y="4005064"/>
            <a:ext cx="756084" cy="726467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hape 52"/>
          <p:cNvCxnSpPr>
            <a:stCxn id="44" idx="2"/>
            <a:endCxn id="96" idx="1"/>
          </p:cNvCxnSpPr>
          <p:nvPr/>
        </p:nvCxnSpPr>
        <p:spPr>
          <a:xfrm rot="16200000" flipH="1">
            <a:off x="4402578" y="4108865"/>
            <a:ext cx="230833" cy="212423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Elbow Connector 55"/>
          <p:cNvCxnSpPr>
            <a:stCxn id="43" idx="3"/>
            <a:endCxn id="97" idx="1"/>
          </p:cNvCxnSpPr>
          <p:nvPr/>
        </p:nvCxnSpPr>
        <p:spPr>
          <a:xfrm>
            <a:off x="3635896" y="5811651"/>
            <a:ext cx="1368152" cy="338845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251520" y="116632"/>
            <a:ext cx="1440160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1200" u="sng" dirty="0" smtClean="0"/>
          </a:p>
          <a:p>
            <a:pPr algn="ctr"/>
            <a:r>
              <a:rPr lang="en-US" sz="1200" u="sng" dirty="0" smtClean="0"/>
              <a:t>:Locus</a:t>
            </a:r>
          </a:p>
          <a:p>
            <a:pPr algn="ctr"/>
            <a:endParaRPr lang="en-US" sz="1200" u="sng" dirty="0"/>
          </a:p>
        </p:txBody>
      </p:sp>
      <p:cxnSp>
        <p:nvCxnSpPr>
          <p:cNvPr id="59" name="Elbow Connector 58"/>
          <p:cNvCxnSpPr>
            <a:stCxn id="69" idx="2"/>
            <a:endCxn id="3" idx="0"/>
          </p:cNvCxnSpPr>
          <p:nvPr/>
        </p:nvCxnSpPr>
        <p:spPr>
          <a:xfrm rot="16200000" flipH="1">
            <a:off x="1673678" y="573069"/>
            <a:ext cx="288032" cy="1044116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hape 60"/>
          <p:cNvCxnSpPr>
            <a:stCxn id="68" idx="2"/>
            <a:endCxn id="4" idx="1"/>
          </p:cNvCxnSpPr>
          <p:nvPr/>
        </p:nvCxnSpPr>
        <p:spPr>
          <a:xfrm rot="16200000" flipH="1">
            <a:off x="-529970" y="2344669"/>
            <a:ext cx="2967137" cy="18002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Flowchart: Decision 67"/>
          <p:cNvSpPr/>
          <p:nvPr/>
        </p:nvSpPr>
        <p:spPr>
          <a:xfrm>
            <a:off x="755576" y="735087"/>
            <a:ext cx="216024" cy="216024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69" name="Flowchart: Decision 68"/>
          <p:cNvSpPr/>
          <p:nvPr/>
        </p:nvSpPr>
        <p:spPr>
          <a:xfrm>
            <a:off x="1187624" y="735087"/>
            <a:ext cx="216024" cy="216024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81" name="TextBox 80"/>
          <p:cNvSpPr txBox="1"/>
          <p:nvPr/>
        </p:nvSpPr>
        <p:spPr>
          <a:xfrm>
            <a:off x="3779912" y="2031231"/>
            <a:ext cx="1656184" cy="46166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u="sng" dirty="0" smtClean="0"/>
              <a:t>x2:Object</a:t>
            </a:r>
          </a:p>
          <a:p>
            <a:r>
              <a:rPr lang="en-US" sz="1200" dirty="0" smtClean="0"/>
              <a:t>type=C1</a:t>
            </a:r>
            <a:endParaRPr lang="en-US" sz="1200" dirty="0"/>
          </a:p>
        </p:txBody>
      </p:sp>
      <p:sp>
        <p:nvSpPr>
          <p:cNvPr id="82" name="TextBox 81"/>
          <p:cNvSpPr txBox="1"/>
          <p:nvPr/>
        </p:nvSpPr>
        <p:spPr>
          <a:xfrm>
            <a:off x="6516216" y="1887215"/>
            <a:ext cx="1656184" cy="46166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u="sng" dirty="0" smtClean="0"/>
              <a:t>x3:Object</a:t>
            </a:r>
          </a:p>
          <a:p>
            <a:r>
              <a:rPr lang="en-US" sz="1200" dirty="0" smtClean="0"/>
              <a:t>type=D1</a:t>
            </a:r>
            <a:endParaRPr lang="en-US" sz="1200" dirty="0"/>
          </a:p>
        </p:txBody>
      </p:sp>
      <p:sp>
        <p:nvSpPr>
          <p:cNvPr id="86" name="TextBox 85"/>
          <p:cNvSpPr txBox="1"/>
          <p:nvPr/>
        </p:nvSpPr>
        <p:spPr>
          <a:xfrm>
            <a:off x="2339752" y="4407495"/>
            <a:ext cx="1656184" cy="46166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u="sng" dirty="0"/>
              <a:t>y</a:t>
            </a:r>
            <a:r>
              <a:rPr lang="en-US" sz="1200" u="sng" dirty="0" smtClean="0"/>
              <a:t>1:Object</a:t>
            </a:r>
          </a:p>
          <a:p>
            <a:r>
              <a:rPr lang="en-US" sz="1200" dirty="0" smtClean="0"/>
              <a:t>type=B2</a:t>
            </a:r>
            <a:endParaRPr lang="en-US" sz="1200" dirty="0"/>
          </a:p>
        </p:txBody>
      </p:sp>
      <p:sp>
        <p:nvSpPr>
          <p:cNvPr id="87" name="TextBox 86"/>
          <p:cNvSpPr txBox="1"/>
          <p:nvPr/>
        </p:nvSpPr>
        <p:spPr>
          <a:xfrm>
            <a:off x="1763688" y="5631631"/>
            <a:ext cx="1656184" cy="46166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u="sng" dirty="0" smtClean="0"/>
              <a:t>y</a:t>
            </a:r>
            <a:r>
              <a:rPr lang="en-US" sz="1200" u="sng" dirty="0"/>
              <a:t>2</a:t>
            </a:r>
            <a:r>
              <a:rPr lang="en-US" sz="1200" u="sng" dirty="0" smtClean="0"/>
              <a:t>:Object</a:t>
            </a:r>
          </a:p>
          <a:p>
            <a:r>
              <a:rPr lang="en-US" sz="1200" dirty="0" smtClean="0"/>
              <a:t>type=C2</a:t>
            </a:r>
            <a:endParaRPr lang="en-US" sz="1200" dirty="0"/>
          </a:p>
        </p:txBody>
      </p:sp>
      <p:sp>
        <p:nvSpPr>
          <p:cNvPr id="94" name="TextBox 93"/>
          <p:cNvSpPr txBox="1"/>
          <p:nvPr/>
        </p:nvSpPr>
        <p:spPr>
          <a:xfrm>
            <a:off x="1043608" y="2463279"/>
            <a:ext cx="1656184" cy="46166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u="sng" dirty="0" smtClean="0"/>
              <a:t>f1:Object</a:t>
            </a:r>
          </a:p>
          <a:p>
            <a:r>
              <a:rPr lang="en-US" sz="1200" dirty="0" smtClean="0"/>
              <a:t>type=T1</a:t>
            </a:r>
            <a:endParaRPr lang="en-US" sz="1200" dirty="0"/>
          </a:p>
        </p:txBody>
      </p:sp>
      <p:sp>
        <p:nvSpPr>
          <p:cNvPr id="95" name="TextBox 94"/>
          <p:cNvSpPr txBox="1"/>
          <p:nvPr/>
        </p:nvSpPr>
        <p:spPr>
          <a:xfrm>
            <a:off x="4139952" y="3543399"/>
            <a:ext cx="1656184" cy="46166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u="sng" dirty="0" smtClean="0"/>
              <a:t>f2:Object</a:t>
            </a:r>
          </a:p>
          <a:p>
            <a:r>
              <a:rPr lang="en-US" sz="1200" dirty="0" smtClean="0"/>
              <a:t>type=T2</a:t>
            </a:r>
            <a:endParaRPr lang="en-US" sz="1200" dirty="0"/>
          </a:p>
        </p:txBody>
      </p:sp>
      <p:sp>
        <p:nvSpPr>
          <p:cNvPr id="96" name="TextBox 95"/>
          <p:cNvSpPr txBox="1"/>
          <p:nvPr/>
        </p:nvSpPr>
        <p:spPr>
          <a:xfrm>
            <a:off x="5580112" y="5055567"/>
            <a:ext cx="1656184" cy="46166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u="sng" dirty="0" smtClean="0"/>
              <a:t>f3:Object</a:t>
            </a:r>
          </a:p>
          <a:p>
            <a:r>
              <a:rPr lang="en-US" sz="1200" dirty="0" smtClean="0"/>
              <a:t>type=T3</a:t>
            </a:r>
            <a:endParaRPr lang="en-US" sz="1200" dirty="0"/>
          </a:p>
        </p:txBody>
      </p:sp>
      <p:sp>
        <p:nvSpPr>
          <p:cNvPr id="97" name="TextBox 96"/>
          <p:cNvSpPr txBox="1"/>
          <p:nvPr/>
        </p:nvSpPr>
        <p:spPr>
          <a:xfrm>
            <a:off x="5004048" y="5919663"/>
            <a:ext cx="1656184" cy="46166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u="sng" dirty="0" smtClean="0"/>
              <a:t>f4:Object</a:t>
            </a:r>
          </a:p>
          <a:p>
            <a:r>
              <a:rPr lang="en-US" sz="1200" dirty="0" smtClean="0"/>
              <a:t>type=T4</a:t>
            </a:r>
            <a:endParaRPr lang="en-US" sz="1200" dirty="0"/>
          </a:p>
        </p:txBody>
      </p:sp>
      <p:sp>
        <p:nvSpPr>
          <p:cNvPr id="113" name="TextBox 112"/>
          <p:cNvSpPr txBox="1"/>
          <p:nvPr/>
        </p:nvSpPr>
        <p:spPr>
          <a:xfrm>
            <a:off x="7164288" y="3543399"/>
            <a:ext cx="1656184" cy="46166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u="sng" dirty="0" smtClean="0"/>
              <a:t>f15Object</a:t>
            </a:r>
          </a:p>
          <a:p>
            <a:r>
              <a:rPr lang="en-US" sz="1200" dirty="0" smtClean="0"/>
              <a:t>type=T5</a:t>
            </a:r>
            <a:endParaRPr lang="en-US" sz="1200" dirty="0"/>
          </a:p>
        </p:txBody>
      </p:sp>
      <p:cxnSp>
        <p:nvCxnSpPr>
          <p:cNvPr id="114" name="Straight Connector 19"/>
          <p:cNvCxnSpPr>
            <a:stCxn id="115" idx="2"/>
            <a:endCxn id="113" idx="2"/>
          </p:cNvCxnSpPr>
          <p:nvPr/>
        </p:nvCxnSpPr>
        <p:spPr>
          <a:xfrm rot="5400000" flipH="1" flipV="1">
            <a:off x="4478796" y="821904"/>
            <a:ext cx="330423" cy="6696744"/>
          </a:xfrm>
          <a:prstGeom prst="bentConnector3">
            <a:avLst>
              <a:gd name="adj1" fmla="val -69453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Flowchart: Decision 114"/>
          <p:cNvSpPr/>
          <p:nvPr/>
        </p:nvSpPr>
        <p:spPr>
          <a:xfrm>
            <a:off x="1187624" y="4119463"/>
            <a:ext cx="216024" cy="216024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cxnSp>
        <p:nvCxnSpPr>
          <p:cNvPr id="119" name="Straight Connector 118"/>
          <p:cNvCxnSpPr>
            <a:stCxn id="113" idx="0"/>
            <a:endCxn id="81" idx="2"/>
          </p:cNvCxnSpPr>
          <p:nvPr/>
        </p:nvCxnSpPr>
        <p:spPr>
          <a:xfrm rot="16200000" flipV="1">
            <a:off x="5774941" y="1325960"/>
            <a:ext cx="1050503" cy="3384376"/>
          </a:xfrm>
          <a:prstGeom prst="bentConnector3">
            <a:avLst>
              <a:gd name="adj1" fmla="val 50000"/>
            </a:avLst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8"/>
          <p:cNvCxnSpPr>
            <a:stCxn id="94" idx="0"/>
            <a:endCxn id="3" idx="1"/>
          </p:cNvCxnSpPr>
          <p:nvPr/>
        </p:nvCxnSpPr>
        <p:spPr>
          <a:xfrm rot="16200000" flipV="1">
            <a:off x="1285039" y="1876618"/>
            <a:ext cx="993303" cy="180020"/>
          </a:xfrm>
          <a:prstGeom prst="bentConnector4">
            <a:avLst>
              <a:gd name="adj1" fmla="val 38381"/>
              <a:gd name="adj2" fmla="val 336312"/>
            </a:avLst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18"/>
          <p:cNvCxnSpPr>
            <a:stCxn id="81" idx="0"/>
            <a:endCxn id="82" idx="1"/>
          </p:cNvCxnSpPr>
          <p:nvPr/>
        </p:nvCxnSpPr>
        <p:spPr>
          <a:xfrm rot="16200000" flipH="1">
            <a:off x="5518701" y="1120533"/>
            <a:ext cx="86817" cy="1908212"/>
          </a:xfrm>
          <a:prstGeom prst="bentConnector4">
            <a:avLst>
              <a:gd name="adj1" fmla="val -263312"/>
              <a:gd name="adj2" fmla="val 71698"/>
            </a:avLst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Connector 118"/>
          <p:cNvCxnSpPr>
            <a:stCxn id="95" idx="1"/>
            <a:endCxn id="94" idx="3"/>
          </p:cNvCxnSpPr>
          <p:nvPr/>
        </p:nvCxnSpPr>
        <p:spPr>
          <a:xfrm rot="10800000">
            <a:off x="2699792" y="2694112"/>
            <a:ext cx="1440160" cy="1080120"/>
          </a:xfrm>
          <a:prstGeom prst="bentConnector3">
            <a:avLst>
              <a:gd name="adj1" fmla="val 50000"/>
            </a:avLst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118"/>
          <p:cNvCxnSpPr>
            <a:stCxn id="97" idx="0"/>
            <a:endCxn id="96" idx="2"/>
          </p:cNvCxnSpPr>
          <p:nvPr/>
        </p:nvCxnSpPr>
        <p:spPr>
          <a:xfrm rot="5400000" flipH="1" flipV="1">
            <a:off x="5918957" y="5430416"/>
            <a:ext cx="402431" cy="576064"/>
          </a:xfrm>
          <a:prstGeom prst="bentConnector3">
            <a:avLst>
              <a:gd name="adj1" fmla="val 50000"/>
            </a:avLst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9" name="Group 188"/>
          <p:cNvGrpSpPr/>
          <p:nvPr/>
        </p:nvGrpSpPr>
        <p:grpSpPr>
          <a:xfrm>
            <a:off x="2915816" y="72008"/>
            <a:ext cx="6156176" cy="980728"/>
            <a:chOff x="2987824" y="0"/>
            <a:chExt cx="6156176" cy="980728"/>
          </a:xfrm>
        </p:grpSpPr>
        <p:sp>
          <p:nvSpPr>
            <p:cNvPr id="187" name="Rectangle 186"/>
            <p:cNvSpPr/>
            <p:nvPr/>
          </p:nvSpPr>
          <p:spPr>
            <a:xfrm>
              <a:off x="2987824" y="0"/>
              <a:ext cx="6156176" cy="980728"/>
            </a:xfrm>
            <a:prstGeom prst="rect">
              <a:avLst/>
            </a:prstGeom>
            <a:solidFill>
              <a:schemeClr val="bg1"/>
            </a:solidFill>
            <a:ln w="9525"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161" name="TextBox 160"/>
            <p:cNvSpPr txBox="1"/>
            <p:nvPr/>
          </p:nvSpPr>
          <p:spPr>
            <a:xfrm>
              <a:off x="5868144" y="548680"/>
              <a:ext cx="576064" cy="288032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u="sng" dirty="0" smtClean="0"/>
                <a:t>:link</a:t>
              </a:r>
            </a:p>
          </p:txBody>
        </p:sp>
        <p:sp>
          <p:nvSpPr>
            <p:cNvPr id="162" name="TextBox 161"/>
            <p:cNvSpPr txBox="1"/>
            <p:nvPr/>
          </p:nvSpPr>
          <p:spPr>
            <a:xfrm>
              <a:off x="6610164" y="554197"/>
              <a:ext cx="1152128" cy="276999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u="sng" dirty="0" smtClean="0"/>
                <a:t>:</a:t>
              </a:r>
              <a:r>
                <a:rPr lang="en-US" sz="1200" u="sng" dirty="0" err="1" smtClean="0"/>
                <a:t>FeatureValue</a:t>
              </a:r>
              <a:endParaRPr lang="en-US" sz="1200" u="sng" dirty="0" smtClean="0"/>
            </a:p>
          </p:txBody>
        </p:sp>
        <p:sp>
          <p:nvSpPr>
            <p:cNvPr id="163" name="TextBox 162"/>
            <p:cNvSpPr txBox="1"/>
            <p:nvPr/>
          </p:nvSpPr>
          <p:spPr>
            <a:xfrm>
              <a:off x="7928248" y="548680"/>
              <a:ext cx="964232" cy="288032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u="sng" dirty="0" smtClean="0"/>
                <a:t>:Reference</a:t>
              </a:r>
            </a:p>
          </p:txBody>
        </p:sp>
        <p:sp>
          <p:nvSpPr>
            <p:cNvPr id="164" name="TextBox 163"/>
            <p:cNvSpPr txBox="1"/>
            <p:nvPr/>
          </p:nvSpPr>
          <p:spPr>
            <a:xfrm>
              <a:off x="4550060" y="554197"/>
              <a:ext cx="1152128" cy="276999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u="sng" dirty="0" smtClean="0"/>
                <a:t>:</a:t>
              </a:r>
              <a:r>
                <a:rPr lang="en-US" sz="1200" u="sng" dirty="0" err="1" smtClean="0"/>
                <a:t>FeatureValue</a:t>
              </a:r>
              <a:endParaRPr lang="en-US" sz="1200" u="sng" dirty="0" smtClean="0"/>
            </a:p>
          </p:txBody>
        </p:sp>
        <p:sp>
          <p:nvSpPr>
            <p:cNvPr id="165" name="TextBox 164"/>
            <p:cNvSpPr txBox="1"/>
            <p:nvPr/>
          </p:nvSpPr>
          <p:spPr>
            <a:xfrm>
              <a:off x="3419872" y="548680"/>
              <a:ext cx="964232" cy="288032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u="sng" dirty="0" smtClean="0"/>
                <a:t>:Reference</a:t>
              </a:r>
            </a:p>
          </p:txBody>
        </p:sp>
        <p:cxnSp>
          <p:nvCxnSpPr>
            <p:cNvPr id="167" name="Straight Connector 166"/>
            <p:cNvCxnSpPr/>
            <p:nvPr/>
          </p:nvCxnSpPr>
          <p:spPr>
            <a:xfrm>
              <a:off x="4384104" y="692696"/>
              <a:ext cx="165956" cy="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>
              <a:off x="5868144" y="692696"/>
              <a:ext cx="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Straight Connector 171"/>
            <p:cNvCxnSpPr/>
            <p:nvPr/>
          </p:nvCxnSpPr>
          <p:spPr>
            <a:xfrm flipH="1">
              <a:off x="5702188" y="692696"/>
              <a:ext cx="165956" cy="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Straight Connector 173"/>
            <p:cNvCxnSpPr/>
            <p:nvPr/>
          </p:nvCxnSpPr>
          <p:spPr>
            <a:xfrm>
              <a:off x="6444208" y="692696"/>
              <a:ext cx="165956" cy="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Straight Connector 175"/>
            <p:cNvCxnSpPr/>
            <p:nvPr/>
          </p:nvCxnSpPr>
          <p:spPr>
            <a:xfrm flipV="1">
              <a:off x="7762292" y="692696"/>
              <a:ext cx="165956" cy="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flipH="1">
              <a:off x="3275856" y="667290"/>
              <a:ext cx="144016" cy="5081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0" name="Straight Connector 179"/>
            <p:cNvCxnSpPr/>
            <p:nvPr/>
          </p:nvCxnSpPr>
          <p:spPr>
            <a:xfrm flipV="1">
              <a:off x="8892480" y="671501"/>
              <a:ext cx="72008" cy="3179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>
              <a:off x="5220072" y="188640"/>
              <a:ext cx="1440160" cy="0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8" name="TextBox 187"/>
            <p:cNvSpPr txBox="1"/>
            <p:nvPr/>
          </p:nvSpPr>
          <p:spPr>
            <a:xfrm>
              <a:off x="5796136" y="107921"/>
              <a:ext cx="425116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 dirty="0">
                  <a:solidFill>
                    <a:schemeClr val="bg1">
                      <a:lumMod val="50000"/>
                    </a:schemeClr>
                  </a:solidFill>
                </a:rPr>
                <a:t>=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94</Words>
  <Application>Microsoft Office PowerPoint</Application>
  <PresentationFormat>On-screen Show (4:3)</PresentationFormat>
  <Paragraphs>85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Thème Office</vt:lpstr>
      <vt:lpstr>Slide 1</vt:lpstr>
      <vt:lpstr>Slide 2</vt:lpstr>
    </vt:vector>
  </TitlesOfParts>
  <Company>Airbus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Yves BERNARD</dc:creator>
  <cp:lastModifiedBy>Yves BERNARD</cp:lastModifiedBy>
  <cp:revision>16</cp:revision>
  <dcterms:created xsi:type="dcterms:W3CDTF">2010-05-05T13:50:21Z</dcterms:created>
  <dcterms:modified xsi:type="dcterms:W3CDTF">2013-04-05T13:10:05Z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-737083891</vt:i4>
  </property>
  <property fmtid="{D5CDD505-2E9C-101B-9397-08002B2CF9AE}" pid="3" name="_NewReviewCycle">
    <vt:lpwstr/>
  </property>
  <property fmtid="{D5CDD505-2E9C-101B-9397-08002B2CF9AE}" pid="4" name="_EmailSubject">
    <vt:lpwstr>(Forward to attendees) Meeting invitation: Semantics of composite structures</vt:lpwstr>
  </property>
  <property fmtid="{D5CDD505-2E9C-101B-9397-08002B2CF9AE}" pid="5" name="_AuthorEmail">
    <vt:lpwstr>Yves.Bernard@airbus.com</vt:lpwstr>
  </property>
  <property fmtid="{D5CDD505-2E9C-101B-9397-08002B2CF9AE}" pid="6" name="_AuthorEmailDisplayName">
    <vt:lpwstr>BERNARD, Yves</vt:lpwstr>
  </property>
</Properties>
</file>