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988" r:id="rId4"/>
    <p:sldId id="989" r:id="rId5"/>
    <p:sldId id="973" r:id="rId6"/>
    <p:sldId id="985" r:id="rId7"/>
    <p:sldId id="986" r:id="rId8"/>
    <p:sldId id="990" r:id="rId9"/>
    <p:sldId id="987" r:id="rId10"/>
    <p:sldId id="957" r:id="rId11"/>
    <p:sldId id="262" r:id="rId12"/>
    <p:sldId id="975" r:id="rId13"/>
    <p:sldId id="978" r:id="rId14"/>
    <p:sldId id="263" r:id="rId15"/>
    <p:sldId id="979" r:id="rId16"/>
    <p:sldId id="970" r:id="rId17"/>
    <p:sldId id="962" r:id="rId18"/>
    <p:sldId id="969" r:id="rId19"/>
    <p:sldId id="264" r:id="rId20"/>
    <p:sldId id="265" r:id="rId21"/>
    <p:sldId id="977" r:id="rId22"/>
    <p:sldId id="266" r:id="rId23"/>
    <p:sldId id="862" r:id="rId24"/>
    <p:sldId id="756" r:id="rId25"/>
    <p:sldId id="267" r:id="rId26"/>
    <p:sldId id="981" r:id="rId27"/>
    <p:sldId id="982" r:id="rId28"/>
    <p:sldId id="983" r:id="rId29"/>
    <p:sldId id="268" r:id="rId30"/>
    <p:sldId id="991"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p:normalViewPr>
  <p:slideViewPr>
    <p:cSldViewPr snapToGrid="0">
      <p:cViewPr varScale="1">
        <p:scale>
          <a:sx n="79" d="100"/>
          <a:sy n="79" d="100"/>
        </p:scale>
        <p:origin x="66" y="4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ennett" userId="808163721be62333" providerId="LiveId" clId="{FB197D9D-64A0-49D5-AB1B-321E0E02ECB5}"/>
    <pc:docChg chg="addSld delSld modSld sldOrd">
      <pc:chgData name="Michael Bennett" userId="808163721be62333" providerId="LiveId" clId="{FB197D9D-64A0-49D5-AB1B-321E0E02ECB5}" dt="2021-06-18T23:21:53.539" v="948" actId="6549"/>
      <pc:docMkLst>
        <pc:docMk/>
      </pc:docMkLst>
      <pc:sldChg chg="modSp mod">
        <pc:chgData name="Michael Bennett" userId="808163721be62333" providerId="LiveId" clId="{FB197D9D-64A0-49D5-AB1B-321E0E02ECB5}" dt="2021-06-18T23:21:53.539" v="948" actId="6549"/>
        <pc:sldMkLst>
          <pc:docMk/>
          <pc:sldMk cId="3796822776" sldId="256"/>
        </pc:sldMkLst>
        <pc:spChg chg="mod">
          <ac:chgData name="Michael Bennett" userId="808163721be62333" providerId="LiveId" clId="{FB197D9D-64A0-49D5-AB1B-321E0E02ECB5}" dt="2021-06-18T23:21:53.539" v="948" actId="6549"/>
          <ac:spMkLst>
            <pc:docMk/>
            <pc:sldMk cId="3796822776" sldId="256"/>
            <ac:spMk id="3" creationId="{2BAFF3A2-C3C0-41B3-9F89-7D9EE0CD16C5}"/>
          </ac:spMkLst>
        </pc:spChg>
      </pc:sldChg>
      <pc:sldChg chg="del">
        <pc:chgData name="Michael Bennett" userId="808163721be62333" providerId="LiveId" clId="{FB197D9D-64A0-49D5-AB1B-321E0E02ECB5}" dt="2021-06-15T07:22:47.285" v="37" actId="2696"/>
        <pc:sldMkLst>
          <pc:docMk/>
          <pc:sldMk cId="77613990" sldId="259"/>
        </pc:sldMkLst>
      </pc:sldChg>
      <pc:sldChg chg="modSp">
        <pc:chgData name="Michael Bennett" userId="808163721be62333" providerId="LiveId" clId="{FB197D9D-64A0-49D5-AB1B-321E0E02ECB5}" dt="2021-06-15T07:29:27.344" v="574" actId="20577"/>
        <pc:sldMkLst>
          <pc:docMk/>
          <pc:sldMk cId="3136288728" sldId="264"/>
        </pc:sldMkLst>
        <pc:spChg chg="mod">
          <ac:chgData name="Michael Bennett" userId="808163721be62333" providerId="LiveId" clId="{FB197D9D-64A0-49D5-AB1B-321E0E02ECB5}" dt="2021-06-15T07:24:31.334" v="336" actId="20577"/>
          <ac:spMkLst>
            <pc:docMk/>
            <pc:sldMk cId="3136288728" sldId="264"/>
            <ac:spMk id="2" creationId="{13373A39-5ED1-46C7-8688-457CCE960803}"/>
          </ac:spMkLst>
        </pc:spChg>
        <pc:spChg chg="mod">
          <ac:chgData name="Michael Bennett" userId="808163721be62333" providerId="LiveId" clId="{FB197D9D-64A0-49D5-AB1B-321E0E02ECB5}" dt="2021-06-15T07:29:27.344" v="574" actId="20577"/>
          <ac:spMkLst>
            <pc:docMk/>
            <pc:sldMk cId="3136288728" sldId="264"/>
            <ac:spMk id="3" creationId="{F1E8307C-9892-4DEE-8EF4-D72E5D3A290C}"/>
          </ac:spMkLst>
        </pc:spChg>
      </pc:sldChg>
      <pc:sldChg chg="modSp">
        <pc:chgData name="Michael Bennett" userId="808163721be62333" providerId="LiveId" clId="{FB197D9D-64A0-49D5-AB1B-321E0E02ECB5}" dt="2021-06-15T07:22:54.219" v="54" actId="20577"/>
        <pc:sldMkLst>
          <pc:docMk/>
          <pc:sldMk cId="1197593907" sldId="268"/>
        </pc:sldMkLst>
        <pc:spChg chg="mod">
          <ac:chgData name="Michael Bennett" userId="808163721be62333" providerId="LiveId" clId="{FB197D9D-64A0-49D5-AB1B-321E0E02ECB5}" dt="2021-06-15T07:22:54.219" v="54" actId="20577"/>
          <ac:spMkLst>
            <pc:docMk/>
            <pc:sldMk cId="1197593907" sldId="268"/>
            <ac:spMk id="3" creationId="{540369F5-5C7E-4E4E-8FD0-7C20EAFEB9C4}"/>
          </ac:spMkLst>
        </pc:spChg>
      </pc:sldChg>
      <pc:sldChg chg="ord">
        <pc:chgData name="Michael Bennett" userId="808163721be62333" providerId="LiveId" clId="{FB197D9D-64A0-49D5-AB1B-321E0E02ECB5}" dt="2021-06-15T07:35:07.837" v="931"/>
        <pc:sldMkLst>
          <pc:docMk/>
          <pc:sldMk cId="3972157704" sldId="973"/>
        </pc:sldMkLst>
      </pc:sldChg>
      <pc:sldChg chg="modSp">
        <pc:chgData name="Michael Bennett" userId="808163721be62333" providerId="LiveId" clId="{FB197D9D-64A0-49D5-AB1B-321E0E02ECB5}" dt="2021-06-15T07:21:57.584" v="35" actId="14100"/>
        <pc:sldMkLst>
          <pc:docMk/>
          <pc:sldMk cId="1837617750" sldId="975"/>
        </pc:sldMkLst>
        <pc:spChg chg="mod">
          <ac:chgData name="Michael Bennett" userId="808163721be62333" providerId="LiveId" clId="{FB197D9D-64A0-49D5-AB1B-321E0E02ECB5}" dt="2021-06-15T07:21:57.584" v="35" actId="14100"/>
          <ac:spMkLst>
            <pc:docMk/>
            <pc:sldMk cId="1837617750" sldId="975"/>
            <ac:spMk id="26" creationId="{0A9C8E6D-FA24-4FD7-91EC-9CF86C938E1E}"/>
          </ac:spMkLst>
        </pc:spChg>
      </pc:sldChg>
      <pc:sldChg chg="del">
        <pc:chgData name="Michael Bennett" userId="808163721be62333" providerId="LiveId" clId="{FB197D9D-64A0-49D5-AB1B-321E0E02ECB5}" dt="2021-06-15T07:22:15.740" v="36" actId="47"/>
        <pc:sldMkLst>
          <pc:docMk/>
          <pc:sldMk cId="3332979525" sldId="980"/>
        </pc:sldMkLst>
      </pc:sldChg>
      <pc:sldChg chg="del">
        <pc:chgData name="Michael Bennett" userId="808163721be62333" providerId="LiveId" clId="{FB197D9D-64A0-49D5-AB1B-321E0E02ECB5}" dt="2021-06-15T07:20:19.818" v="14" actId="47"/>
        <pc:sldMkLst>
          <pc:docMk/>
          <pc:sldMk cId="2136198054" sldId="984"/>
        </pc:sldMkLst>
      </pc:sldChg>
      <pc:sldChg chg="modSp">
        <pc:chgData name="Michael Bennett" userId="808163721be62333" providerId="LiveId" clId="{FB197D9D-64A0-49D5-AB1B-321E0E02ECB5}" dt="2021-06-15T07:34:18.574" v="927" actId="20577"/>
        <pc:sldMkLst>
          <pc:docMk/>
          <pc:sldMk cId="3616494782" sldId="985"/>
        </pc:sldMkLst>
        <pc:spChg chg="mod">
          <ac:chgData name="Michael Bennett" userId="808163721be62333" providerId="LiveId" clId="{FB197D9D-64A0-49D5-AB1B-321E0E02ECB5}" dt="2021-06-15T07:34:18.574" v="927" actId="20577"/>
          <ac:spMkLst>
            <pc:docMk/>
            <pc:sldMk cId="3616494782" sldId="985"/>
            <ac:spMk id="3" creationId="{8FD60574-1A64-4B40-A5A8-E122306628E9}"/>
          </ac:spMkLst>
        </pc:spChg>
      </pc:sldChg>
      <pc:sldChg chg="modSp">
        <pc:chgData name="Michael Bennett" userId="808163721be62333" providerId="LiveId" clId="{FB197D9D-64A0-49D5-AB1B-321E0E02ECB5}" dt="2021-06-15T07:33:18.126" v="794" actId="20577"/>
        <pc:sldMkLst>
          <pc:docMk/>
          <pc:sldMk cId="169436074" sldId="986"/>
        </pc:sldMkLst>
        <pc:spChg chg="mod">
          <ac:chgData name="Michael Bennett" userId="808163721be62333" providerId="LiveId" clId="{FB197D9D-64A0-49D5-AB1B-321E0E02ECB5}" dt="2021-06-15T07:33:18.126" v="794" actId="20577"/>
          <ac:spMkLst>
            <pc:docMk/>
            <pc:sldMk cId="169436074" sldId="986"/>
            <ac:spMk id="3" creationId="{0A5883DD-3BB2-4951-90D6-3936A09C3C78}"/>
          </ac:spMkLst>
        </pc:spChg>
      </pc:sldChg>
      <pc:sldChg chg="ord">
        <pc:chgData name="Michael Bennett" userId="808163721be62333" providerId="LiveId" clId="{FB197D9D-64A0-49D5-AB1B-321E0E02ECB5}" dt="2021-06-15T07:34:46.674" v="929"/>
        <pc:sldMkLst>
          <pc:docMk/>
          <pc:sldMk cId="1166559697" sldId="987"/>
        </pc:sldMkLst>
      </pc:sldChg>
      <pc:sldChg chg="modSp">
        <pc:chgData name="Michael Bennett" userId="808163721be62333" providerId="LiveId" clId="{FB197D9D-64A0-49D5-AB1B-321E0E02ECB5}" dt="2021-06-15T07:20:49.326" v="16" actId="20577"/>
        <pc:sldMkLst>
          <pc:docMk/>
          <pc:sldMk cId="1212385854" sldId="989"/>
        </pc:sldMkLst>
        <pc:spChg chg="mod">
          <ac:chgData name="Michael Bennett" userId="808163721be62333" providerId="LiveId" clId="{FB197D9D-64A0-49D5-AB1B-321E0E02ECB5}" dt="2021-06-15T07:20:49.326" v="16" actId="20577"/>
          <ac:spMkLst>
            <pc:docMk/>
            <pc:sldMk cId="1212385854" sldId="989"/>
            <ac:spMk id="2" creationId="{CE9CAEF2-5442-4C77-88B6-6DC0AC54A31D}"/>
          </ac:spMkLst>
        </pc:spChg>
      </pc:sldChg>
      <pc:sldChg chg="modSp">
        <pc:chgData name="Michael Bennett" userId="808163721be62333" providerId="LiveId" clId="{FB197D9D-64A0-49D5-AB1B-321E0E02ECB5}" dt="2021-06-15T07:21:35.666" v="32" actId="20577"/>
        <pc:sldMkLst>
          <pc:docMk/>
          <pc:sldMk cId="3323664553" sldId="990"/>
        </pc:sldMkLst>
        <pc:spChg chg="mod">
          <ac:chgData name="Michael Bennett" userId="808163721be62333" providerId="LiveId" clId="{FB197D9D-64A0-49D5-AB1B-321E0E02ECB5}" dt="2021-06-15T07:21:35.666" v="32" actId="20577"/>
          <ac:spMkLst>
            <pc:docMk/>
            <pc:sldMk cId="3323664553" sldId="990"/>
            <ac:spMk id="3" creationId="{93C974E0-3A31-4BDF-B6E4-37B93C0843B3}"/>
          </ac:spMkLst>
        </pc:spChg>
      </pc:sldChg>
      <pc:sldChg chg="modSp add">
        <pc:chgData name="Michael Bennett" userId="808163721be62333" providerId="LiveId" clId="{FB197D9D-64A0-49D5-AB1B-321E0E02ECB5}" dt="2021-06-15T07:22:57.724" v="65" actId="20577"/>
        <pc:sldMkLst>
          <pc:docMk/>
          <pc:sldMk cId="3047629824" sldId="991"/>
        </pc:sldMkLst>
        <pc:spChg chg="mod">
          <ac:chgData name="Michael Bennett" userId="808163721be62333" providerId="LiveId" clId="{FB197D9D-64A0-49D5-AB1B-321E0E02ECB5}" dt="2021-06-15T07:22:57.724" v="65" actId="20577"/>
          <ac:spMkLst>
            <pc:docMk/>
            <pc:sldMk cId="3047629824" sldId="991"/>
            <ac:spMk id="2" creationId="{3942BA03-1BF4-44B4-86ED-AE7372DCD074}"/>
          </ac:spMkLst>
        </pc:spChg>
      </pc:sldChg>
      <pc:sldChg chg="modSp add del">
        <pc:chgData name="Michael Bennett" userId="808163721be62333" providerId="LiveId" clId="{FB197D9D-64A0-49D5-AB1B-321E0E02ECB5}" dt="2021-06-15T07:28:16.625" v="382" actId="47"/>
        <pc:sldMkLst>
          <pc:docMk/>
          <pc:sldMk cId="2341295687" sldId="992"/>
        </pc:sldMkLst>
        <pc:spChg chg="mod">
          <ac:chgData name="Michael Bennett" userId="808163721be62333" providerId="LiveId" clId="{FB197D9D-64A0-49D5-AB1B-321E0E02ECB5}" dt="2021-06-15T07:24:26.103" v="335" actId="20577"/>
          <ac:spMkLst>
            <pc:docMk/>
            <pc:sldMk cId="2341295687" sldId="992"/>
            <ac:spMk id="2" creationId="{A621BFF9-96A4-4CD8-A762-76E3CAF6016F}"/>
          </ac:spMkLst>
        </pc:spChg>
        <pc:spChg chg="mod">
          <ac:chgData name="Michael Bennett" userId="808163721be62333" providerId="LiveId" clId="{FB197D9D-64A0-49D5-AB1B-321E0E02ECB5}" dt="2021-06-15T07:26:09.104" v="341" actId="27636"/>
          <ac:spMkLst>
            <pc:docMk/>
            <pc:sldMk cId="2341295687" sldId="992"/>
            <ac:spMk id="3" creationId="{9EA2C60D-8EED-4295-812E-8B8E185CD04C}"/>
          </ac:spMkLst>
        </pc:spChg>
      </pc:sldChg>
      <pc:sldChg chg="modSp add del">
        <pc:chgData name="Michael Bennett" userId="808163721be62333" providerId="LiveId" clId="{FB197D9D-64A0-49D5-AB1B-321E0E02ECB5}" dt="2021-06-15T07:23:13.768" v="76" actId="2696"/>
        <pc:sldMkLst>
          <pc:docMk/>
          <pc:sldMk cId="4154704315" sldId="992"/>
        </pc:sldMkLst>
        <pc:spChg chg="mod">
          <ac:chgData name="Michael Bennett" userId="808163721be62333" providerId="LiveId" clId="{FB197D9D-64A0-49D5-AB1B-321E0E02ECB5}" dt="2021-06-15T07:23:13.574" v="75"/>
          <ac:spMkLst>
            <pc:docMk/>
            <pc:sldMk cId="4154704315" sldId="992"/>
            <ac:spMk id="2" creationId="{CB0578B9-133C-4D79-8982-355BEBC51057}"/>
          </ac:spMkLst>
        </pc:spChg>
      </pc:sldChg>
      <pc:sldChg chg="modSp add del">
        <pc:chgData name="Michael Bennett" userId="808163721be62333" providerId="LiveId" clId="{FB197D9D-64A0-49D5-AB1B-321E0E02ECB5}" dt="2021-06-15T07:26:06.710" v="338" actId="2696"/>
        <pc:sldMkLst>
          <pc:docMk/>
          <pc:sldMk cId="446780807" sldId="993"/>
        </pc:sldMkLst>
        <pc:spChg chg="mod">
          <ac:chgData name="Michael Bennett" userId="808163721be62333" providerId="LiveId" clId="{FB197D9D-64A0-49D5-AB1B-321E0E02ECB5}" dt="2021-06-15T07:26:06.453" v="337"/>
          <ac:spMkLst>
            <pc:docMk/>
            <pc:sldMk cId="446780807" sldId="993"/>
            <ac:spMk id="2" creationId="{4F05C604-5980-4DE7-B86E-12EFC03E0135}"/>
          </ac:spMkLst>
        </pc:spChg>
      </pc:sldChg>
      <pc:sldChg chg="modSp add del">
        <pc:chgData name="Michael Bennett" userId="808163721be62333" providerId="LiveId" clId="{FB197D9D-64A0-49D5-AB1B-321E0E02ECB5}" dt="2021-06-15T07:28:12.514" v="381" actId="47"/>
        <pc:sldMkLst>
          <pc:docMk/>
          <pc:sldMk cId="2827625438" sldId="993"/>
        </pc:sldMkLst>
        <pc:spChg chg="mod">
          <ac:chgData name="Michael Bennett" userId="808163721be62333" providerId="LiveId" clId="{FB197D9D-64A0-49D5-AB1B-321E0E02ECB5}" dt="2021-06-15T07:26:30.656" v="344" actId="27636"/>
          <ac:spMkLst>
            <pc:docMk/>
            <pc:sldMk cId="2827625438" sldId="993"/>
            <ac:spMk id="2" creationId="{439402E6-ECD0-42E0-83BB-110CCFBCB157}"/>
          </ac:spMkLst>
        </pc:spChg>
        <pc:spChg chg="mod">
          <ac:chgData name="Michael Bennett" userId="808163721be62333" providerId="LiveId" clId="{FB197D9D-64A0-49D5-AB1B-321E0E02ECB5}" dt="2021-06-15T07:27:17.895" v="372"/>
          <ac:spMkLst>
            <pc:docMk/>
            <pc:sldMk cId="2827625438" sldId="993"/>
            <ac:spMk id="3" creationId="{87109153-1BF4-4146-8AB5-0106CE5D87A0}"/>
          </ac:spMkLst>
        </pc:spChg>
      </pc:sldChg>
      <pc:sldChg chg="modSp add del">
        <pc:chgData name="Michael Bennett" userId="808163721be62333" providerId="LiveId" clId="{FB197D9D-64A0-49D5-AB1B-321E0E02ECB5}" dt="2021-06-15T07:28:05.739" v="379" actId="47"/>
        <pc:sldMkLst>
          <pc:docMk/>
          <pc:sldMk cId="2511969694" sldId="994"/>
        </pc:sldMkLst>
        <pc:spChg chg="mod">
          <ac:chgData name="Michael Bennett" userId="808163721be62333" providerId="LiveId" clId="{FB197D9D-64A0-49D5-AB1B-321E0E02ECB5}" dt="2021-06-15T07:27:32.093" v="375" actId="27636"/>
          <ac:spMkLst>
            <pc:docMk/>
            <pc:sldMk cId="2511969694" sldId="994"/>
            <ac:spMk id="2" creationId="{1E050AF4-5989-411A-A506-E4347045851D}"/>
          </ac:spMkLst>
        </pc:spChg>
      </pc:sldChg>
      <pc:sldChg chg="modSp add del">
        <pc:chgData name="Michael Bennett" userId="808163721be62333" providerId="LiveId" clId="{FB197D9D-64A0-49D5-AB1B-321E0E02ECB5}" dt="2021-06-15T07:28:07.752" v="380" actId="47"/>
        <pc:sldMkLst>
          <pc:docMk/>
          <pc:sldMk cId="3024103937" sldId="995"/>
        </pc:sldMkLst>
        <pc:spChg chg="mod">
          <ac:chgData name="Michael Bennett" userId="808163721be62333" providerId="LiveId" clId="{FB197D9D-64A0-49D5-AB1B-321E0E02ECB5}" dt="2021-06-15T07:27:48.922" v="378" actId="27636"/>
          <ac:spMkLst>
            <pc:docMk/>
            <pc:sldMk cId="3024103937" sldId="995"/>
            <ac:spMk id="2" creationId="{0B62FEEE-AF72-4365-BF77-919FFF996730}"/>
          </ac:spMkLst>
        </pc:spChg>
      </pc:sldChg>
    </pc:docChg>
  </pc:docChgLst>
  <pc:docChgLst>
    <pc:chgData name="Michael Bennett" userId="808163721be62333" providerId="LiveId" clId="{3F51018A-A862-480A-8291-97E9B91B564A}"/>
    <pc:docChg chg="modSld">
      <pc:chgData name="Michael Bennett" userId="808163721be62333" providerId="LiveId" clId="{3F51018A-A862-480A-8291-97E9B91B564A}" dt="2021-07-12T19:55:27.601" v="1" actId="20577"/>
      <pc:docMkLst>
        <pc:docMk/>
      </pc:docMkLst>
      <pc:sldChg chg="modSp mod">
        <pc:chgData name="Michael Bennett" userId="808163721be62333" providerId="LiveId" clId="{3F51018A-A862-480A-8291-97E9B91B564A}" dt="2021-07-12T19:55:27.601" v="1" actId="20577"/>
        <pc:sldMkLst>
          <pc:docMk/>
          <pc:sldMk cId="3796822776" sldId="256"/>
        </pc:sldMkLst>
        <pc:spChg chg="mod">
          <ac:chgData name="Michael Bennett" userId="808163721be62333" providerId="LiveId" clId="{3F51018A-A862-480A-8291-97E9B91B564A}" dt="2021-07-12T19:55:27.601" v="1" actId="20577"/>
          <ac:spMkLst>
            <pc:docMk/>
            <pc:sldMk cId="3796822776" sldId="256"/>
            <ac:spMk id="3" creationId="{2BAFF3A2-C3C0-41B3-9F89-7D9EE0CD16C5}"/>
          </ac:spMkLst>
        </pc:spChg>
      </pc:sldChg>
    </pc:docChg>
  </pc:docChgLst>
  <pc:docChgLst>
    <pc:chgData name="Michael Bennett" userId="808163721be62333" providerId="LiveId" clId="{DFEEB408-61AB-4C6A-9CB8-3425BFE879D7}"/>
    <pc:docChg chg="undo custSel modSld">
      <pc:chgData name="Michael Bennett" userId="808163721be62333" providerId="LiveId" clId="{DFEEB408-61AB-4C6A-9CB8-3425BFE879D7}" dt="2021-07-12T19:50:03.420" v="24"/>
      <pc:docMkLst>
        <pc:docMk/>
      </pc:docMkLst>
      <pc:sldChg chg="modSp mod">
        <pc:chgData name="Michael Bennett" userId="808163721be62333" providerId="LiveId" clId="{DFEEB408-61AB-4C6A-9CB8-3425BFE879D7}" dt="2021-07-12T19:50:03.420" v="24"/>
        <pc:sldMkLst>
          <pc:docMk/>
          <pc:sldMk cId="3796822776" sldId="256"/>
        </pc:sldMkLst>
        <pc:spChg chg="mod">
          <ac:chgData name="Michael Bennett" userId="808163721be62333" providerId="LiveId" clId="{DFEEB408-61AB-4C6A-9CB8-3425BFE879D7}" dt="2021-07-12T19:50:03.420" v="24"/>
          <ac:spMkLst>
            <pc:docMk/>
            <pc:sldMk cId="3796822776" sldId="256"/>
            <ac:spMk id="3" creationId="{2BAFF3A2-C3C0-41B3-9F89-7D9EE0CD16C5}"/>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3F6F70-825E-4EEF-88D0-7104648B8F19}" type="doc">
      <dgm:prSet loTypeId="urn:microsoft.com/office/officeart/2005/8/layout/hierarchy1" loCatId="hierarchy" qsTypeId="urn:microsoft.com/office/officeart/2005/8/quickstyle/3d4" qsCatId="3D" csTypeId="urn:microsoft.com/office/officeart/2005/8/colors/accent2_1" csCatId="accent2" phldr="1"/>
      <dgm:spPr/>
      <dgm:t>
        <a:bodyPr/>
        <a:lstStyle/>
        <a:p>
          <a:endParaRPr lang="en-US"/>
        </a:p>
      </dgm:t>
    </dgm:pt>
    <dgm:pt modelId="{F10BC23F-A4D8-4C97-AFF5-75E20AFFBB6E}">
      <dgm:prSet phldrT="[Text]" custT="1"/>
      <dgm:spPr>
        <a:solidFill>
          <a:srgbClr val="FFC000">
            <a:alpha val="90000"/>
          </a:srgbClr>
        </a:solidFill>
      </dgm:spPr>
      <dgm:t>
        <a:bodyPr/>
        <a:lstStyle/>
        <a:p>
          <a:r>
            <a:rPr lang="en-US" sz="1600" dirty="0"/>
            <a:t>Thing</a:t>
          </a:r>
          <a:endParaRPr lang="en-US" sz="1300" dirty="0"/>
        </a:p>
      </dgm:t>
    </dgm:pt>
    <dgm:pt modelId="{6D9B8CFD-73A2-4E20-B1AC-B60E8C481474}" type="parTrans" cxnId="{38BAF21C-0F83-485A-AACE-D3097AD7D9E7}">
      <dgm:prSet/>
      <dgm:spPr/>
      <dgm:t>
        <a:bodyPr/>
        <a:lstStyle/>
        <a:p>
          <a:endParaRPr lang="en-US"/>
        </a:p>
      </dgm:t>
    </dgm:pt>
    <dgm:pt modelId="{1E0211F5-5EA0-4761-9F1A-24AFBD74357F}" type="sibTrans" cxnId="{38BAF21C-0F83-485A-AACE-D3097AD7D9E7}">
      <dgm:prSet/>
      <dgm:spPr/>
      <dgm:t>
        <a:bodyPr/>
        <a:lstStyle/>
        <a:p>
          <a:endParaRPr lang="en-US"/>
        </a:p>
      </dgm:t>
    </dgm:pt>
    <dgm:pt modelId="{670C641F-50FD-4F39-9340-56B8571F51AF}">
      <dgm:prSet phldrT="[Text]"/>
      <dgm:spPr>
        <a:solidFill>
          <a:srgbClr val="FFC000">
            <a:alpha val="90000"/>
          </a:srgbClr>
        </a:solidFill>
      </dgm:spPr>
      <dgm:t>
        <a:bodyPr/>
        <a:lstStyle/>
        <a:p>
          <a:r>
            <a:rPr lang="en-US" dirty="0"/>
            <a:t>Identifiable Thing</a:t>
          </a:r>
        </a:p>
      </dgm:t>
    </dgm:pt>
    <dgm:pt modelId="{1EB0A9E1-B104-4584-9939-A38075377F14}" type="parTrans" cxnId="{8F3E6E5C-D67A-48F9-8C08-FADEB51197B6}">
      <dgm:prSet/>
      <dgm:spPr/>
      <dgm:t>
        <a:bodyPr/>
        <a:lstStyle/>
        <a:p>
          <a:endParaRPr lang="en-US"/>
        </a:p>
      </dgm:t>
    </dgm:pt>
    <dgm:pt modelId="{D39F44B0-4E61-4C12-B98A-5D76CA212E9A}" type="sibTrans" cxnId="{8F3E6E5C-D67A-48F9-8C08-FADEB51197B6}">
      <dgm:prSet/>
      <dgm:spPr/>
      <dgm:t>
        <a:bodyPr/>
        <a:lstStyle/>
        <a:p>
          <a:endParaRPr lang="en-US"/>
        </a:p>
      </dgm:t>
    </dgm:pt>
    <dgm:pt modelId="{712F47B5-BE93-4907-A429-C66A06951102}">
      <dgm:prSet phldrT="[Text]"/>
      <dgm:spPr>
        <a:solidFill>
          <a:srgbClr val="FFC000">
            <a:alpha val="90000"/>
          </a:srgbClr>
        </a:solidFill>
      </dgm:spPr>
      <dgm:t>
        <a:bodyPr/>
        <a:lstStyle/>
        <a:p>
          <a:r>
            <a:rPr lang="en-US" dirty="0"/>
            <a:t>Mediating Thing (Context)</a:t>
          </a:r>
        </a:p>
      </dgm:t>
    </dgm:pt>
    <dgm:pt modelId="{EC084C5B-C32C-415C-97E4-A06940AC7893}" type="parTrans" cxnId="{2C899214-8D9A-4A4E-B445-7E592D5A761D}">
      <dgm:prSet/>
      <dgm:spPr/>
      <dgm:t>
        <a:bodyPr/>
        <a:lstStyle/>
        <a:p>
          <a:endParaRPr lang="en-US"/>
        </a:p>
      </dgm:t>
    </dgm:pt>
    <dgm:pt modelId="{439D0B6C-E0DB-4C88-8711-3F48E7CB06A9}" type="sibTrans" cxnId="{2C899214-8D9A-4A4E-B445-7E592D5A761D}">
      <dgm:prSet/>
      <dgm:spPr/>
      <dgm:t>
        <a:bodyPr/>
        <a:lstStyle/>
        <a:p>
          <a:endParaRPr lang="en-US"/>
        </a:p>
      </dgm:t>
    </dgm:pt>
    <dgm:pt modelId="{15B09DB5-99AB-4BF7-B241-3C64B28AA0C8}">
      <dgm:prSet phldrT="[Text]"/>
      <dgm:spPr>
        <a:solidFill>
          <a:srgbClr val="FFC000">
            <a:alpha val="90000"/>
          </a:srgbClr>
        </a:solidFill>
      </dgm:spPr>
      <dgm:t>
        <a:bodyPr/>
        <a:lstStyle/>
        <a:p>
          <a:r>
            <a:rPr lang="en-US" dirty="0"/>
            <a:t>Relative Thing</a:t>
          </a:r>
        </a:p>
        <a:p>
          <a:r>
            <a:rPr lang="en-US" dirty="0"/>
            <a:t>(qua entity)</a:t>
          </a:r>
        </a:p>
      </dgm:t>
    </dgm:pt>
    <dgm:pt modelId="{82AD9F80-078E-48A5-A632-34B1A22755E0}" type="sibTrans" cxnId="{7B73F9EA-B73D-401E-87A2-2445B08951EC}">
      <dgm:prSet/>
      <dgm:spPr/>
      <dgm:t>
        <a:bodyPr/>
        <a:lstStyle/>
        <a:p>
          <a:endParaRPr lang="en-US"/>
        </a:p>
      </dgm:t>
    </dgm:pt>
    <dgm:pt modelId="{511CEEDD-8A03-41FF-985A-58F97D783AA7}" type="parTrans" cxnId="{7B73F9EA-B73D-401E-87A2-2445B08951EC}">
      <dgm:prSet/>
      <dgm:spPr/>
      <dgm:t>
        <a:bodyPr/>
        <a:lstStyle/>
        <a:p>
          <a:endParaRPr lang="en-US"/>
        </a:p>
      </dgm:t>
    </dgm:pt>
    <dgm:pt modelId="{4ECA65F2-A0FF-484A-830F-ECACDEBB9A78}" type="pres">
      <dgm:prSet presAssocID="{E83F6F70-825E-4EEF-88D0-7104648B8F19}" presName="hierChild1" presStyleCnt="0">
        <dgm:presLayoutVars>
          <dgm:chPref val="1"/>
          <dgm:dir/>
          <dgm:animOne val="branch"/>
          <dgm:animLvl val="lvl"/>
          <dgm:resizeHandles/>
        </dgm:presLayoutVars>
      </dgm:prSet>
      <dgm:spPr/>
    </dgm:pt>
    <dgm:pt modelId="{C0D1D638-E841-482C-BFAC-20C3785583FA}" type="pres">
      <dgm:prSet presAssocID="{F10BC23F-A4D8-4C97-AFF5-75E20AFFBB6E}" presName="hierRoot1" presStyleCnt="0"/>
      <dgm:spPr/>
    </dgm:pt>
    <dgm:pt modelId="{7F6FDDB5-C192-4BD8-945D-8007900D0568}" type="pres">
      <dgm:prSet presAssocID="{F10BC23F-A4D8-4C97-AFF5-75E20AFFBB6E}" presName="composite" presStyleCnt="0"/>
      <dgm:spPr/>
    </dgm:pt>
    <dgm:pt modelId="{367A69E7-EFE0-4506-9F66-571760393C04}" type="pres">
      <dgm:prSet presAssocID="{F10BC23F-A4D8-4C97-AFF5-75E20AFFBB6E}" presName="background" presStyleLbl="node0" presStyleIdx="0" presStyleCnt="1"/>
      <dgm:spPr/>
    </dgm:pt>
    <dgm:pt modelId="{246B0693-B89D-4D23-88AF-942DA68A0616}" type="pres">
      <dgm:prSet presAssocID="{F10BC23F-A4D8-4C97-AFF5-75E20AFFBB6E}" presName="text" presStyleLbl="fgAcc0" presStyleIdx="0" presStyleCnt="1" custScaleX="231526" custLinFactNeighborX="-8626" custLinFactNeighborY="-48893">
        <dgm:presLayoutVars>
          <dgm:chPref val="3"/>
        </dgm:presLayoutVars>
      </dgm:prSet>
      <dgm:spPr/>
    </dgm:pt>
    <dgm:pt modelId="{22BC967F-3AB5-494E-BBDA-01E9B2CCEBBE}" type="pres">
      <dgm:prSet presAssocID="{F10BC23F-A4D8-4C97-AFF5-75E20AFFBB6E}" presName="hierChild2" presStyleCnt="0"/>
      <dgm:spPr/>
    </dgm:pt>
    <dgm:pt modelId="{54552971-00F0-4747-B90E-B34F07A6B514}" type="pres">
      <dgm:prSet presAssocID="{1EB0A9E1-B104-4584-9939-A38075377F14}" presName="Name10" presStyleLbl="parChTrans1D2" presStyleIdx="0" presStyleCnt="3"/>
      <dgm:spPr/>
    </dgm:pt>
    <dgm:pt modelId="{F4F6DC00-0967-47AF-8BEF-C381C8CC0240}" type="pres">
      <dgm:prSet presAssocID="{670C641F-50FD-4F39-9340-56B8571F51AF}" presName="hierRoot2" presStyleCnt="0"/>
      <dgm:spPr/>
    </dgm:pt>
    <dgm:pt modelId="{D6DB521F-1D69-418F-8297-49E967EECBE4}" type="pres">
      <dgm:prSet presAssocID="{670C641F-50FD-4F39-9340-56B8571F51AF}" presName="composite2" presStyleCnt="0"/>
      <dgm:spPr/>
    </dgm:pt>
    <dgm:pt modelId="{372F9824-F7CA-4C73-93A3-1CDE09E23BDA}" type="pres">
      <dgm:prSet presAssocID="{670C641F-50FD-4F39-9340-56B8571F51AF}" presName="background2" presStyleLbl="node2" presStyleIdx="0" presStyleCnt="3"/>
      <dgm:spPr/>
    </dgm:pt>
    <dgm:pt modelId="{98AA11D2-C4AE-45C2-97B5-7CD0B7DEE22D}" type="pres">
      <dgm:prSet presAssocID="{670C641F-50FD-4F39-9340-56B8571F51AF}" presName="text2" presStyleLbl="fgAcc2" presStyleIdx="0" presStyleCnt="3" custLinFactNeighborX="-65863" custLinFactNeighborY="-1157">
        <dgm:presLayoutVars>
          <dgm:chPref val="3"/>
        </dgm:presLayoutVars>
      </dgm:prSet>
      <dgm:spPr/>
    </dgm:pt>
    <dgm:pt modelId="{6E447739-62F8-40FD-805C-0566653A303E}" type="pres">
      <dgm:prSet presAssocID="{670C641F-50FD-4F39-9340-56B8571F51AF}" presName="hierChild3" presStyleCnt="0"/>
      <dgm:spPr/>
    </dgm:pt>
    <dgm:pt modelId="{153009DF-4DB5-4E44-A88B-7D5FB59A5969}" type="pres">
      <dgm:prSet presAssocID="{511CEEDD-8A03-41FF-985A-58F97D783AA7}" presName="Name10" presStyleLbl="parChTrans1D2" presStyleIdx="1" presStyleCnt="3"/>
      <dgm:spPr/>
    </dgm:pt>
    <dgm:pt modelId="{6A2C8C8F-FA10-430B-AD80-75505F3B5F5E}" type="pres">
      <dgm:prSet presAssocID="{15B09DB5-99AB-4BF7-B241-3C64B28AA0C8}" presName="hierRoot2" presStyleCnt="0"/>
      <dgm:spPr/>
    </dgm:pt>
    <dgm:pt modelId="{6DF3BD66-1D85-4E00-B96A-9C3ECD5EF682}" type="pres">
      <dgm:prSet presAssocID="{15B09DB5-99AB-4BF7-B241-3C64B28AA0C8}" presName="composite2" presStyleCnt="0"/>
      <dgm:spPr/>
    </dgm:pt>
    <dgm:pt modelId="{A636F543-02BC-4D79-BEE4-174F87AD8872}" type="pres">
      <dgm:prSet presAssocID="{15B09DB5-99AB-4BF7-B241-3C64B28AA0C8}" presName="background2" presStyleLbl="node2" presStyleIdx="1" presStyleCnt="3"/>
      <dgm:spPr/>
    </dgm:pt>
    <dgm:pt modelId="{1C574C71-37B7-4BB8-94FD-22D9121FB9EB}" type="pres">
      <dgm:prSet presAssocID="{15B09DB5-99AB-4BF7-B241-3C64B28AA0C8}" presName="text2" presStyleLbl="fgAcc2" presStyleIdx="1" presStyleCnt="3" custLinFactNeighborX="-7407">
        <dgm:presLayoutVars>
          <dgm:chPref val="3"/>
        </dgm:presLayoutVars>
      </dgm:prSet>
      <dgm:spPr/>
    </dgm:pt>
    <dgm:pt modelId="{99518A87-2FF4-407C-83F1-C03E3DC7F711}" type="pres">
      <dgm:prSet presAssocID="{15B09DB5-99AB-4BF7-B241-3C64B28AA0C8}" presName="hierChild3" presStyleCnt="0"/>
      <dgm:spPr/>
    </dgm:pt>
    <dgm:pt modelId="{5790F34D-90F4-413E-92C1-008C4AFB1C8E}" type="pres">
      <dgm:prSet presAssocID="{EC084C5B-C32C-415C-97E4-A06940AC7893}" presName="Name10" presStyleLbl="parChTrans1D2" presStyleIdx="2" presStyleCnt="3"/>
      <dgm:spPr/>
    </dgm:pt>
    <dgm:pt modelId="{C36823AC-B62D-4511-A837-53EF6EFE94D2}" type="pres">
      <dgm:prSet presAssocID="{712F47B5-BE93-4907-A429-C66A06951102}" presName="hierRoot2" presStyleCnt="0"/>
      <dgm:spPr/>
    </dgm:pt>
    <dgm:pt modelId="{E40FAC3B-7D2C-4B48-915D-77C0D2A94FE6}" type="pres">
      <dgm:prSet presAssocID="{712F47B5-BE93-4907-A429-C66A06951102}" presName="composite2" presStyleCnt="0"/>
      <dgm:spPr/>
    </dgm:pt>
    <dgm:pt modelId="{7075A6CD-F5D1-4367-8D63-D018EE5A871B}" type="pres">
      <dgm:prSet presAssocID="{712F47B5-BE93-4907-A429-C66A06951102}" presName="background2" presStyleLbl="node2" presStyleIdx="2" presStyleCnt="3"/>
      <dgm:spPr/>
    </dgm:pt>
    <dgm:pt modelId="{82F51091-20AE-4EC3-B4C1-0F4E11736A9E}" type="pres">
      <dgm:prSet presAssocID="{712F47B5-BE93-4907-A429-C66A06951102}" presName="text2" presStyleLbl="fgAcc2" presStyleIdx="2" presStyleCnt="3" custLinFactNeighborX="53886" custLinFactNeighborY="8200">
        <dgm:presLayoutVars>
          <dgm:chPref val="3"/>
        </dgm:presLayoutVars>
      </dgm:prSet>
      <dgm:spPr/>
    </dgm:pt>
    <dgm:pt modelId="{A06A5CAC-2158-40B4-9A1D-0E12781E857B}" type="pres">
      <dgm:prSet presAssocID="{712F47B5-BE93-4907-A429-C66A06951102}" presName="hierChild3" presStyleCnt="0"/>
      <dgm:spPr/>
    </dgm:pt>
  </dgm:ptLst>
  <dgm:cxnLst>
    <dgm:cxn modelId="{2C899214-8D9A-4A4E-B445-7E592D5A761D}" srcId="{F10BC23F-A4D8-4C97-AFF5-75E20AFFBB6E}" destId="{712F47B5-BE93-4907-A429-C66A06951102}" srcOrd="2" destOrd="0" parTransId="{EC084C5B-C32C-415C-97E4-A06940AC7893}" sibTransId="{439D0B6C-E0DB-4C88-8711-3F48E7CB06A9}"/>
    <dgm:cxn modelId="{8DDD0715-3A29-4B5A-9BCC-5C721043C5DA}" type="presOf" srcId="{1EB0A9E1-B104-4584-9939-A38075377F14}" destId="{54552971-00F0-4747-B90E-B34F07A6B514}" srcOrd="0" destOrd="0" presId="urn:microsoft.com/office/officeart/2005/8/layout/hierarchy1"/>
    <dgm:cxn modelId="{38BAF21C-0F83-485A-AACE-D3097AD7D9E7}" srcId="{E83F6F70-825E-4EEF-88D0-7104648B8F19}" destId="{F10BC23F-A4D8-4C97-AFF5-75E20AFFBB6E}" srcOrd="0" destOrd="0" parTransId="{6D9B8CFD-73A2-4E20-B1AC-B60E8C481474}" sibTransId="{1E0211F5-5EA0-4761-9F1A-24AFBD74357F}"/>
    <dgm:cxn modelId="{8F3E6E5C-D67A-48F9-8C08-FADEB51197B6}" srcId="{F10BC23F-A4D8-4C97-AFF5-75E20AFFBB6E}" destId="{670C641F-50FD-4F39-9340-56B8571F51AF}" srcOrd="0" destOrd="0" parTransId="{1EB0A9E1-B104-4584-9939-A38075377F14}" sibTransId="{D39F44B0-4E61-4C12-B98A-5D76CA212E9A}"/>
    <dgm:cxn modelId="{D984755A-D800-4BE8-8786-03BB402396E2}" type="presOf" srcId="{15B09DB5-99AB-4BF7-B241-3C64B28AA0C8}" destId="{1C574C71-37B7-4BB8-94FD-22D9121FB9EB}" srcOrd="0" destOrd="0" presId="urn:microsoft.com/office/officeart/2005/8/layout/hierarchy1"/>
    <dgm:cxn modelId="{07722D8A-2C85-4DAC-9AD9-1BBC0F47BCE5}" type="presOf" srcId="{511CEEDD-8A03-41FF-985A-58F97D783AA7}" destId="{153009DF-4DB5-4E44-A88B-7D5FB59A5969}" srcOrd="0" destOrd="0" presId="urn:microsoft.com/office/officeart/2005/8/layout/hierarchy1"/>
    <dgm:cxn modelId="{8BD137B5-EA41-459E-BF70-444494F78392}" type="presOf" srcId="{712F47B5-BE93-4907-A429-C66A06951102}" destId="{82F51091-20AE-4EC3-B4C1-0F4E11736A9E}" srcOrd="0" destOrd="0" presId="urn:microsoft.com/office/officeart/2005/8/layout/hierarchy1"/>
    <dgm:cxn modelId="{39AF79C3-8F26-4E65-A3C5-ADADEF0E25AD}" type="presOf" srcId="{EC084C5B-C32C-415C-97E4-A06940AC7893}" destId="{5790F34D-90F4-413E-92C1-008C4AFB1C8E}" srcOrd="0" destOrd="0" presId="urn:microsoft.com/office/officeart/2005/8/layout/hierarchy1"/>
    <dgm:cxn modelId="{72DC74C6-76AD-4D84-BDAF-CD34B237C06A}" type="presOf" srcId="{E83F6F70-825E-4EEF-88D0-7104648B8F19}" destId="{4ECA65F2-A0FF-484A-830F-ECACDEBB9A78}" srcOrd="0" destOrd="0" presId="urn:microsoft.com/office/officeart/2005/8/layout/hierarchy1"/>
    <dgm:cxn modelId="{0BA4D0C9-5FBA-42F3-93E6-62507CAD5B44}" type="presOf" srcId="{F10BC23F-A4D8-4C97-AFF5-75E20AFFBB6E}" destId="{246B0693-B89D-4D23-88AF-942DA68A0616}" srcOrd="0" destOrd="0" presId="urn:microsoft.com/office/officeart/2005/8/layout/hierarchy1"/>
    <dgm:cxn modelId="{7B73F9EA-B73D-401E-87A2-2445B08951EC}" srcId="{F10BC23F-A4D8-4C97-AFF5-75E20AFFBB6E}" destId="{15B09DB5-99AB-4BF7-B241-3C64B28AA0C8}" srcOrd="1" destOrd="0" parTransId="{511CEEDD-8A03-41FF-985A-58F97D783AA7}" sibTransId="{82AD9F80-078E-48A5-A632-34B1A22755E0}"/>
    <dgm:cxn modelId="{99EF41EB-78D7-4038-87C7-DD83C1E01896}" type="presOf" srcId="{670C641F-50FD-4F39-9340-56B8571F51AF}" destId="{98AA11D2-C4AE-45C2-97B5-7CD0B7DEE22D}" srcOrd="0" destOrd="0" presId="urn:microsoft.com/office/officeart/2005/8/layout/hierarchy1"/>
    <dgm:cxn modelId="{E4E33CE3-4A1F-4E3A-B753-FC6F9BF6EB80}" type="presParOf" srcId="{4ECA65F2-A0FF-484A-830F-ECACDEBB9A78}" destId="{C0D1D638-E841-482C-BFAC-20C3785583FA}" srcOrd="0" destOrd="0" presId="urn:microsoft.com/office/officeart/2005/8/layout/hierarchy1"/>
    <dgm:cxn modelId="{A425F908-5CCE-4AD3-9C43-FB42D3A04C01}" type="presParOf" srcId="{C0D1D638-E841-482C-BFAC-20C3785583FA}" destId="{7F6FDDB5-C192-4BD8-945D-8007900D0568}" srcOrd="0" destOrd="0" presId="urn:microsoft.com/office/officeart/2005/8/layout/hierarchy1"/>
    <dgm:cxn modelId="{F3D92D6C-58AD-4ED5-AACB-E75C4C4958B8}" type="presParOf" srcId="{7F6FDDB5-C192-4BD8-945D-8007900D0568}" destId="{367A69E7-EFE0-4506-9F66-571760393C04}" srcOrd="0" destOrd="0" presId="urn:microsoft.com/office/officeart/2005/8/layout/hierarchy1"/>
    <dgm:cxn modelId="{4E0C1E48-2A19-4D99-97E3-0FC58D66EAC9}" type="presParOf" srcId="{7F6FDDB5-C192-4BD8-945D-8007900D0568}" destId="{246B0693-B89D-4D23-88AF-942DA68A0616}" srcOrd="1" destOrd="0" presId="urn:microsoft.com/office/officeart/2005/8/layout/hierarchy1"/>
    <dgm:cxn modelId="{DD6A3062-F146-408D-92C9-372CF2162D6E}" type="presParOf" srcId="{C0D1D638-E841-482C-BFAC-20C3785583FA}" destId="{22BC967F-3AB5-494E-BBDA-01E9B2CCEBBE}" srcOrd="1" destOrd="0" presId="urn:microsoft.com/office/officeart/2005/8/layout/hierarchy1"/>
    <dgm:cxn modelId="{90FCA60C-ED62-41DA-A6F4-CAEC5ECB9D79}" type="presParOf" srcId="{22BC967F-3AB5-494E-BBDA-01E9B2CCEBBE}" destId="{54552971-00F0-4747-B90E-B34F07A6B514}" srcOrd="0" destOrd="0" presId="urn:microsoft.com/office/officeart/2005/8/layout/hierarchy1"/>
    <dgm:cxn modelId="{2ED89EF7-D9E3-4700-8994-4AA63022F904}" type="presParOf" srcId="{22BC967F-3AB5-494E-BBDA-01E9B2CCEBBE}" destId="{F4F6DC00-0967-47AF-8BEF-C381C8CC0240}" srcOrd="1" destOrd="0" presId="urn:microsoft.com/office/officeart/2005/8/layout/hierarchy1"/>
    <dgm:cxn modelId="{460B0737-EECC-48C5-A899-D3D476529ADB}" type="presParOf" srcId="{F4F6DC00-0967-47AF-8BEF-C381C8CC0240}" destId="{D6DB521F-1D69-418F-8297-49E967EECBE4}" srcOrd="0" destOrd="0" presId="urn:microsoft.com/office/officeart/2005/8/layout/hierarchy1"/>
    <dgm:cxn modelId="{8B0AF6F7-5624-4650-AD23-67705B15E74B}" type="presParOf" srcId="{D6DB521F-1D69-418F-8297-49E967EECBE4}" destId="{372F9824-F7CA-4C73-93A3-1CDE09E23BDA}" srcOrd="0" destOrd="0" presId="urn:microsoft.com/office/officeart/2005/8/layout/hierarchy1"/>
    <dgm:cxn modelId="{562C83CC-7F23-480F-9943-79AC7764FF30}" type="presParOf" srcId="{D6DB521F-1D69-418F-8297-49E967EECBE4}" destId="{98AA11D2-C4AE-45C2-97B5-7CD0B7DEE22D}" srcOrd="1" destOrd="0" presId="urn:microsoft.com/office/officeart/2005/8/layout/hierarchy1"/>
    <dgm:cxn modelId="{7CFB3EA9-8AD3-47F3-A058-37A20A0F94B2}" type="presParOf" srcId="{F4F6DC00-0967-47AF-8BEF-C381C8CC0240}" destId="{6E447739-62F8-40FD-805C-0566653A303E}" srcOrd="1" destOrd="0" presId="urn:microsoft.com/office/officeart/2005/8/layout/hierarchy1"/>
    <dgm:cxn modelId="{5ECD553A-98B8-4FE0-A268-65C24DB67C9D}" type="presParOf" srcId="{22BC967F-3AB5-494E-BBDA-01E9B2CCEBBE}" destId="{153009DF-4DB5-4E44-A88B-7D5FB59A5969}" srcOrd="2" destOrd="0" presId="urn:microsoft.com/office/officeart/2005/8/layout/hierarchy1"/>
    <dgm:cxn modelId="{298C4EAA-792E-4EA0-9035-E3D7BA629002}" type="presParOf" srcId="{22BC967F-3AB5-494E-BBDA-01E9B2CCEBBE}" destId="{6A2C8C8F-FA10-430B-AD80-75505F3B5F5E}" srcOrd="3" destOrd="0" presId="urn:microsoft.com/office/officeart/2005/8/layout/hierarchy1"/>
    <dgm:cxn modelId="{1395D089-CEB3-4952-817D-5D9DB0D400D5}" type="presParOf" srcId="{6A2C8C8F-FA10-430B-AD80-75505F3B5F5E}" destId="{6DF3BD66-1D85-4E00-B96A-9C3ECD5EF682}" srcOrd="0" destOrd="0" presId="urn:microsoft.com/office/officeart/2005/8/layout/hierarchy1"/>
    <dgm:cxn modelId="{B3976B27-2C91-4B3C-8226-05EC73DE3CE4}" type="presParOf" srcId="{6DF3BD66-1D85-4E00-B96A-9C3ECD5EF682}" destId="{A636F543-02BC-4D79-BEE4-174F87AD8872}" srcOrd="0" destOrd="0" presId="urn:microsoft.com/office/officeart/2005/8/layout/hierarchy1"/>
    <dgm:cxn modelId="{ADF7E887-6EDC-4083-93E4-C47CDB4F7646}" type="presParOf" srcId="{6DF3BD66-1D85-4E00-B96A-9C3ECD5EF682}" destId="{1C574C71-37B7-4BB8-94FD-22D9121FB9EB}" srcOrd="1" destOrd="0" presId="urn:microsoft.com/office/officeart/2005/8/layout/hierarchy1"/>
    <dgm:cxn modelId="{51255656-59A6-4436-87DE-7085B4E63B9B}" type="presParOf" srcId="{6A2C8C8F-FA10-430B-AD80-75505F3B5F5E}" destId="{99518A87-2FF4-407C-83F1-C03E3DC7F711}" srcOrd="1" destOrd="0" presId="urn:microsoft.com/office/officeart/2005/8/layout/hierarchy1"/>
    <dgm:cxn modelId="{4AB78E31-B21E-4018-8FC8-8917F0A237A5}" type="presParOf" srcId="{22BC967F-3AB5-494E-BBDA-01E9B2CCEBBE}" destId="{5790F34D-90F4-413E-92C1-008C4AFB1C8E}" srcOrd="4" destOrd="0" presId="urn:microsoft.com/office/officeart/2005/8/layout/hierarchy1"/>
    <dgm:cxn modelId="{DF1B131A-5236-4CC8-A5F8-78ECB0BFFDD7}" type="presParOf" srcId="{22BC967F-3AB5-494E-BBDA-01E9B2CCEBBE}" destId="{C36823AC-B62D-4511-A837-53EF6EFE94D2}" srcOrd="5" destOrd="0" presId="urn:microsoft.com/office/officeart/2005/8/layout/hierarchy1"/>
    <dgm:cxn modelId="{F122E54E-1A7C-4685-87BD-B34F78F3149C}" type="presParOf" srcId="{C36823AC-B62D-4511-A837-53EF6EFE94D2}" destId="{E40FAC3B-7D2C-4B48-915D-77C0D2A94FE6}" srcOrd="0" destOrd="0" presId="urn:microsoft.com/office/officeart/2005/8/layout/hierarchy1"/>
    <dgm:cxn modelId="{63DBCFEA-966F-4608-8FD8-46A73200AACE}" type="presParOf" srcId="{E40FAC3B-7D2C-4B48-915D-77C0D2A94FE6}" destId="{7075A6CD-F5D1-4367-8D63-D018EE5A871B}" srcOrd="0" destOrd="0" presId="urn:microsoft.com/office/officeart/2005/8/layout/hierarchy1"/>
    <dgm:cxn modelId="{4AE1FCF1-AED9-451D-9E3B-403342B0CA1B}" type="presParOf" srcId="{E40FAC3B-7D2C-4B48-915D-77C0D2A94FE6}" destId="{82F51091-20AE-4EC3-B4C1-0F4E11736A9E}" srcOrd="1" destOrd="0" presId="urn:microsoft.com/office/officeart/2005/8/layout/hierarchy1"/>
    <dgm:cxn modelId="{65ACFE2F-F241-4AA9-BCDE-D81F3DD92DE7}" type="presParOf" srcId="{C36823AC-B62D-4511-A837-53EF6EFE94D2}" destId="{A06A5CAC-2158-40B4-9A1D-0E12781E857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0F34D-90F4-413E-92C1-008C4AFB1C8E}">
      <dsp:nvSpPr>
        <dsp:cNvPr id="0" name=""/>
        <dsp:cNvSpPr/>
      </dsp:nvSpPr>
      <dsp:spPr>
        <a:xfrm>
          <a:off x="2910414" y="798130"/>
          <a:ext cx="2416742" cy="600090"/>
        </a:xfrm>
        <a:custGeom>
          <a:avLst/>
          <a:gdLst/>
          <a:ahLst/>
          <a:cxnLst/>
          <a:rect l="0" t="0" r="0" b="0"/>
          <a:pathLst>
            <a:path>
              <a:moveTo>
                <a:pt x="0" y="0"/>
              </a:moveTo>
              <a:lnTo>
                <a:pt x="0" y="460438"/>
              </a:lnTo>
              <a:lnTo>
                <a:pt x="2416742" y="460438"/>
              </a:lnTo>
              <a:lnTo>
                <a:pt x="2416742" y="600090"/>
              </a:lnTo>
            </a:path>
          </a:pathLst>
        </a:custGeom>
        <a:noFill/>
        <a:ln w="12700" cap="flat" cmpd="sng" algn="ctr">
          <a:solidFill>
            <a:schemeClr val="accent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153009DF-4DB5-4E44-A88B-7D5FB59A5969}">
      <dsp:nvSpPr>
        <dsp:cNvPr id="0" name=""/>
        <dsp:cNvSpPr/>
      </dsp:nvSpPr>
      <dsp:spPr>
        <a:xfrm>
          <a:off x="2864694" y="798130"/>
          <a:ext cx="91440" cy="598821"/>
        </a:xfrm>
        <a:custGeom>
          <a:avLst/>
          <a:gdLst/>
          <a:ahLst/>
          <a:cxnLst/>
          <a:rect l="0" t="0" r="0" b="0"/>
          <a:pathLst>
            <a:path>
              <a:moveTo>
                <a:pt x="45720" y="0"/>
              </a:moveTo>
              <a:lnTo>
                <a:pt x="45720" y="459169"/>
              </a:lnTo>
              <a:lnTo>
                <a:pt x="64096" y="459169"/>
              </a:lnTo>
              <a:lnTo>
                <a:pt x="64096" y="598821"/>
              </a:lnTo>
            </a:path>
          </a:pathLst>
        </a:custGeom>
        <a:noFill/>
        <a:ln w="12700" cap="flat" cmpd="sng" algn="ctr">
          <a:solidFill>
            <a:schemeClr val="accent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54552971-00F0-4747-B90E-B34F07A6B514}">
      <dsp:nvSpPr>
        <dsp:cNvPr id="0" name=""/>
        <dsp:cNvSpPr/>
      </dsp:nvSpPr>
      <dsp:spPr>
        <a:xfrm>
          <a:off x="586245" y="798130"/>
          <a:ext cx="2324169" cy="587745"/>
        </a:xfrm>
        <a:custGeom>
          <a:avLst/>
          <a:gdLst/>
          <a:ahLst/>
          <a:cxnLst/>
          <a:rect l="0" t="0" r="0" b="0"/>
          <a:pathLst>
            <a:path>
              <a:moveTo>
                <a:pt x="2324169" y="0"/>
              </a:moveTo>
              <a:lnTo>
                <a:pt x="2324169" y="448093"/>
              </a:lnTo>
              <a:lnTo>
                <a:pt x="0" y="448093"/>
              </a:lnTo>
              <a:lnTo>
                <a:pt x="0" y="587745"/>
              </a:lnTo>
            </a:path>
          </a:pathLst>
        </a:custGeom>
        <a:noFill/>
        <a:ln w="12700" cap="flat" cmpd="sng" algn="ctr">
          <a:solidFill>
            <a:schemeClr val="accent2">
              <a:shade val="60000"/>
              <a:hueOff val="0"/>
              <a:satOff val="0"/>
              <a:lumOff val="0"/>
              <a:alphaOff val="0"/>
            </a:schemeClr>
          </a:solidFill>
          <a:prstDash val="solid"/>
          <a:miter lim="800000"/>
        </a:ln>
        <a:effectLst/>
        <a:sp3d z="-40000" prstMaterial="matte"/>
      </dsp:spPr>
      <dsp:style>
        <a:lnRef idx="2">
          <a:scrgbClr r="0" g="0" b="0"/>
        </a:lnRef>
        <a:fillRef idx="0">
          <a:scrgbClr r="0" g="0" b="0"/>
        </a:fillRef>
        <a:effectRef idx="0">
          <a:scrgbClr r="0" g="0" b="0"/>
        </a:effectRef>
        <a:fontRef idx="minor"/>
      </dsp:style>
    </dsp:sp>
    <dsp:sp modelId="{367A69E7-EFE0-4506-9F66-571760393C04}">
      <dsp:nvSpPr>
        <dsp:cNvPr id="0" name=""/>
        <dsp:cNvSpPr/>
      </dsp:nvSpPr>
      <dsp:spPr>
        <a:xfrm>
          <a:off x="1165302" y="-159123"/>
          <a:ext cx="3490225"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246B0693-B89D-4D23-88AF-942DA68A0616}">
      <dsp:nvSpPr>
        <dsp:cNvPr id="0" name=""/>
        <dsp:cNvSpPr/>
      </dsp:nvSpPr>
      <dsp:spPr>
        <a:xfrm>
          <a:off x="1332800" y="0"/>
          <a:ext cx="3490225"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Thing</a:t>
          </a:r>
          <a:endParaRPr lang="en-US" sz="1300" kern="1200" dirty="0"/>
        </a:p>
      </dsp:txBody>
      <dsp:txXfrm>
        <a:off x="1360837" y="28037"/>
        <a:ext cx="3434151" cy="901180"/>
      </dsp:txXfrm>
    </dsp:sp>
    <dsp:sp modelId="{372F9824-F7CA-4C73-93A3-1CDE09E23BDA}">
      <dsp:nvSpPr>
        <dsp:cNvPr id="0" name=""/>
        <dsp:cNvSpPr/>
      </dsp:nvSpPr>
      <dsp:spPr>
        <a:xfrm>
          <a:off x="-167498" y="1385876"/>
          <a:ext cx="1507487"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98AA11D2-C4AE-45C2-97B5-7CD0B7DEE22D}">
      <dsp:nvSpPr>
        <dsp:cNvPr id="0" name=""/>
        <dsp:cNvSpPr/>
      </dsp:nvSpPr>
      <dsp:spPr>
        <a:xfrm>
          <a:off x="0" y="1545000"/>
          <a:ext cx="1507487"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Identifiable Thing</a:t>
          </a:r>
        </a:p>
      </dsp:txBody>
      <dsp:txXfrm>
        <a:off x="28037" y="1573037"/>
        <a:ext cx="1451413" cy="901180"/>
      </dsp:txXfrm>
    </dsp:sp>
    <dsp:sp modelId="{A636F543-02BC-4D79-BEE4-174F87AD8872}">
      <dsp:nvSpPr>
        <dsp:cNvPr id="0" name=""/>
        <dsp:cNvSpPr/>
      </dsp:nvSpPr>
      <dsp:spPr>
        <a:xfrm>
          <a:off x="2175047" y="1396951"/>
          <a:ext cx="1507487"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1C574C71-37B7-4BB8-94FD-22D9121FB9EB}">
      <dsp:nvSpPr>
        <dsp:cNvPr id="0" name=""/>
        <dsp:cNvSpPr/>
      </dsp:nvSpPr>
      <dsp:spPr>
        <a:xfrm>
          <a:off x="2342545" y="1556075"/>
          <a:ext cx="1507487"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Relative Thing</a:t>
          </a:r>
        </a:p>
        <a:p>
          <a:pPr marL="0" lvl="0" indent="0" algn="ctr" defTabSz="800100">
            <a:lnSpc>
              <a:spcPct val="90000"/>
            </a:lnSpc>
            <a:spcBef>
              <a:spcPct val="0"/>
            </a:spcBef>
            <a:spcAft>
              <a:spcPct val="35000"/>
            </a:spcAft>
            <a:buNone/>
          </a:pPr>
          <a:r>
            <a:rPr lang="en-US" sz="1800" kern="1200" dirty="0"/>
            <a:t>(qua entity)</a:t>
          </a:r>
        </a:p>
      </dsp:txBody>
      <dsp:txXfrm>
        <a:off x="2370582" y="1584112"/>
        <a:ext cx="1451413" cy="901180"/>
      </dsp:txXfrm>
    </dsp:sp>
    <dsp:sp modelId="{7075A6CD-F5D1-4367-8D63-D018EE5A871B}">
      <dsp:nvSpPr>
        <dsp:cNvPr id="0" name=""/>
        <dsp:cNvSpPr/>
      </dsp:nvSpPr>
      <dsp:spPr>
        <a:xfrm>
          <a:off x="4573413" y="1398221"/>
          <a:ext cx="1507487" cy="957254"/>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sp>
    <dsp:sp modelId="{82F51091-20AE-4EC3-B4C1-0F4E11736A9E}">
      <dsp:nvSpPr>
        <dsp:cNvPr id="0" name=""/>
        <dsp:cNvSpPr/>
      </dsp:nvSpPr>
      <dsp:spPr>
        <a:xfrm>
          <a:off x="4740912" y="1557345"/>
          <a:ext cx="1507487" cy="957254"/>
        </a:xfrm>
        <a:prstGeom prst="roundRect">
          <a:avLst>
            <a:gd name="adj" fmla="val 10000"/>
          </a:avLst>
        </a:prstGeom>
        <a:solidFill>
          <a:srgbClr val="FFC000">
            <a:alpha val="90000"/>
          </a:srgbClr>
        </a:solidFill>
        <a:ln w="6350" cap="flat" cmpd="sng" algn="ctr">
          <a:solidFill>
            <a:schemeClr val="accent2">
              <a:hueOff val="0"/>
              <a:satOff val="0"/>
              <a:lumOff val="0"/>
              <a:alphaOff val="0"/>
            </a:schemeClr>
          </a:solidFill>
          <a:prstDash val="solid"/>
          <a:miter lim="800000"/>
        </a:ln>
        <a:effectLst/>
        <a:scene3d>
          <a:camera prst="orthographicFront"/>
          <a:lightRig rig="chilly" dir="t"/>
        </a:scene3d>
        <a:sp3d z="12700" extrusionH="1700" prstMaterial="dkEdge">
          <a:bevelT w="25400" h="6350" prst="softRound"/>
          <a:bevelB w="0" h="0" prst="convex"/>
        </a:sp3d>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Mediating Thing (Context)</a:t>
          </a:r>
        </a:p>
      </dsp:txBody>
      <dsp:txXfrm>
        <a:off x="4768949" y="1585382"/>
        <a:ext cx="1451413" cy="90118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0B795D-2A09-4336-8488-9211B0612BBA}" type="datetimeFigureOut">
              <a:rPr lang="en-CA" smtClean="0"/>
              <a:t>2021-07-12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6D795-AA92-47F6-83FC-D5E98930915F}" type="slidenum">
              <a:rPr lang="en-CA" smtClean="0"/>
              <a:t>‹#›</a:t>
            </a:fld>
            <a:endParaRPr lang="en-CA"/>
          </a:p>
        </p:txBody>
      </p:sp>
    </p:spTree>
    <p:extLst>
      <p:ext uri="{BB962C8B-B14F-4D97-AF65-F5344CB8AC3E}">
        <p14:creationId xmlns:p14="http://schemas.microsoft.com/office/powerpoint/2010/main" val="196798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A776D795-AA92-47F6-83FC-D5E98930915F}" type="slidenum">
              <a:rPr lang="en-CA" smtClean="0"/>
              <a:t>15</a:t>
            </a:fld>
            <a:endParaRPr lang="en-CA"/>
          </a:p>
        </p:txBody>
      </p:sp>
    </p:spTree>
    <p:extLst>
      <p:ext uri="{BB962C8B-B14F-4D97-AF65-F5344CB8AC3E}">
        <p14:creationId xmlns:p14="http://schemas.microsoft.com/office/powerpoint/2010/main" val="2943197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498744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F296E-95BE-42BE-BAE4-F8684BF27D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50F67FD-071A-47FF-A416-D8EABE0934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47BA071B-5D8B-41E1-8C39-AC4BE228665B}"/>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282626D9-1DF6-4474-96FB-A7741E6CD73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F96D473-C53D-4EBC-AF96-8AA48607DF61}"/>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828285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3CCA5-3A42-469F-BD2D-099BC164D1CD}"/>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6187A5E-DD98-48F5-A1A6-5880E63FEE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400218B-79BF-4BAA-A7DE-7037459A3F48}"/>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ED9EA7E4-5B82-467B-98C2-E92A87FF80B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47BCDAF-41B6-4626-9675-255DBA761A6F}"/>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25216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7F24D1-A9D4-4C0E-B3B2-16853DD4EF5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B313A6-726B-49EC-BBB1-B61CA06221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C030573-40AB-4F91-9D52-D83AB066F46A}"/>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942FA6F3-A082-4600-ABF1-4FC6607CAAB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B774596-BCB4-44AE-9E00-91FA39A20B56}"/>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3730649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420C9-095B-4168-BA01-E19E2C9B443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41407A0-9DAD-46A5-A469-94EE4FA3A3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30C98D0-A0DE-4997-A7F6-F731EF6185F1}"/>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A89B9DB8-65A9-4BF8-A154-9BB05EE3400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2B20E12-A5FF-4B06-8E5A-6E0C1FF2756D}"/>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407915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D2F1B-5792-4285-B8CF-0909A1BCE1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616A5554-0EF6-4991-99E9-DF4AEC4D2D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C26EC9-2DC1-4436-9B59-578603CA55C7}"/>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C7594D5E-9371-4A0E-8A35-B331F89CEBF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B27E21C-82EE-49B6-ABE1-0BD317D163AB}"/>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433644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222C3-0BA5-41C0-9BFB-7209DF6A7CE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69F30921-F180-44BE-8CC5-3D4666F58F9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3B1D899C-A0FC-4FBB-9125-91908FB495F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218E456-FF6B-4BE2-A564-D6AC18360F1B}"/>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6" name="Footer Placeholder 5">
            <a:extLst>
              <a:ext uri="{FF2B5EF4-FFF2-40B4-BE49-F238E27FC236}">
                <a16:creationId xmlns:a16="http://schemas.microsoft.com/office/drawing/2014/main" id="{4338AEDA-91EE-4293-98A3-9AD6F7AE6B1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B377FDD-D06F-4B39-8C93-8C9A04FC172A}"/>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233909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CC6D7-38B6-482D-BA72-F2AC16919A78}"/>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FD448DA-57F9-4365-9980-B6B9B1740D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9B78E0-CCB9-48D1-BB4F-F9453A4E06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E3F1566A-5559-4EE4-AACD-851F4429FB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E9EA52-0823-4785-9941-0E57C3F266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3185BD09-50AD-4A07-AA23-557D5FE17650}"/>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8" name="Footer Placeholder 7">
            <a:extLst>
              <a:ext uri="{FF2B5EF4-FFF2-40B4-BE49-F238E27FC236}">
                <a16:creationId xmlns:a16="http://schemas.microsoft.com/office/drawing/2014/main" id="{6E2437AA-0A73-411F-8055-1C3D460AD4FB}"/>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AF2EC42-F208-4499-A2D2-7DA067BD10D6}"/>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3679132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2B79C-A814-4DB8-8F95-8D2262CB066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421C3320-2D3E-4E24-80BF-16A8E14B08AE}"/>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4" name="Footer Placeholder 3">
            <a:extLst>
              <a:ext uri="{FF2B5EF4-FFF2-40B4-BE49-F238E27FC236}">
                <a16:creationId xmlns:a16="http://schemas.microsoft.com/office/drawing/2014/main" id="{A7702582-6FD1-4FD1-A6C4-0B0737887B14}"/>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06C4AB0-1726-4F3C-9AB5-16B25B7F773E}"/>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11607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BF660C-B905-47F4-9EB3-5754809524D1}"/>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3" name="Footer Placeholder 2">
            <a:extLst>
              <a:ext uri="{FF2B5EF4-FFF2-40B4-BE49-F238E27FC236}">
                <a16:creationId xmlns:a16="http://schemas.microsoft.com/office/drawing/2014/main" id="{B5772738-1492-4025-9DA4-4F0ED4AABB1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7EFF361A-D8DE-4142-AE9D-63764D3BA924}"/>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2026164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0F6D8-360A-4346-9E05-F50DC7EDFC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F9893A99-D80B-4EE3-B5AE-1E268F1E2A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2FE76862-9388-43BA-9722-24266A5A88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42B1D1-2841-4BEE-BA90-373FE5E20CBC}"/>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6" name="Footer Placeholder 5">
            <a:extLst>
              <a:ext uri="{FF2B5EF4-FFF2-40B4-BE49-F238E27FC236}">
                <a16:creationId xmlns:a16="http://schemas.microsoft.com/office/drawing/2014/main" id="{2E3C09D2-928C-45CA-922D-12801591967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3208F72-C008-4E66-AE65-42FA80C89CBE}"/>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008939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EBF3A-B8AC-47D8-895F-A29BF3625F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CD19ED0C-D4FE-45D3-8359-F60A742C4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0F122D6C-127D-47F7-B6DA-0AAEF2E614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BDE1A5-4397-4354-84EB-51570FDB1DDD}"/>
              </a:ext>
            </a:extLst>
          </p:cNvPr>
          <p:cNvSpPr>
            <a:spLocks noGrp="1"/>
          </p:cNvSpPr>
          <p:nvPr>
            <p:ph type="dt" sz="half" idx="10"/>
          </p:nvPr>
        </p:nvSpPr>
        <p:spPr/>
        <p:txBody>
          <a:bodyPr/>
          <a:lstStyle/>
          <a:p>
            <a:fld id="{1E505765-B0DE-4446-B7C3-8D9007D2552B}" type="datetimeFigureOut">
              <a:rPr lang="en-CA" smtClean="0"/>
              <a:t>2021-07-12</a:t>
            </a:fld>
            <a:endParaRPr lang="en-CA"/>
          </a:p>
        </p:txBody>
      </p:sp>
      <p:sp>
        <p:nvSpPr>
          <p:cNvPr id="6" name="Footer Placeholder 5">
            <a:extLst>
              <a:ext uri="{FF2B5EF4-FFF2-40B4-BE49-F238E27FC236}">
                <a16:creationId xmlns:a16="http://schemas.microsoft.com/office/drawing/2014/main" id="{A2320897-BAB4-47DA-B36C-C096F6F4A89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9B1BC0C-8277-40C0-9612-CE7D560CB1EF}"/>
              </a:ext>
            </a:extLst>
          </p:cNvPr>
          <p:cNvSpPr>
            <a:spLocks noGrp="1"/>
          </p:cNvSpPr>
          <p:nvPr>
            <p:ph type="sldNum" sz="quarter" idx="12"/>
          </p:nvPr>
        </p:nvSpPr>
        <p:spPr/>
        <p:txBody>
          <a:bodyPr/>
          <a:lstStyle/>
          <a:p>
            <a:fld id="{E5CE975B-E081-48F1-BCEE-89067A3B3D13}" type="slidenum">
              <a:rPr lang="en-CA" smtClean="0"/>
              <a:t>‹#›</a:t>
            </a:fld>
            <a:endParaRPr lang="en-CA"/>
          </a:p>
        </p:txBody>
      </p:sp>
    </p:spTree>
    <p:extLst>
      <p:ext uri="{BB962C8B-B14F-4D97-AF65-F5344CB8AC3E}">
        <p14:creationId xmlns:p14="http://schemas.microsoft.com/office/powerpoint/2010/main" val="1728494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C89BE1-A028-4F70-8507-9B07ADE6A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38B0396-4AF0-4C65-B5A3-8864FFF358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AE816FC-D171-4AFA-ACA4-BF96002D84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505765-B0DE-4446-B7C3-8D9007D2552B}" type="datetimeFigureOut">
              <a:rPr lang="en-CA" smtClean="0"/>
              <a:t>2021-07-12</a:t>
            </a:fld>
            <a:endParaRPr lang="en-CA"/>
          </a:p>
        </p:txBody>
      </p:sp>
      <p:sp>
        <p:nvSpPr>
          <p:cNvPr id="5" name="Footer Placeholder 4">
            <a:extLst>
              <a:ext uri="{FF2B5EF4-FFF2-40B4-BE49-F238E27FC236}">
                <a16:creationId xmlns:a16="http://schemas.microsoft.com/office/drawing/2014/main" id="{71B554A0-44DB-41C6-A34D-F1B5A569AF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BF60B5DE-06AC-4145-83CB-455470F651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E975B-E081-48F1-BCEE-89067A3B3D13}" type="slidenum">
              <a:rPr lang="en-CA" smtClean="0"/>
              <a:t>‹#›</a:t>
            </a:fld>
            <a:endParaRPr lang="en-CA"/>
          </a:p>
        </p:txBody>
      </p:sp>
    </p:spTree>
    <p:extLst>
      <p:ext uri="{BB962C8B-B14F-4D97-AF65-F5344CB8AC3E}">
        <p14:creationId xmlns:p14="http://schemas.microsoft.com/office/powerpoint/2010/main" val="278525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beyondtransparency.org/chapters/part-5/open-data-and-algorithmic-regula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395BE-0FE2-4959-9059-C3DB11AC9D02}"/>
              </a:ext>
            </a:extLst>
          </p:cNvPr>
          <p:cNvSpPr>
            <a:spLocks noGrp="1"/>
          </p:cNvSpPr>
          <p:nvPr>
            <p:ph type="ctrTitle"/>
          </p:nvPr>
        </p:nvSpPr>
        <p:spPr/>
        <p:txBody>
          <a:bodyPr/>
          <a:lstStyle/>
          <a:p>
            <a:r>
              <a:rPr lang="en-US" dirty="0" err="1"/>
              <a:t>VCoI</a:t>
            </a:r>
            <a:r>
              <a:rPr lang="en-US" dirty="0"/>
              <a:t> Deliverables and Status</a:t>
            </a:r>
            <a:endParaRPr lang="en-CA" dirty="0"/>
          </a:p>
        </p:txBody>
      </p:sp>
      <p:sp>
        <p:nvSpPr>
          <p:cNvPr id="3" name="Subtitle 2">
            <a:extLst>
              <a:ext uri="{FF2B5EF4-FFF2-40B4-BE49-F238E27FC236}">
                <a16:creationId xmlns:a16="http://schemas.microsoft.com/office/drawing/2014/main" id="{2BAFF3A2-C3C0-41B3-9F89-7D9EE0CD16C5}"/>
              </a:ext>
            </a:extLst>
          </p:cNvPr>
          <p:cNvSpPr>
            <a:spLocks noGrp="1"/>
          </p:cNvSpPr>
          <p:nvPr>
            <p:ph type="subTitle" idx="1"/>
          </p:nvPr>
        </p:nvSpPr>
        <p:spPr/>
        <p:txBody>
          <a:bodyPr/>
          <a:lstStyle/>
          <a:p>
            <a:r>
              <a:rPr lang="en-US" dirty="0"/>
              <a:t>Prepared for: </a:t>
            </a:r>
            <a:r>
              <a:rPr lang="en-US" dirty="0" err="1"/>
              <a:t>GovDTF</a:t>
            </a:r>
            <a:r>
              <a:rPr lang="en-US" dirty="0"/>
              <a:t>, 15 June 2021</a:t>
            </a:r>
          </a:p>
          <a:p>
            <a:r>
              <a:rPr lang="en-US" dirty="0"/>
              <a:t>Submitted to OMG as:</a:t>
            </a:r>
          </a:p>
          <a:p>
            <a:r>
              <a:rPr lang="en-US" dirty="0"/>
              <a:t>finance/2021-06-04</a:t>
            </a:r>
          </a:p>
        </p:txBody>
      </p:sp>
    </p:spTree>
    <p:extLst>
      <p:ext uri="{BB962C8B-B14F-4D97-AF65-F5344CB8AC3E}">
        <p14:creationId xmlns:p14="http://schemas.microsoft.com/office/powerpoint/2010/main" val="3796822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Tree>
    <p:extLst>
      <p:ext uri="{BB962C8B-B14F-4D97-AF65-F5344CB8AC3E}">
        <p14:creationId xmlns:p14="http://schemas.microsoft.com/office/powerpoint/2010/main" val="3859405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864C5-C050-45C0-AF72-0E6AF26B4B17}"/>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Content requirements</a:t>
            </a:r>
            <a:endParaRPr lang="en-CA" dirty="0"/>
          </a:p>
        </p:txBody>
      </p:sp>
      <p:sp>
        <p:nvSpPr>
          <p:cNvPr id="3" name="Content Placeholder 2">
            <a:extLst>
              <a:ext uri="{FF2B5EF4-FFF2-40B4-BE49-F238E27FC236}">
                <a16:creationId xmlns:a16="http://schemas.microsoft.com/office/drawing/2014/main" id="{EFE56718-BA03-44B4-ADC7-6425A83A461A}"/>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3273242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 Content</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26" name="Rectangle: Rounded Corners 25">
            <a:extLst>
              <a:ext uri="{FF2B5EF4-FFF2-40B4-BE49-F238E27FC236}">
                <a16:creationId xmlns:a16="http://schemas.microsoft.com/office/drawing/2014/main" id="{0A9C8E6D-FA24-4FD7-91EC-9CF86C938E1E}"/>
              </a:ext>
            </a:extLst>
          </p:cNvPr>
          <p:cNvSpPr/>
          <p:nvPr/>
        </p:nvSpPr>
        <p:spPr>
          <a:xfrm>
            <a:off x="3622278" y="638867"/>
            <a:ext cx="5201021" cy="6110130"/>
          </a:xfrm>
          <a:prstGeom prst="roundRect">
            <a:avLst>
              <a:gd name="adj" fmla="val 8112"/>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837617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8D6CC-ED23-492B-942B-D4BF7C234779}"/>
              </a:ext>
            </a:extLst>
          </p:cNvPr>
          <p:cNvSpPr>
            <a:spLocks noGrp="1"/>
          </p:cNvSpPr>
          <p:nvPr>
            <p:ph type="title"/>
          </p:nvPr>
        </p:nvSpPr>
        <p:spPr/>
        <p:txBody>
          <a:bodyPr/>
          <a:lstStyle/>
          <a:p>
            <a:r>
              <a:rPr lang="en-US" dirty="0"/>
              <a:t>Content: Sections and Examples</a:t>
            </a:r>
            <a:endParaRPr lang="en-CA" dirty="0"/>
          </a:p>
        </p:txBody>
      </p:sp>
      <p:sp>
        <p:nvSpPr>
          <p:cNvPr id="3" name="Content Placeholder 2">
            <a:extLst>
              <a:ext uri="{FF2B5EF4-FFF2-40B4-BE49-F238E27FC236}">
                <a16:creationId xmlns:a16="http://schemas.microsoft.com/office/drawing/2014/main" id="{BAA1C04D-94CC-4979-96A2-F1FDBB25541C}"/>
              </a:ext>
            </a:extLst>
          </p:cNvPr>
          <p:cNvSpPr>
            <a:spLocks noGrp="1"/>
          </p:cNvSpPr>
          <p:nvPr>
            <p:ph idx="1"/>
          </p:nvPr>
        </p:nvSpPr>
        <p:spPr>
          <a:xfrm>
            <a:off x="838200" y="1392795"/>
            <a:ext cx="10515600" cy="5100080"/>
          </a:xfrm>
        </p:spPr>
        <p:txBody>
          <a:bodyPr>
            <a:normAutofit fontScale="62500" lnSpcReduction="20000"/>
          </a:bodyPr>
          <a:lstStyle/>
          <a:p>
            <a:r>
              <a:rPr lang="en-US" dirty="0"/>
              <a:t>Terms</a:t>
            </a:r>
          </a:p>
          <a:p>
            <a:pPr lvl="1"/>
            <a:r>
              <a:rPr lang="en-US" dirty="0"/>
              <a:t>Algorithmic Governance</a:t>
            </a:r>
          </a:p>
          <a:p>
            <a:r>
              <a:rPr lang="en-US" dirty="0"/>
              <a:t>Definitions</a:t>
            </a:r>
          </a:p>
          <a:p>
            <a:pPr lvl="1"/>
            <a:r>
              <a:rPr lang="en-US" dirty="0"/>
              <a:t>In Ontology not in Terms list!</a:t>
            </a:r>
          </a:p>
          <a:p>
            <a:pPr lvl="1"/>
            <a:r>
              <a:rPr lang="en-US" dirty="0"/>
              <a:t>E.g.: </a:t>
            </a:r>
          </a:p>
          <a:p>
            <a:pPr lvl="2"/>
            <a:r>
              <a:rPr lang="en-US" dirty="0"/>
              <a:t>“decision-making systems that regulate a domain of activity in order to manage risk or alter behavior through continual computational generation of knowledge by systematically collecting data (in real time on a continuous basis) emitted directly from numerous dynamic components pertaining to the regulated environment in order to identify and, if necessary, automatically refine (or prompt refinement of) the system's operations to attain a pre‐specified goal”</a:t>
            </a:r>
          </a:p>
          <a:p>
            <a:r>
              <a:rPr lang="en-CA" dirty="0"/>
              <a:t>Abbreviations</a:t>
            </a:r>
          </a:p>
          <a:p>
            <a:pPr lvl="1"/>
            <a:r>
              <a:rPr lang="en-CA" dirty="0"/>
              <a:t>Generally refer EITHER to a Term or to a Reference</a:t>
            </a:r>
          </a:p>
          <a:p>
            <a:pPr lvl="2"/>
            <a:r>
              <a:rPr lang="en-CA" dirty="0"/>
              <a:t>If you add an Abbreviation that refers to a Term, you MUST add the Term to the Terms list</a:t>
            </a:r>
          </a:p>
          <a:p>
            <a:pPr lvl="1"/>
            <a:r>
              <a:rPr lang="en-CA" dirty="0"/>
              <a:t>NIEM : National Information Exchange Model </a:t>
            </a:r>
          </a:p>
          <a:p>
            <a:r>
              <a:rPr lang="en-CA" dirty="0"/>
              <a:t>References</a:t>
            </a:r>
          </a:p>
          <a:p>
            <a:pPr lvl="1"/>
            <a:r>
              <a:rPr lang="en-CA" dirty="0"/>
              <a:t>There are TWO uses of References:</a:t>
            </a:r>
          </a:p>
          <a:p>
            <a:pPr lvl="2"/>
            <a:r>
              <a:rPr lang="en-CA" dirty="0"/>
              <a:t>A reference to use in a Wiki, document etc. (a work)</a:t>
            </a:r>
          </a:p>
          <a:p>
            <a:pPr lvl="2"/>
            <a:r>
              <a:rPr lang="en-CA" dirty="0"/>
              <a:t>The reference for a Definition in the </a:t>
            </a:r>
            <a:r>
              <a:rPr lang="en-CA" dirty="0" err="1"/>
              <a:t>VCoI</a:t>
            </a:r>
            <a:r>
              <a:rPr lang="en-CA" dirty="0"/>
              <a:t>-derived resource (The ‘</a:t>
            </a:r>
            <a:r>
              <a:rPr lang="en-CA" dirty="0" err="1"/>
              <a:t>VCoI</a:t>
            </a:r>
            <a:r>
              <a:rPr lang="en-CA" dirty="0"/>
              <a:t>’)</a:t>
            </a:r>
          </a:p>
          <a:p>
            <a:pPr lvl="1"/>
            <a:r>
              <a:rPr lang="en-CA" dirty="0"/>
              <a:t>Example 1: as usable Reference (separate kinds; use standard established ones for this e.g. Chicago Manual)</a:t>
            </a:r>
          </a:p>
          <a:p>
            <a:pPr lvl="2"/>
            <a:r>
              <a:rPr lang="en-CA" dirty="0"/>
              <a:t>Data Documentation Initiative: https://ddialliance.org/ </a:t>
            </a:r>
          </a:p>
          <a:p>
            <a:pPr lvl="2"/>
            <a:r>
              <a:rPr lang="en-US" dirty="0"/>
              <a:t>RDF: W3C Recommendation 25 February 2014: "RDF Schema 1.1“</a:t>
            </a:r>
          </a:p>
          <a:p>
            <a:pPr lvl="1"/>
            <a:r>
              <a:rPr lang="en-US" dirty="0"/>
              <a:t>Example2: for </a:t>
            </a:r>
            <a:r>
              <a:rPr lang="en-US" dirty="0" err="1"/>
              <a:t>VCoI</a:t>
            </a:r>
            <a:endParaRPr lang="en-US" dirty="0"/>
          </a:p>
          <a:p>
            <a:pPr lvl="2"/>
            <a:r>
              <a:rPr lang="en-US" dirty="0"/>
              <a:t>Algorithmic Regulation: </a:t>
            </a:r>
            <a:r>
              <a:rPr lang="en-US" dirty="0">
                <a:hlinkClick r:id="rId2"/>
              </a:rPr>
              <a:t>https://beyondtransparency.org/chapters/part-5/open-data-and-algorithmic-regulation/</a:t>
            </a:r>
            <a:r>
              <a:rPr lang="en-US" dirty="0"/>
              <a:t> </a:t>
            </a:r>
          </a:p>
          <a:p>
            <a:pPr lvl="2"/>
            <a:endParaRPr lang="en-CA" dirty="0"/>
          </a:p>
          <a:p>
            <a:pPr lvl="1"/>
            <a:endParaRPr lang="en-CA" dirty="0"/>
          </a:p>
        </p:txBody>
      </p:sp>
    </p:spTree>
    <p:extLst>
      <p:ext uri="{BB962C8B-B14F-4D97-AF65-F5344CB8AC3E}">
        <p14:creationId xmlns:p14="http://schemas.microsoft.com/office/powerpoint/2010/main" val="1189940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3C7F9-4354-46ED-83E8-4E9BB0DCEC23}"/>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Metamodel</a:t>
            </a:r>
            <a:endParaRPr lang="en-CA" dirty="0"/>
          </a:p>
        </p:txBody>
      </p:sp>
      <p:sp>
        <p:nvSpPr>
          <p:cNvPr id="3" name="Content Placeholder 2">
            <a:extLst>
              <a:ext uri="{FF2B5EF4-FFF2-40B4-BE49-F238E27FC236}">
                <a16:creationId xmlns:a16="http://schemas.microsoft.com/office/drawing/2014/main" id="{4A5B6FBC-ED6C-42C5-89E7-48A442647E06}"/>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091059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 Metamodel</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26" name="Rectangle: Rounded Corners 25">
            <a:extLst>
              <a:ext uri="{FF2B5EF4-FFF2-40B4-BE49-F238E27FC236}">
                <a16:creationId xmlns:a16="http://schemas.microsoft.com/office/drawing/2014/main" id="{0A9C8E6D-FA24-4FD7-91EC-9CF86C938E1E}"/>
              </a:ext>
            </a:extLst>
          </p:cNvPr>
          <p:cNvSpPr/>
          <p:nvPr/>
        </p:nvSpPr>
        <p:spPr>
          <a:xfrm>
            <a:off x="3488132" y="586626"/>
            <a:ext cx="2531253" cy="611013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458863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33" name="Rectangle 32">
            <a:extLst>
              <a:ext uri="{FF2B5EF4-FFF2-40B4-BE49-F238E27FC236}">
                <a16:creationId xmlns:a16="http://schemas.microsoft.com/office/drawing/2014/main" id="{A03F9D45-C444-4905-8FE8-87D2500CCFF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Implementation: Syntaxes</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TextBox 23">
            <a:extLst>
              <a:ext uri="{FF2B5EF4-FFF2-40B4-BE49-F238E27FC236}">
                <a16:creationId xmlns:a16="http://schemas.microsoft.com/office/drawing/2014/main" id="{13BAD481-C7C3-4C89-8E86-57E7CBE1E78D}"/>
              </a:ext>
            </a:extLst>
          </p:cNvPr>
          <p:cNvSpPr txBox="1"/>
          <p:nvPr/>
        </p:nvSpPr>
        <p:spPr>
          <a:xfrm>
            <a:off x="547855" y="1865260"/>
            <a:ext cx="798039" cy="461665"/>
          </a:xfrm>
          <a:prstGeom prst="rect">
            <a:avLst/>
          </a:prstGeom>
          <a:noFill/>
        </p:spPr>
        <p:txBody>
          <a:bodyPr wrap="none" rtlCol="0">
            <a:spAutoFit/>
          </a:bodyPr>
          <a:lstStyle/>
          <a:p>
            <a:r>
              <a:rPr lang="en-US" sz="2400" b="1" dirty="0">
                <a:solidFill>
                  <a:schemeClr val="accent1">
                    <a:lumMod val="75000"/>
                  </a:schemeClr>
                </a:solidFill>
              </a:rPr>
              <a:t>OWL</a:t>
            </a:r>
            <a:endParaRPr lang="en-US" b="1" dirty="0">
              <a:solidFill>
                <a:schemeClr val="accent1">
                  <a:lumMod val="75000"/>
                </a:schemeClr>
              </a:solidFill>
            </a:endParaRPr>
          </a:p>
        </p:txBody>
      </p:sp>
      <p:sp>
        <p:nvSpPr>
          <p:cNvPr id="26" name="TextBox 25">
            <a:extLst>
              <a:ext uri="{FF2B5EF4-FFF2-40B4-BE49-F238E27FC236}">
                <a16:creationId xmlns:a16="http://schemas.microsoft.com/office/drawing/2014/main" id="{5BAA0166-AFD8-4105-8928-56EAC0779477}"/>
              </a:ext>
            </a:extLst>
          </p:cNvPr>
          <p:cNvSpPr txBox="1"/>
          <p:nvPr/>
        </p:nvSpPr>
        <p:spPr>
          <a:xfrm>
            <a:off x="572872" y="1329820"/>
            <a:ext cx="508473" cy="461665"/>
          </a:xfrm>
          <a:prstGeom prst="rect">
            <a:avLst/>
          </a:prstGeom>
          <a:noFill/>
        </p:spPr>
        <p:txBody>
          <a:bodyPr wrap="none" rtlCol="0">
            <a:spAutoFit/>
          </a:bodyPr>
          <a:lstStyle/>
          <a:p>
            <a:r>
              <a:rPr lang="en-US" sz="2400" b="1" dirty="0">
                <a:solidFill>
                  <a:schemeClr val="accent1">
                    <a:lumMod val="75000"/>
                  </a:schemeClr>
                </a:solidFill>
              </a:rPr>
              <a:t>DL</a:t>
            </a:r>
            <a:endParaRPr lang="en-US" b="1" dirty="0">
              <a:solidFill>
                <a:schemeClr val="accent1">
                  <a:lumMod val="75000"/>
                </a:schemeClr>
              </a:solidFill>
            </a:endParaRPr>
          </a:p>
        </p:txBody>
      </p:sp>
      <p:sp>
        <p:nvSpPr>
          <p:cNvPr id="28" name="TextBox 27">
            <a:extLst>
              <a:ext uri="{FF2B5EF4-FFF2-40B4-BE49-F238E27FC236}">
                <a16:creationId xmlns:a16="http://schemas.microsoft.com/office/drawing/2014/main" id="{F98B6A3D-684E-4F2D-B765-44A10F331BCF}"/>
              </a:ext>
            </a:extLst>
          </p:cNvPr>
          <p:cNvSpPr txBox="1"/>
          <p:nvPr/>
        </p:nvSpPr>
        <p:spPr>
          <a:xfrm>
            <a:off x="605857" y="3599997"/>
            <a:ext cx="839589" cy="461665"/>
          </a:xfrm>
          <a:prstGeom prst="rect">
            <a:avLst/>
          </a:prstGeom>
          <a:noFill/>
        </p:spPr>
        <p:txBody>
          <a:bodyPr wrap="none" rtlCol="0">
            <a:spAutoFit/>
          </a:bodyPr>
          <a:lstStyle/>
          <a:p>
            <a:r>
              <a:rPr lang="en-US" sz="2400" b="1" dirty="0">
                <a:solidFill>
                  <a:schemeClr val="accent1">
                    <a:lumMod val="75000"/>
                  </a:schemeClr>
                </a:solidFill>
              </a:rPr>
              <a:t>SKOS</a:t>
            </a:r>
            <a:endParaRPr lang="en-US" b="1" dirty="0">
              <a:solidFill>
                <a:schemeClr val="accent1">
                  <a:lumMod val="75000"/>
                </a:schemeClr>
              </a:solidFill>
            </a:endParaRPr>
          </a:p>
        </p:txBody>
      </p:sp>
      <p:sp>
        <p:nvSpPr>
          <p:cNvPr id="30" name="TextBox 29">
            <a:extLst>
              <a:ext uri="{FF2B5EF4-FFF2-40B4-BE49-F238E27FC236}">
                <a16:creationId xmlns:a16="http://schemas.microsoft.com/office/drawing/2014/main" id="{5B6B3800-3500-4F88-994B-8EACB7078763}"/>
              </a:ext>
            </a:extLst>
          </p:cNvPr>
          <p:cNvSpPr txBox="1"/>
          <p:nvPr/>
        </p:nvSpPr>
        <p:spPr>
          <a:xfrm>
            <a:off x="3812269" y="832760"/>
            <a:ext cx="1565750" cy="461665"/>
          </a:xfrm>
          <a:prstGeom prst="rect">
            <a:avLst/>
          </a:prstGeom>
          <a:noFill/>
        </p:spPr>
        <p:txBody>
          <a:bodyPr wrap="none" rtlCol="0">
            <a:spAutoFit/>
          </a:bodyPr>
          <a:lstStyle/>
          <a:p>
            <a:r>
              <a:rPr lang="en-US" sz="2400" b="1" dirty="0">
                <a:solidFill>
                  <a:schemeClr val="accent1">
                    <a:lumMod val="75000"/>
                  </a:schemeClr>
                </a:solidFill>
              </a:rPr>
              <a:t>SKOS/MVF</a:t>
            </a:r>
            <a:endParaRPr lang="en-US" b="1" dirty="0">
              <a:solidFill>
                <a:schemeClr val="accent1">
                  <a:lumMod val="75000"/>
                </a:schemeClr>
              </a:solidFill>
            </a:endParaRPr>
          </a:p>
        </p:txBody>
      </p:sp>
      <p:sp>
        <p:nvSpPr>
          <p:cNvPr id="32" name="TextBox 31">
            <a:extLst>
              <a:ext uri="{FF2B5EF4-FFF2-40B4-BE49-F238E27FC236}">
                <a16:creationId xmlns:a16="http://schemas.microsoft.com/office/drawing/2014/main" id="{324DA1CF-4249-4765-B6D8-334B3B3136A2}"/>
              </a:ext>
            </a:extLst>
          </p:cNvPr>
          <p:cNvSpPr txBox="1"/>
          <p:nvPr/>
        </p:nvSpPr>
        <p:spPr>
          <a:xfrm>
            <a:off x="580188" y="4101353"/>
            <a:ext cx="854273" cy="461665"/>
          </a:xfrm>
          <a:prstGeom prst="rect">
            <a:avLst/>
          </a:prstGeom>
          <a:noFill/>
        </p:spPr>
        <p:txBody>
          <a:bodyPr wrap="none" rtlCol="0">
            <a:spAutoFit/>
          </a:bodyPr>
          <a:lstStyle/>
          <a:p>
            <a:r>
              <a:rPr lang="en-US" sz="2400" b="1" dirty="0">
                <a:solidFill>
                  <a:schemeClr val="accent1">
                    <a:lumMod val="75000"/>
                  </a:schemeClr>
                </a:solidFill>
              </a:rPr>
              <a:t>SBVR</a:t>
            </a:r>
            <a:endParaRPr lang="en-US" b="1" dirty="0">
              <a:solidFill>
                <a:schemeClr val="accent1">
                  <a:lumMod val="75000"/>
                </a:schemeClr>
              </a:solidFill>
            </a:endParaRPr>
          </a:p>
        </p:txBody>
      </p:sp>
      <p:sp>
        <p:nvSpPr>
          <p:cNvPr id="35" name="TextBox 34">
            <a:extLst>
              <a:ext uri="{FF2B5EF4-FFF2-40B4-BE49-F238E27FC236}">
                <a16:creationId xmlns:a16="http://schemas.microsoft.com/office/drawing/2014/main" id="{C725B3AC-737B-49B7-9511-88C5E03013FA}"/>
              </a:ext>
            </a:extLst>
          </p:cNvPr>
          <p:cNvSpPr txBox="1"/>
          <p:nvPr/>
        </p:nvSpPr>
        <p:spPr>
          <a:xfrm>
            <a:off x="3989228" y="4780018"/>
            <a:ext cx="777777" cy="461665"/>
          </a:xfrm>
          <a:prstGeom prst="rect">
            <a:avLst/>
          </a:prstGeom>
          <a:noFill/>
        </p:spPr>
        <p:txBody>
          <a:bodyPr wrap="none" rtlCol="0">
            <a:spAutoFit/>
          </a:bodyPr>
          <a:lstStyle/>
          <a:p>
            <a:r>
              <a:rPr lang="en-US" sz="2400" b="1" dirty="0">
                <a:solidFill>
                  <a:schemeClr val="accent1">
                    <a:lumMod val="75000"/>
                  </a:schemeClr>
                </a:solidFill>
              </a:rPr>
              <a:t>MVF</a:t>
            </a:r>
            <a:endParaRPr lang="en-US" b="1" dirty="0">
              <a:solidFill>
                <a:schemeClr val="accent1">
                  <a:lumMod val="75000"/>
                </a:schemeClr>
              </a:solidFill>
            </a:endParaRPr>
          </a:p>
        </p:txBody>
      </p:sp>
      <p:sp>
        <p:nvSpPr>
          <p:cNvPr id="37" name="TextBox 36">
            <a:extLst>
              <a:ext uri="{FF2B5EF4-FFF2-40B4-BE49-F238E27FC236}">
                <a16:creationId xmlns:a16="http://schemas.microsoft.com/office/drawing/2014/main" id="{EC2DBA5C-8202-423E-AA74-AB106EFB64CB}"/>
              </a:ext>
            </a:extLst>
          </p:cNvPr>
          <p:cNvSpPr txBox="1"/>
          <p:nvPr/>
        </p:nvSpPr>
        <p:spPr>
          <a:xfrm>
            <a:off x="6431111" y="820025"/>
            <a:ext cx="816314" cy="461665"/>
          </a:xfrm>
          <a:prstGeom prst="rect">
            <a:avLst/>
          </a:prstGeom>
          <a:noFill/>
        </p:spPr>
        <p:txBody>
          <a:bodyPr wrap="none" rtlCol="0">
            <a:spAutoFit/>
          </a:bodyPr>
          <a:lstStyle/>
          <a:p>
            <a:r>
              <a:rPr lang="en-US" sz="2400" b="1" dirty="0">
                <a:solidFill>
                  <a:schemeClr val="accent1">
                    <a:lumMod val="75000"/>
                  </a:schemeClr>
                </a:solidFill>
              </a:rPr>
              <a:t>CSV?</a:t>
            </a:r>
            <a:endParaRPr lang="en-US" b="1" dirty="0">
              <a:solidFill>
                <a:schemeClr val="accent1">
                  <a:lumMod val="75000"/>
                </a:schemeClr>
              </a:solidFill>
            </a:endParaRPr>
          </a:p>
        </p:txBody>
      </p:sp>
      <p:sp>
        <p:nvSpPr>
          <p:cNvPr id="39" name="TextBox 38">
            <a:extLst>
              <a:ext uri="{FF2B5EF4-FFF2-40B4-BE49-F238E27FC236}">
                <a16:creationId xmlns:a16="http://schemas.microsoft.com/office/drawing/2014/main" id="{7FA065F1-7695-4BB8-9CB1-54E1606A5F6E}"/>
              </a:ext>
            </a:extLst>
          </p:cNvPr>
          <p:cNvSpPr txBox="1"/>
          <p:nvPr/>
        </p:nvSpPr>
        <p:spPr>
          <a:xfrm>
            <a:off x="9358118" y="709133"/>
            <a:ext cx="1154803" cy="400110"/>
          </a:xfrm>
          <a:prstGeom prst="rect">
            <a:avLst/>
          </a:prstGeom>
          <a:noFill/>
        </p:spPr>
        <p:txBody>
          <a:bodyPr wrap="none" rtlCol="0">
            <a:spAutoFit/>
          </a:bodyPr>
          <a:lstStyle/>
          <a:p>
            <a:r>
              <a:rPr lang="en-US" sz="2000" b="1" dirty="0" err="1">
                <a:solidFill>
                  <a:schemeClr val="accent1">
                    <a:lumMod val="75000"/>
                  </a:schemeClr>
                </a:solidFill>
              </a:rPr>
              <a:t>Wikistuff</a:t>
            </a:r>
            <a:endParaRPr lang="en-US" b="1" dirty="0">
              <a:solidFill>
                <a:schemeClr val="accent1">
                  <a:lumMod val="75000"/>
                </a:schemeClr>
              </a:solidFill>
            </a:endParaRPr>
          </a:p>
        </p:txBody>
      </p:sp>
      <p:sp>
        <p:nvSpPr>
          <p:cNvPr id="59" name="TextBox 58">
            <a:extLst>
              <a:ext uri="{FF2B5EF4-FFF2-40B4-BE49-F238E27FC236}">
                <a16:creationId xmlns:a16="http://schemas.microsoft.com/office/drawing/2014/main" id="{82592A13-8257-41A1-A71A-7FE7644FD275}"/>
              </a:ext>
            </a:extLst>
          </p:cNvPr>
          <p:cNvSpPr txBox="1"/>
          <p:nvPr/>
        </p:nvSpPr>
        <p:spPr>
          <a:xfrm>
            <a:off x="9311958" y="1474074"/>
            <a:ext cx="771045" cy="400110"/>
          </a:xfrm>
          <a:prstGeom prst="rect">
            <a:avLst/>
          </a:prstGeom>
          <a:noFill/>
        </p:spPr>
        <p:txBody>
          <a:bodyPr wrap="none" rtlCol="0">
            <a:spAutoFit/>
          </a:bodyPr>
          <a:lstStyle/>
          <a:p>
            <a:r>
              <a:rPr lang="en-US" sz="2000" b="1" dirty="0">
                <a:solidFill>
                  <a:schemeClr val="accent1">
                    <a:lumMod val="75000"/>
                  </a:schemeClr>
                </a:solidFill>
              </a:rPr>
              <a:t>Word</a:t>
            </a:r>
            <a:endParaRPr lang="en-US" b="1" dirty="0">
              <a:solidFill>
                <a:schemeClr val="accent1">
                  <a:lumMod val="75000"/>
                </a:schemeClr>
              </a:solidFill>
            </a:endParaRPr>
          </a:p>
        </p:txBody>
      </p:sp>
      <p:sp>
        <p:nvSpPr>
          <p:cNvPr id="61" name="TextBox 60">
            <a:extLst>
              <a:ext uri="{FF2B5EF4-FFF2-40B4-BE49-F238E27FC236}">
                <a16:creationId xmlns:a16="http://schemas.microsoft.com/office/drawing/2014/main" id="{5161614A-81B9-4F98-9B83-971EA5F61CE3}"/>
              </a:ext>
            </a:extLst>
          </p:cNvPr>
          <p:cNvSpPr txBox="1"/>
          <p:nvPr/>
        </p:nvSpPr>
        <p:spPr>
          <a:xfrm>
            <a:off x="9303071" y="2310758"/>
            <a:ext cx="1154803" cy="400110"/>
          </a:xfrm>
          <a:prstGeom prst="rect">
            <a:avLst/>
          </a:prstGeom>
          <a:noFill/>
        </p:spPr>
        <p:txBody>
          <a:bodyPr wrap="none" rtlCol="0">
            <a:spAutoFit/>
          </a:bodyPr>
          <a:lstStyle/>
          <a:p>
            <a:r>
              <a:rPr lang="en-US" sz="2000" b="1" dirty="0" err="1">
                <a:solidFill>
                  <a:schemeClr val="accent1">
                    <a:lumMod val="75000"/>
                  </a:schemeClr>
                </a:solidFill>
              </a:rPr>
              <a:t>Wikistuff</a:t>
            </a:r>
            <a:endParaRPr lang="en-US" b="1" dirty="0">
              <a:solidFill>
                <a:schemeClr val="accent1">
                  <a:lumMod val="75000"/>
                </a:schemeClr>
              </a:solidFill>
            </a:endParaRPr>
          </a:p>
        </p:txBody>
      </p:sp>
      <p:sp>
        <p:nvSpPr>
          <p:cNvPr id="62" name="TextBox 61">
            <a:extLst>
              <a:ext uri="{FF2B5EF4-FFF2-40B4-BE49-F238E27FC236}">
                <a16:creationId xmlns:a16="http://schemas.microsoft.com/office/drawing/2014/main" id="{051A1254-E1E0-4136-99F8-D487683E10C7}"/>
              </a:ext>
            </a:extLst>
          </p:cNvPr>
          <p:cNvSpPr txBox="1"/>
          <p:nvPr/>
        </p:nvSpPr>
        <p:spPr>
          <a:xfrm>
            <a:off x="9255283" y="165524"/>
            <a:ext cx="2561300" cy="646331"/>
          </a:xfrm>
          <a:prstGeom prst="rect">
            <a:avLst/>
          </a:prstGeom>
          <a:noFill/>
        </p:spPr>
        <p:txBody>
          <a:bodyPr wrap="square" rtlCol="0">
            <a:spAutoFit/>
          </a:bodyPr>
          <a:lstStyle/>
          <a:p>
            <a:r>
              <a:rPr lang="en-US" dirty="0"/>
              <a:t>Context has to be represented somehow </a:t>
            </a:r>
          </a:p>
        </p:txBody>
      </p:sp>
    </p:spTree>
    <p:extLst>
      <p:ext uri="{BB962C8B-B14F-4D97-AF65-F5344CB8AC3E}">
        <p14:creationId xmlns:p14="http://schemas.microsoft.com/office/powerpoint/2010/main" val="3086597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4C9BB-DE13-4E60-9A19-74A952AAEE86}"/>
              </a:ext>
            </a:extLst>
          </p:cNvPr>
          <p:cNvSpPr>
            <a:spLocks noGrp="1"/>
          </p:cNvSpPr>
          <p:nvPr>
            <p:ph type="title"/>
          </p:nvPr>
        </p:nvSpPr>
        <p:spPr/>
        <p:txBody>
          <a:bodyPr/>
          <a:lstStyle/>
          <a:p>
            <a:r>
              <a:rPr lang="en-US" dirty="0"/>
              <a:t>SKOS</a:t>
            </a:r>
          </a:p>
        </p:txBody>
      </p:sp>
      <p:pic>
        <p:nvPicPr>
          <p:cNvPr id="5" name="Picture 4" descr="A close up of a map&#10;&#10;Description automatically generated">
            <a:extLst>
              <a:ext uri="{FF2B5EF4-FFF2-40B4-BE49-F238E27FC236}">
                <a16:creationId xmlns:a16="http://schemas.microsoft.com/office/drawing/2014/main" id="{CA1A96C1-00EA-4C54-A625-530127E599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79983" y="2518"/>
            <a:ext cx="5492787" cy="6592417"/>
          </a:xfrm>
          <a:prstGeom prst="rect">
            <a:avLst/>
          </a:prstGeom>
        </p:spPr>
      </p:pic>
      <p:sp>
        <p:nvSpPr>
          <p:cNvPr id="6" name="TextBox 5">
            <a:extLst>
              <a:ext uri="{FF2B5EF4-FFF2-40B4-BE49-F238E27FC236}">
                <a16:creationId xmlns:a16="http://schemas.microsoft.com/office/drawing/2014/main" id="{299C8556-2EB1-47C4-98B0-5F680C431AEE}"/>
              </a:ext>
            </a:extLst>
          </p:cNvPr>
          <p:cNvSpPr txBox="1"/>
          <p:nvPr/>
        </p:nvSpPr>
        <p:spPr>
          <a:xfrm>
            <a:off x="0" y="6465666"/>
            <a:ext cx="9230668" cy="369332"/>
          </a:xfrm>
          <a:prstGeom prst="rect">
            <a:avLst/>
          </a:prstGeom>
          <a:noFill/>
        </p:spPr>
        <p:txBody>
          <a:bodyPr wrap="none" rtlCol="0">
            <a:spAutoFit/>
          </a:bodyPr>
          <a:lstStyle/>
          <a:p>
            <a:r>
              <a:rPr lang="en-US" dirty="0"/>
              <a:t>By </a:t>
            </a:r>
            <a:r>
              <a:rPr lang="en-US" dirty="0" err="1"/>
              <a:t>Ottomachin</a:t>
            </a:r>
            <a:r>
              <a:rPr lang="en-US" dirty="0"/>
              <a:t> - Own work, CC0, https://commons.wikimedia.org/w/index.php?curid=15941736</a:t>
            </a:r>
          </a:p>
        </p:txBody>
      </p:sp>
    </p:spTree>
    <p:extLst>
      <p:ext uri="{BB962C8B-B14F-4D97-AF65-F5344CB8AC3E}">
        <p14:creationId xmlns:p14="http://schemas.microsoft.com/office/powerpoint/2010/main" val="862235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iagram, schematic&#10;&#10;Description automatically generated">
            <a:extLst>
              <a:ext uri="{FF2B5EF4-FFF2-40B4-BE49-F238E27FC236}">
                <a16:creationId xmlns:a16="http://schemas.microsoft.com/office/drawing/2014/main" id="{4C016415-0F2C-429D-BC33-163980086D0F}"/>
              </a:ext>
            </a:extLst>
          </p:cNvPr>
          <p:cNvPicPr/>
          <p:nvPr/>
        </p:nvPicPr>
        <p:blipFill>
          <a:blip r:embed="rId2">
            <a:extLst>
              <a:ext uri="{28A0092B-C50C-407E-A947-70E740481C1C}">
                <a14:useLocalDpi xmlns:a14="http://schemas.microsoft.com/office/drawing/2010/main" val="0"/>
              </a:ext>
            </a:extLst>
          </a:blip>
          <a:stretch>
            <a:fillRect/>
          </a:stretch>
        </p:blipFill>
        <p:spPr>
          <a:xfrm>
            <a:off x="838200" y="42390"/>
            <a:ext cx="9828286" cy="6858000"/>
          </a:xfrm>
          <a:prstGeom prst="rect">
            <a:avLst/>
          </a:prstGeom>
        </p:spPr>
      </p:pic>
      <p:sp>
        <p:nvSpPr>
          <p:cNvPr id="2" name="Title 1">
            <a:extLst>
              <a:ext uri="{FF2B5EF4-FFF2-40B4-BE49-F238E27FC236}">
                <a16:creationId xmlns:a16="http://schemas.microsoft.com/office/drawing/2014/main" id="{60A253C5-7F30-47E5-B446-93E278C33FB9}"/>
              </a:ext>
            </a:extLst>
          </p:cNvPr>
          <p:cNvSpPr>
            <a:spLocks noGrp="1"/>
          </p:cNvSpPr>
          <p:nvPr>
            <p:ph type="title"/>
          </p:nvPr>
        </p:nvSpPr>
        <p:spPr>
          <a:xfrm>
            <a:off x="6285743" y="86566"/>
            <a:ext cx="3942216" cy="773333"/>
          </a:xfrm>
        </p:spPr>
        <p:txBody>
          <a:bodyPr/>
          <a:lstStyle/>
          <a:p>
            <a:r>
              <a:rPr lang="en-US" dirty="0"/>
              <a:t>MVF Latest: </a:t>
            </a:r>
          </a:p>
        </p:txBody>
      </p:sp>
    </p:spTree>
    <p:extLst>
      <p:ext uri="{BB962C8B-B14F-4D97-AF65-F5344CB8AC3E}">
        <p14:creationId xmlns:p14="http://schemas.microsoft.com/office/powerpoint/2010/main" val="7281177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73A39-5ED1-46C7-8688-457CCE960803}"/>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Annotations</a:t>
            </a:r>
            <a:endParaRPr lang="en-CA" dirty="0"/>
          </a:p>
        </p:txBody>
      </p:sp>
      <p:sp>
        <p:nvSpPr>
          <p:cNvPr id="3" name="Content Placeholder 2">
            <a:extLst>
              <a:ext uri="{FF2B5EF4-FFF2-40B4-BE49-F238E27FC236}">
                <a16:creationId xmlns:a16="http://schemas.microsoft.com/office/drawing/2014/main" id="{F1E8307C-9892-4DEE-8EF4-D72E5D3A290C}"/>
              </a:ext>
            </a:extLst>
          </p:cNvPr>
          <p:cNvSpPr>
            <a:spLocks noGrp="1"/>
          </p:cNvSpPr>
          <p:nvPr>
            <p:ph idx="1"/>
          </p:nvPr>
        </p:nvSpPr>
        <p:spPr/>
        <p:txBody>
          <a:bodyPr>
            <a:normAutofit lnSpcReduction="10000"/>
          </a:bodyPr>
          <a:lstStyle/>
          <a:p>
            <a:pPr lvl="0"/>
            <a:r>
              <a:rPr lang="en-US" sz="2800" kern="1200" dirty="0">
                <a:solidFill>
                  <a:schemeClr val="tx1"/>
                </a:solidFill>
                <a:effectLst/>
                <a:latin typeface="+mn-lt"/>
                <a:ea typeface="+mn-ea"/>
                <a:cs typeface="+mn-cs"/>
              </a:rPr>
              <a:t>Define ‘annotations’:</a:t>
            </a:r>
          </a:p>
          <a:p>
            <a:pPr lvl="1"/>
            <a:r>
              <a:rPr lang="en-CA" sz="2400" kern="1200" dirty="0">
                <a:solidFill>
                  <a:schemeClr val="tx1"/>
                </a:solidFill>
                <a:effectLst/>
                <a:latin typeface="+mn-lt"/>
                <a:ea typeface="+mn-ea"/>
                <a:cs typeface="+mn-cs"/>
              </a:rPr>
              <a:t>Those items needed for Terms/Definitions, Abbreviations or References, that take the form of text rather than other data or ‘things’</a:t>
            </a:r>
          </a:p>
          <a:p>
            <a:pPr lvl="0"/>
            <a:r>
              <a:rPr lang="en-CA" sz="2800" kern="1200" dirty="0">
                <a:solidFill>
                  <a:schemeClr val="tx1"/>
                </a:solidFill>
                <a:effectLst/>
                <a:latin typeface="+mn-lt"/>
                <a:ea typeface="+mn-ea"/>
                <a:cs typeface="+mn-cs"/>
              </a:rPr>
              <a:t>Status:</a:t>
            </a:r>
            <a:r>
              <a:rPr lang="en-CA" sz="2800" kern="1200" baseline="0" dirty="0">
                <a:solidFill>
                  <a:schemeClr val="tx1"/>
                </a:solidFill>
                <a:effectLst/>
                <a:latin typeface="+mn-lt"/>
                <a:ea typeface="+mn-ea"/>
                <a:cs typeface="+mn-cs"/>
              </a:rPr>
              <a:t> we are working through an ‘Annotations Wishlist’</a:t>
            </a:r>
          </a:p>
          <a:p>
            <a:pPr lvl="0"/>
            <a:r>
              <a:rPr lang="en-CA" sz="2800" kern="1200" baseline="0" dirty="0">
                <a:solidFill>
                  <a:schemeClr val="tx1"/>
                </a:solidFill>
                <a:effectLst/>
                <a:latin typeface="+mn-lt"/>
                <a:ea typeface="+mn-ea"/>
                <a:cs typeface="+mn-cs"/>
              </a:rPr>
              <a:t>Findings</a:t>
            </a:r>
          </a:p>
          <a:p>
            <a:pPr lvl="1"/>
            <a:r>
              <a:rPr lang="en-CA" sz="2400" kern="1200" baseline="0" dirty="0">
                <a:solidFill>
                  <a:schemeClr val="tx1"/>
                </a:solidFill>
                <a:effectLst/>
                <a:latin typeface="+mn-lt"/>
                <a:ea typeface="+mn-ea"/>
                <a:cs typeface="+mn-cs"/>
              </a:rPr>
              <a:t>Experiment One (spreadsheet of </a:t>
            </a:r>
            <a:r>
              <a:rPr lang="en-CA" sz="2400" kern="1200" baseline="0" dirty="0" err="1">
                <a:solidFill>
                  <a:schemeClr val="tx1"/>
                </a:solidFill>
                <a:effectLst/>
                <a:latin typeface="+mn-lt"/>
                <a:ea typeface="+mn-ea"/>
                <a:cs typeface="+mn-cs"/>
              </a:rPr>
              <a:t>GovDTF</a:t>
            </a:r>
            <a:r>
              <a:rPr lang="en-CA" sz="2400" kern="1200" baseline="0" dirty="0">
                <a:solidFill>
                  <a:schemeClr val="tx1"/>
                </a:solidFill>
                <a:effectLst/>
                <a:latin typeface="+mn-lt"/>
                <a:ea typeface="+mn-ea"/>
                <a:cs typeface="+mn-cs"/>
              </a:rPr>
              <a:t> initial 11 terms)</a:t>
            </a:r>
          </a:p>
          <a:p>
            <a:pPr lvl="1"/>
            <a:r>
              <a:rPr lang="en-CA" sz="2400" kern="1200" baseline="0" dirty="0">
                <a:solidFill>
                  <a:schemeClr val="tx1"/>
                </a:solidFill>
                <a:effectLst/>
                <a:latin typeface="+mn-lt"/>
                <a:ea typeface="+mn-ea"/>
                <a:cs typeface="+mn-cs"/>
              </a:rPr>
              <a:t>Later PoC work</a:t>
            </a:r>
          </a:p>
          <a:p>
            <a:pPr lvl="1"/>
            <a:r>
              <a:rPr lang="en-CA" sz="2400" kern="1200" baseline="0" dirty="0">
                <a:solidFill>
                  <a:schemeClr val="tx1"/>
                </a:solidFill>
                <a:effectLst/>
                <a:latin typeface="+mn-lt"/>
                <a:ea typeface="+mn-ea"/>
                <a:cs typeface="+mn-cs"/>
              </a:rPr>
              <a:t>Discussions</a:t>
            </a:r>
          </a:p>
          <a:p>
            <a:pPr lvl="0"/>
            <a:r>
              <a:rPr lang="en-CA" sz="2800" kern="1200" baseline="0" dirty="0">
                <a:solidFill>
                  <a:schemeClr val="tx1"/>
                </a:solidFill>
                <a:effectLst/>
                <a:latin typeface="+mn-lt"/>
                <a:ea typeface="+mn-ea"/>
                <a:cs typeface="+mn-cs"/>
              </a:rPr>
              <a:t>Status: To be de-duplicated and cleaned up</a:t>
            </a:r>
          </a:p>
          <a:p>
            <a:pPr lvl="0"/>
            <a:r>
              <a:rPr lang="en-CA" sz="2800" kern="1200" baseline="0" dirty="0">
                <a:solidFill>
                  <a:schemeClr val="tx1"/>
                </a:solidFill>
                <a:effectLst/>
                <a:latin typeface="+mn-lt"/>
                <a:ea typeface="+mn-ea"/>
                <a:cs typeface="+mn-cs"/>
              </a:rPr>
              <a:t>Many of the terms available in FIBO AV and OMG AB SM</a:t>
            </a:r>
          </a:p>
        </p:txBody>
      </p:sp>
    </p:spTree>
    <p:extLst>
      <p:ext uri="{BB962C8B-B14F-4D97-AF65-F5344CB8AC3E}">
        <p14:creationId xmlns:p14="http://schemas.microsoft.com/office/powerpoint/2010/main" val="313628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677E1-5057-4ACE-801B-F45D1421296A}"/>
              </a:ext>
            </a:extLst>
          </p:cNvPr>
          <p:cNvSpPr>
            <a:spLocks noGrp="1"/>
          </p:cNvSpPr>
          <p:nvPr>
            <p:ph type="title"/>
          </p:nvPr>
        </p:nvSpPr>
        <p:spPr/>
        <p:txBody>
          <a:bodyPr/>
          <a:lstStyle/>
          <a:p>
            <a:r>
              <a:rPr lang="en-US" dirty="0"/>
              <a:t>Outline</a:t>
            </a:r>
            <a:endParaRPr lang="en-CA" dirty="0"/>
          </a:p>
        </p:txBody>
      </p:sp>
      <p:sp>
        <p:nvSpPr>
          <p:cNvPr id="3" name="Content Placeholder 2">
            <a:extLst>
              <a:ext uri="{FF2B5EF4-FFF2-40B4-BE49-F238E27FC236}">
                <a16:creationId xmlns:a16="http://schemas.microsoft.com/office/drawing/2014/main" id="{179F289D-5FEE-4498-914A-1FCA3803EDDC}"/>
              </a:ext>
            </a:extLst>
          </p:cNvPr>
          <p:cNvSpPr>
            <a:spLocks noGrp="1"/>
          </p:cNvSpPr>
          <p:nvPr>
            <p:ph idx="1"/>
          </p:nvPr>
        </p:nvSpPr>
        <p:spPr/>
        <p:txBody>
          <a:bodyPr>
            <a:normAutofit/>
          </a:bodyPr>
          <a:lstStyle/>
          <a:p>
            <a:pPr lvl="0"/>
            <a:r>
              <a:rPr lang="en-US" sz="2800" kern="1200" dirty="0">
                <a:solidFill>
                  <a:schemeClr val="tx1"/>
                </a:solidFill>
                <a:effectLst/>
                <a:latin typeface="+mn-lt"/>
                <a:ea typeface="+mn-ea"/>
                <a:cs typeface="+mn-cs"/>
              </a:rPr>
              <a:t>Concepts Re-use Calculus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Content requirements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Metamodel</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Annotation requirements</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Output formats (presentation)</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Context Ontology</a:t>
            </a:r>
            <a:endParaRPr lang="en-CA" sz="2800" kern="1200" dirty="0">
              <a:solidFill>
                <a:schemeClr val="tx1"/>
              </a:solidFill>
              <a:effectLst/>
              <a:latin typeface="+mn-lt"/>
              <a:ea typeface="+mn-ea"/>
              <a:cs typeface="+mn-cs"/>
            </a:endParaRPr>
          </a:p>
          <a:p>
            <a:pPr lvl="0"/>
            <a:r>
              <a:rPr lang="en-US" sz="2800" kern="1200" dirty="0">
                <a:solidFill>
                  <a:schemeClr val="tx1"/>
                </a:solidFill>
                <a:effectLst/>
                <a:latin typeface="+mn-lt"/>
                <a:ea typeface="+mn-ea"/>
                <a:cs typeface="+mn-cs"/>
              </a:rPr>
              <a:t>Process</a:t>
            </a:r>
          </a:p>
          <a:p>
            <a:pPr lvl="0"/>
            <a:r>
              <a:rPr lang="en-US" sz="2800" kern="1200" dirty="0">
                <a:solidFill>
                  <a:schemeClr val="tx1"/>
                </a:solidFill>
                <a:effectLst/>
                <a:latin typeface="+mn-lt"/>
                <a:ea typeface="+mn-ea"/>
                <a:cs typeface="+mn-cs"/>
              </a:rPr>
              <a:t>Summary document for the whole package (coversheet / </a:t>
            </a:r>
            <a:r>
              <a:rPr lang="en-US" sz="2800" kern="1200" dirty="0" err="1">
                <a:solidFill>
                  <a:schemeClr val="tx1"/>
                </a:solidFill>
                <a:effectLst/>
                <a:latin typeface="+mn-lt"/>
                <a:ea typeface="+mn-ea"/>
                <a:cs typeface="+mn-cs"/>
              </a:rPr>
              <a:t>ToC</a:t>
            </a:r>
            <a:r>
              <a:rPr lang="en-US" sz="2800" kern="1200" dirty="0">
                <a:solidFill>
                  <a:schemeClr val="tx1"/>
                </a:solidFill>
                <a:effectLst/>
                <a:latin typeface="+mn-lt"/>
                <a:ea typeface="+mn-ea"/>
                <a:cs typeface="+mn-cs"/>
              </a:rPr>
              <a:t>)</a:t>
            </a:r>
          </a:p>
        </p:txBody>
      </p:sp>
    </p:spTree>
    <p:extLst>
      <p:ext uri="{BB962C8B-B14F-4D97-AF65-F5344CB8AC3E}">
        <p14:creationId xmlns:p14="http://schemas.microsoft.com/office/powerpoint/2010/main" val="1342959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26A0E-DED7-4F19-9B8C-754DCAB0EFAF}"/>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Output formats (presentation)</a:t>
            </a:r>
            <a:endParaRPr lang="en-CA" dirty="0"/>
          </a:p>
        </p:txBody>
      </p:sp>
      <p:sp>
        <p:nvSpPr>
          <p:cNvPr id="3" name="Content Placeholder 2">
            <a:extLst>
              <a:ext uri="{FF2B5EF4-FFF2-40B4-BE49-F238E27FC236}">
                <a16:creationId xmlns:a16="http://schemas.microsoft.com/office/drawing/2014/main" id="{A8387AC0-443E-448C-88E9-7A6F21EFCC68}"/>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627125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E2BECE5B-EC12-4BFF-92D3-5A8A57B7357D}"/>
              </a:ext>
            </a:extLst>
          </p:cNvPr>
          <p:cNvSpPr/>
          <p:nvPr/>
        </p:nvSpPr>
        <p:spPr>
          <a:xfrm>
            <a:off x="1923450"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FIBO</a:t>
            </a:r>
            <a:endParaRPr lang="en-US" sz="2800" dirty="0">
              <a:solidFill>
                <a:schemeClr val="tx1"/>
              </a:solidFill>
            </a:endParaRPr>
          </a:p>
        </p:txBody>
      </p:sp>
      <p:sp>
        <p:nvSpPr>
          <p:cNvPr id="2" name="Title 1">
            <a:extLst>
              <a:ext uri="{FF2B5EF4-FFF2-40B4-BE49-F238E27FC236}">
                <a16:creationId xmlns:a16="http://schemas.microsoft.com/office/drawing/2014/main" id="{FDDAE135-5984-40D7-A672-02EAA9F70CEC}"/>
              </a:ext>
            </a:extLst>
          </p:cNvPr>
          <p:cNvSpPr>
            <a:spLocks noGrp="1"/>
          </p:cNvSpPr>
          <p:nvPr>
            <p:ph type="title"/>
          </p:nvPr>
        </p:nvSpPr>
        <p:spPr>
          <a:xfrm>
            <a:off x="838200" y="0"/>
            <a:ext cx="10515600" cy="960449"/>
          </a:xfrm>
        </p:spPr>
        <p:txBody>
          <a:bodyPr/>
          <a:lstStyle/>
          <a:p>
            <a:r>
              <a:rPr lang="en-US" dirty="0"/>
              <a:t>Requirement Overview: Outputs</a:t>
            </a:r>
          </a:p>
        </p:txBody>
      </p:sp>
      <p:sp>
        <p:nvSpPr>
          <p:cNvPr id="5" name="Rectangle 4">
            <a:extLst>
              <a:ext uri="{FF2B5EF4-FFF2-40B4-BE49-F238E27FC236}">
                <a16:creationId xmlns:a16="http://schemas.microsoft.com/office/drawing/2014/main" id="{0BC0C29E-DE1B-4E24-84C0-2D1187D48F96}"/>
              </a:ext>
            </a:extLst>
          </p:cNvPr>
          <p:cNvSpPr/>
          <p:nvPr/>
        </p:nvSpPr>
        <p:spPr>
          <a:xfrm>
            <a:off x="3723384" y="829621"/>
            <a:ext cx="2037117" cy="57286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Vocabulary Resource</a:t>
            </a:r>
          </a:p>
        </p:txBody>
      </p:sp>
      <p:sp>
        <p:nvSpPr>
          <p:cNvPr id="7" name="Rectangle 6">
            <a:extLst>
              <a:ext uri="{FF2B5EF4-FFF2-40B4-BE49-F238E27FC236}">
                <a16:creationId xmlns:a16="http://schemas.microsoft.com/office/drawing/2014/main" id="{7D1DDFD1-0DE9-4CE2-86F7-9C6E25281BE2}"/>
              </a:ext>
            </a:extLst>
          </p:cNvPr>
          <p:cNvSpPr/>
          <p:nvPr/>
        </p:nvSpPr>
        <p:spPr>
          <a:xfrm>
            <a:off x="6431111" y="822061"/>
            <a:ext cx="2256397" cy="20715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Terms and Definitions</a:t>
            </a:r>
          </a:p>
        </p:txBody>
      </p:sp>
      <p:sp>
        <p:nvSpPr>
          <p:cNvPr id="9" name="Rectangle 8">
            <a:extLst>
              <a:ext uri="{FF2B5EF4-FFF2-40B4-BE49-F238E27FC236}">
                <a16:creationId xmlns:a16="http://schemas.microsoft.com/office/drawing/2014/main" id="{D5AC7727-94FD-41D5-A72D-AE41352141BE}"/>
              </a:ext>
            </a:extLst>
          </p:cNvPr>
          <p:cNvSpPr/>
          <p:nvPr/>
        </p:nvSpPr>
        <p:spPr>
          <a:xfrm>
            <a:off x="9329678" y="826927"/>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1" name="Rectangle 10">
            <a:extLst>
              <a:ext uri="{FF2B5EF4-FFF2-40B4-BE49-F238E27FC236}">
                <a16:creationId xmlns:a16="http://schemas.microsoft.com/office/drawing/2014/main" id="{A82711FC-B3E1-4025-A9FA-792FA75BB071}"/>
              </a:ext>
            </a:extLst>
          </p:cNvPr>
          <p:cNvSpPr/>
          <p:nvPr/>
        </p:nvSpPr>
        <p:spPr>
          <a:xfrm>
            <a:off x="650716" y="829621"/>
            <a:ext cx="2256397" cy="9604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TF Conceptual ontology</a:t>
            </a:r>
          </a:p>
        </p:txBody>
      </p:sp>
      <p:sp>
        <p:nvSpPr>
          <p:cNvPr id="13" name="Rectangle 12">
            <a:extLst>
              <a:ext uri="{FF2B5EF4-FFF2-40B4-BE49-F238E27FC236}">
                <a16:creationId xmlns:a16="http://schemas.microsoft.com/office/drawing/2014/main" id="{B2F240ED-6284-417D-87AE-28CF76F8B898}"/>
              </a:ext>
            </a:extLst>
          </p:cNvPr>
          <p:cNvSpPr/>
          <p:nvPr/>
        </p:nvSpPr>
        <p:spPr>
          <a:xfrm>
            <a:off x="6431112" y="5212957"/>
            <a:ext cx="2256397" cy="13452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5" name="Rectangle 14">
            <a:extLst>
              <a:ext uri="{FF2B5EF4-FFF2-40B4-BE49-F238E27FC236}">
                <a16:creationId xmlns:a16="http://schemas.microsoft.com/office/drawing/2014/main" id="{F3ADA9CB-2F2D-42B7-B74C-4D9D455D661E}"/>
              </a:ext>
            </a:extLst>
          </p:cNvPr>
          <p:cNvSpPr/>
          <p:nvPr/>
        </p:nvSpPr>
        <p:spPr>
          <a:xfrm>
            <a:off x="9329677" y="1570290"/>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17" name="Rectangle 16">
            <a:extLst>
              <a:ext uri="{FF2B5EF4-FFF2-40B4-BE49-F238E27FC236}">
                <a16:creationId xmlns:a16="http://schemas.microsoft.com/office/drawing/2014/main" id="{42E3AC0B-F88F-4D33-98B3-1E458F36FAED}"/>
              </a:ext>
            </a:extLst>
          </p:cNvPr>
          <p:cNvSpPr/>
          <p:nvPr/>
        </p:nvSpPr>
        <p:spPr>
          <a:xfrm>
            <a:off x="9339159" y="378032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19" name="Rectangle 18">
            <a:extLst>
              <a:ext uri="{FF2B5EF4-FFF2-40B4-BE49-F238E27FC236}">
                <a16:creationId xmlns:a16="http://schemas.microsoft.com/office/drawing/2014/main" id="{AF5176C4-5956-4725-A4C8-AD8C7E15E2B4}"/>
              </a:ext>
            </a:extLst>
          </p:cNvPr>
          <p:cNvSpPr/>
          <p:nvPr/>
        </p:nvSpPr>
        <p:spPr>
          <a:xfrm>
            <a:off x="9339158" y="4523692"/>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inserts</a:t>
            </a:r>
          </a:p>
        </p:txBody>
      </p:sp>
      <p:sp>
        <p:nvSpPr>
          <p:cNvPr id="21" name="Rectangle 20">
            <a:extLst>
              <a:ext uri="{FF2B5EF4-FFF2-40B4-BE49-F238E27FC236}">
                <a16:creationId xmlns:a16="http://schemas.microsoft.com/office/drawing/2014/main" id="{BBE1533D-335F-4C4E-886B-046101F55B80}"/>
              </a:ext>
            </a:extLst>
          </p:cNvPr>
          <p:cNvSpPr/>
          <p:nvPr/>
        </p:nvSpPr>
        <p:spPr>
          <a:xfrm>
            <a:off x="9339158" y="5217706"/>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Wiki Table</a:t>
            </a:r>
          </a:p>
        </p:txBody>
      </p:sp>
      <p:sp>
        <p:nvSpPr>
          <p:cNvPr id="23" name="Rectangle 22">
            <a:extLst>
              <a:ext uri="{FF2B5EF4-FFF2-40B4-BE49-F238E27FC236}">
                <a16:creationId xmlns:a16="http://schemas.microsoft.com/office/drawing/2014/main" id="{1162E964-908A-4E86-A661-3F20A0B09CFF}"/>
              </a:ext>
            </a:extLst>
          </p:cNvPr>
          <p:cNvSpPr/>
          <p:nvPr/>
        </p:nvSpPr>
        <p:spPr>
          <a:xfrm>
            <a:off x="9339157" y="5961069"/>
            <a:ext cx="2256397" cy="601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Document insert</a:t>
            </a:r>
          </a:p>
        </p:txBody>
      </p:sp>
      <p:sp>
        <p:nvSpPr>
          <p:cNvPr id="25" name="Rectangle 24">
            <a:extLst>
              <a:ext uri="{FF2B5EF4-FFF2-40B4-BE49-F238E27FC236}">
                <a16:creationId xmlns:a16="http://schemas.microsoft.com/office/drawing/2014/main" id="{CA416395-D966-42AF-A5D2-4A8A72F03944}"/>
              </a:ext>
            </a:extLst>
          </p:cNvPr>
          <p:cNvSpPr/>
          <p:nvPr/>
        </p:nvSpPr>
        <p:spPr>
          <a:xfrm>
            <a:off x="636663" y="1865260"/>
            <a:ext cx="2256397" cy="8005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Industry ontologies</a:t>
            </a:r>
          </a:p>
        </p:txBody>
      </p:sp>
      <p:sp>
        <p:nvSpPr>
          <p:cNvPr id="27" name="Rectangle 26">
            <a:extLst>
              <a:ext uri="{FF2B5EF4-FFF2-40B4-BE49-F238E27FC236}">
                <a16:creationId xmlns:a16="http://schemas.microsoft.com/office/drawing/2014/main" id="{5F98E36C-1DB3-4BE4-B8A5-B70087E921EA}"/>
              </a:ext>
            </a:extLst>
          </p:cNvPr>
          <p:cNvSpPr/>
          <p:nvPr/>
        </p:nvSpPr>
        <p:spPr>
          <a:xfrm>
            <a:off x="6431113" y="3051257"/>
            <a:ext cx="2256397" cy="20096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Acronyms,</a:t>
            </a:r>
          </a:p>
          <a:p>
            <a:pPr algn="ctr"/>
            <a:r>
              <a:rPr lang="en-US" sz="2800" dirty="0">
                <a:solidFill>
                  <a:schemeClr val="tx1"/>
                </a:solidFill>
              </a:rPr>
              <a:t>Abbreviations</a:t>
            </a:r>
          </a:p>
          <a:p>
            <a:pPr algn="ctr"/>
            <a:r>
              <a:rPr lang="en-US" sz="2800" dirty="0">
                <a:solidFill>
                  <a:schemeClr val="tx1"/>
                </a:solidFill>
              </a:rPr>
              <a:t>&amp; Nicknames</a:t>
            </a:r>
          </a:p>
        </p:txBody>
      </p:sp>
      <p:sp>
        <p:nvSpPr>
          <p:cNvPr id="29" name="Rectangle 28">
            <a:extLst>
              <a:ext uri="{FF2B5EF4-FFF2-40B4-BE49-F238E27FC236}">
                <a16:creationId xmlns:a16="http://schemas.microsoft.com/office/drawing/2014/main" id="{06C1B546-B665-4F79-BC8E-6C84F33F87EA}"/>
              </a:ext>
            </a:extLst>
          </p:cNvPr>
          <p:cNvSpPr/>
          <p:nvPr/>
        </p:nvSpPr>
        <p:spPr>
          <a:xfrm>
            <a:off x="636663" y="4580543"/>
            <a:ext cx="2256397" cy="111557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Other Structured Resources (US Gov, industry etc.)</a:t>
            </a:r>
          </a:p>
        </p:txBody>
      </p:sp>
      <p:sp>
        <p:nvSpPr>
          <p:cNvPr id="34" name="Arrow: Right 33">
            <a:extLst>
              <a:ext uri="{FF2B5EF4-FFF2-40B4-BE49-F238E27FC236}">
                <a16:creationId xmlns:a16="http://schemas.microsoft.com/office/drawing/2014/main" id="{5181CB9C-7E2B-410B-8247-3DBBE6AF5DA0}"/>
              </a:ext>
            </a:extLst>
          </p:cNvPr>
          <p:cNvSpPr/>
          <p:nvPr/>
        </p:nvSpPr>
        <p:spPr>
          <a:xfrm>
            <a:off x="3141194" y="112545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Right 35">
            <a:extLst>
              <a:ext uri="{FF2B5EF4-FFF2-40B4-BE49-F238E27FC236}">
                <a16:creationId xmlns:a16="http://schemas.microsoft.com/office/drawing/2014/main" id="{12D1974D-4F32-4B90-A882-3D10456B065E}"/>
              </a:ext>
            </a:extLst>
          </p:cNvPr>
          <p:cNvSpPr/>
          <p:nvPr/>
        </p:nvSpPr>
        <p:spPr>
          <a:xfrm>
            <a:off x="3081214" y="202015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1A8512C4-50E4-4FF1-9B7D-F4B3109C6C77}"/>
              </a:ext>
            </a:extLst>
          </p:cNvPr>
          <p:cNvSpPr/>
          <p:nvPr/>
        </p:nvSpPr>
        <p:spPr>
          <a:xfrm>
            <a:off x="3080160" y="49820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7FFFCC03-CC65-4A4A-83AB-99054A5B717E}"/>
              </a:ext>
            </a:extLst>
          </p:cNvPr>
          <p:cNvSpPr/>
          <p:nvPr/>
        </p:nvSpPr>
        <p:spPr>
          <a:xfrm>
            <a:off x="5838345" y="206562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Right 41">
            <a:extLst>
              <a:ext uri="{FF2B5EF4-FFF2-40B4-BE49-F238E27FC236}">
                <a16:creationId xmlns:a16="http://schemas.microsoft.com/office/drawing/2014/main" id="{58C80745-7360-4AAA-BD98-FB186C113B1B}"/>
              </a:ext>
            </a:extLst>
          </p:cNvPr>
          <p:cNvSpPr/>
          <p:nvPr/>
        </p:nvSpPr>
        <p:spPr>
          <a:xfrm>
            <a:off x="5849309" y="394643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Arrow: Right 43">
            <a:extLst>
              <a:ext uri="{FF2B5EF4-FFF2-40B4-BE49-F238E27FC236}">
                <a16:creationId xmlns:a16="http://schemas.microsoft.com/office/drawing/2014/main" id="{4F455BF1-4172-42DE-84AD-16AA073EE327}"/>
              </a:ext>
            </a:extLst>
          </p:cNvPr>
          <p:cNvSpPr/>
          <p:nvPr/>
        </p:nvSpPr>
        <p:spPr>
          <a:xfrm>
            <a:off x="5838345" y="5734114"/>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Arrow: Right 45">
            <a:extLst>
              <a:ext uri="{FF2B5EF4-FFF2-40B4-BE49-F238E27FC236}">
                <a16:creationId xmlns:a16="http://schemas.microsoft.com/office/drawing/2014/main" id="{B1D01A11-86A3-40FF-BB93-7EFC10B73DA0}"/>
              </a:ext>
            </a:extLst>
          </p:cNvPr>
          <p:cNvSpPr/>
          <p:nvPr/>
        </p:nvSpPr>
        <p:spPr>
          <a:xfrm>
            <a:off x="8761903" y="170161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Arrow: Right 47">
            <a:extLst>
              <a:ext uri="{FF2B5EF4-FFF2-40B4-BE49-F238E27FC236}">
                <a16:creationId xmlns:a16="http://schemas.microsoft.com/office/drawing/2014/main" id="{EFAD8BFF-C45A-4363-8035-543CB6EC5B0D}"/>
              </a:ext>
            </a:extLst>
          </p:cNvPr>
          <p:cNvSpPr/>
          <p:nvPr/>
        </p:nvSpPr>
        <p:spPr>
          <a:xfrm>
            <a:off x="8761901" y="2474851"/>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a:extLst>
              <a:ext uri="{FF2B5EF4-FFF2-40B4-BE49-F238E27FC236}">
                <a16:creationId xmlns:a16="http://schemas.microsoft.com/office/drawing/2014/main" id="{4651CBC2-A324-46EB-81CA-40B098FCA83E}"/>
              </a:ext>
            </a:extLst>
          </p:cNvPr>
          <p:cNvSpPr/>
          <p:nvPr/>
        </p:nvSpPr>
        <p:spPr>
          <a:xfrm>
            <a:off x="8761903" y="392505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Arrow: Right 51">
            <a:extLst>
              <a:ext uri="{FF2B5EF4-FFF2-40B4-BE49-F238E27FC236}">
                <a16:creationId xmlns:a16="http://schemas.microsoft.com/office/drawing/2014/main" id="{09E3C27E-2E60-4CA3-90C4-351F8AD37F54}"/>
              </a:ext>
            </a:extLst>
          </p:cNvPr>
          <p:cNvSpPr/>
          <p:nvPr/>
        </p:nvSpPr>
        <p:spPr>
          <a:xfrm>
            <a:off x="8761903" y="46684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Arrow: Right 53">
            <a:extLst>
              <a:ext uri="{FF2B5EF4-FFF2-40B4-BE49-F238E27FC236}">
                <a16:creationId xmlns:a16="http://schemas.microsoft.com/office/drawing/2014/main" id="{28068937-B7A5-4393-A64D-D6A2DEEA8ADF}"/>
              </a:ext>
            </a:extLst>
          </p:cNvPr>
          <p:cNvSpPr/>
          <p:nvPr/>
        </p:nvSpPr>
        <p:spPr>
          <a:xfrm>
            <a:off x="8761902" y="5362432"/>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Arrow: Right 55">
            <a:extLst>
              <a:ext uri="{FF2B5EF4-FFF2-40B4-BE49-F238E27FC236}">
                <a16:creationId xmlns:a16="http://schemas.microsoft.com/office/drawing/2014/main" id="{6031D886-A110-4C01-A2C0-7F9FA9AFF9ED}"/>
              </a:ext>
            </a:extLst>
          </p:cNvPr>
          <p:cNvSpPr/>
          <p:nvPr/>
        </p:nvSpPr>
        <p:spPr>
          <a:xfrm>
            <a:off x="8761902" y="610579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F8DD30E-31DE-4491-8052-12939903D1B0}"/>
              </a:ext>
            </a:extLst>
          </p:cNvPr>
          <p:cNvSpPr/>
          <p:nvPr/>
        </p:nvSpPr>
        <p:spPr>
          <a:xfrm>
            <a:off x="9329676" y="2387809"/>
            <a:ext cx="2256397" cy="117692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Individual Wiki Pages</a:t>
            </a:r>
          </a:p>
          <a:p>
            <a:pPr algn="ctr"/>
            <a:r>
              <a:rPr lang="en-US" sz="2000" dirty="0">
                <a:solidFill>
                  <a:schemeClr val="tx1"/>
                </a:solidFill>
              </a:rPr>
              <a:t>(with Index)</a:t>
            </a:r>
          </a:p>
        </p:txBody>
      </p:sp>
      <p:sp>
        <p:nvSpPr>
          <p:cNvPr id="4" name="Arrow: Right 3">
            <a:extLst>
              <a:ext uri="{FF2B5EF4-FFF2-40B4-BE49-F238E27FC236}">
                <a16:creationId xmlns:a16="http://schemas.microsoft.com/office/drawing/2014/main" id="{A66D25C6-520E-4588-843D-9A31509C67BC}"/>
              </a:ext>
            </a:extLst>
          </p:cNvPr>
          <p:cNvSpPr/>
          <p:nvPr/>
        </p:nvSpPr>
        <p:spPr>
          <a:xfrm>
            <a:off x="8761901" y="3151765"/>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Right 7">
            <a:extLst>
              <a:ext uri="{FF2B5EF4-FFF2-40B4-BE49-F238E27FC236}">
                <a16:creationId xmlns:a16="http://schemas.microsoft.com/office/drawing/2014/main" id="{8F4C5ED4-DB27-4C20-96D1-EE60BC958EBC}"/>
              </a:ext>
            </a:extLst>
          </p:cNvPr>
          <p:cNvSpPr/>
          <p:nvPr/>
        </p:nvSpPr>
        <p:spPr>
          <a:xfrm>
            <a:off x="8761902" y="978336"/>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CC2FBFA-FF08-4EA5-ACB0-FE5D49638CC3}"/>
              </a:ext>
            </a:extLst>
          </p:cNvPr>
          <p:cNvSpPr/>
          <p:nvPr/>
        </p:nvSpPr>
        <p:spPr>
          <a:xfrm>
            <a:off x="900317" y="2705309"/>
            <a:ext cx="983663" cy="2813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IOF</a:t>
            </a:r>
            <a:endParaRPr lang="en-US" sz="2800" dirty="0">
              <a:solidFill>
                <a:schemeClr val="tx1"/>
              </a:solidFill>
            </a:endParaRPr>
          </a:p>
        </p:txBody>
      </p:sp>
      <p:sp>
        <p:nvSpPr>
          <p:cNvPr id="10" name="Rectangle 9">
            <a:extLst>
              <a:ext uri="{FF2B5EF4-FFF2-40B4-BE49-F238E27FC236}">
                <a16:creationId xmlns:a16="http://schemas.microsoft.com/office/drawing/2014/main" id="{33A7DF4D-C7E8-435C-A9A7-B71785381381}"/>
              </a:ext>
            </a:extLst>
          </p:cNvPr>
          <p:cNvSpPr/>
          <p:nvPr/>
        </p:nvSpPr>
        <p:spPr>
          <a:xfrm>
            <a:off x="646534" y="3269580"/>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Taxonomies</a:t>
            </a:r>
          </a:p>
        </p:txBody>
      </p:sp>
      <p:sp>
        <p:nvSpPr>
          <p:cNvPr id="12" name="Rectangle 11">
            <a:extLst>
              <a:ext uri="{FF2B5EF4-FFF2-40B4-BE49-F238E27FC236}">
                <a16:creationId xmlns:a16="http://schemas.microsoft.com/office/drawing/2014/main" id="{977FFD4D-D6EE-4693-B760-3C71AE033660}"/>
              </a:ext>
            </a:extLst>
          </p:cNvPr>
          <p:cNvSpPr/>
          <p:nvPr/>
        </p:nvSpPr>
        <p:spPr>
          <a:xfrm>
            <a:off x="636664" y="3880837"/>
            <a:ext cx="2256397" cy="5057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Vocabularies</a:t>
            </a:r>
          </a:p>
        </p:txBody>
      </p:sp>
      <p:sp>
        <p:nvSpPr>
          <p:cNvPr id="14" name="Rectangle 13">
            <a:extLst>
              <a:ext uri="{FF2B5EF4-FFF2-40B4-BE49-F238E27FC236}">
                <a16:creationId xmlns:a16="http://schemas.microsoft.com/office/drawing/2014/main" id="{4BB669BD-A8E6-4F39-B5B6-6FBFE48BAD8E}"/>
              </a:ext>
            </a:extLst>
          </p:cNvPr>
          <p:cNvSpPr/>
          <p:nvPr/>
        </p:nvSpPr>
        <p:spPr>
          <a:xfrm>
            <a:off x="660586" y="5962985"/>
            <a:ext cx="2256397" cy="5980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rPr>
              <a:t>References</a:t>
            </a:r>
          </a:p>
        </p:txBody>
      </p:sp>
      <p:sp>
        <p:nvSpPr>
          <p:cNvPr id="16" name="Arrow: Right 15">
            <a:extLst>
              <a:ext uri="{FF2B5EF4-FFF2-40B4-BE49-F238E27FC236}">
                <a16:creationId xmlns:a16="http://schemas.microsoft.com/office/drawing/2014/main" id="{8933BBD5-712C-4CCE-81F5-E10A7ABE7588}"/>
              </a:ext>
            </a:extLst>
          </p:cNvPr>
          <p:cNvSpPr/>
          <p:nvPr/>
        </p:nvSpPr>
        <p:spPr>
          <a:xfrm>
            <a:off x="3067162" y="332921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Right 17">
            <a:extLst>
              <a:ext uri="{FF2B5EF4-FFF2-40B4-BE49-F238E27FC236}">
                <a16:creationId xmlns:a16="http://schemas.microsoft.com/office/drawing/2014/main" id="{7843C65F-83CF-47EC-B2D5-7EAF1C1F0EBC}"/>
              </a:ext>
            </a:extLst>
          </p:cNvPr>
          <p:cNvSpPr/>
          <p:nvPr/>
        </p:nvSpPr>
        <p:spPr>
          <a:xfrm>
            <a:off x="3094212" y="6095210"/>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FBBDDF20-210B-4DB9-B636-32C345CFCA50}"/>
              </a:ext>
            </a:extLst>
          </p:cNvPr>
          <p:cNvSpPr/>
          <p:nvPr/>
        </p:nvSpPr>
        <p:spPr>
          <a:xfrm>
            <a:off x="3054505" y="3977478"/>
            <a:ext cx="493382" cy="312473"/>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2364196E-5D89-43C1-AC20-302F261A4707}"/>
              </a:ext>
            </a:extLst>
          </p:cNvPr>
          <p:cNvSpPr/>
          <p:nvPr/>
        </p:nvSpPr>
        <p:spPr>
          <a:xfrm rot="16200000">
            <a:off x="-2472090" y="3425569"/>
            <a:ext cx="5728625" cy="536726"/>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Semantic Completeness</a:t>
            </a:r>
          </a:p>
        </p:txBody>
      </p:sp>
      <p:sp>
        <p:nvSpPr>
          <p:cNvPr id="24" name="Rectangle 23">
            <a:extLst>
              <a:ext uri="{FF2B5EF4-FFF2-40B4-BE49-F238E27FC236}">
                <a16:creationId xmlns:a16="http://schemas.microsoft.com/office/drawing/2014/main" id="{F6F4D100-927E-4E66-820C-F0585B200140}"/>
              </a:ext>
            </a:extLst>
          </p:cNvPr>
          <p:cNvSpPr/>
          <p:nvPr/>
        </p:nvSpPr>
        <p:spPr>
          <a:xfrm>
            <a:off x="3875784" y="4753669"/>
            <a:ext cx="1755951" cy="166459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Vocabulary for Models</a:t>
            </a:r>
            <a:endParaRPr lang="en-US" sz="2800" dirty="0">
              <a:solidFill>
                <a:schemeClr val="tx1"/>
              </a:solidFill>
            </a:endParaRPr>
          </a:p>
        </p:txBody>
      </p:sp>
      <p:sp>
        <p:nvSpPr>
          <p:cNvPr id="41" name="Rectangle: Rounded Corners 40">
            <a:extLst>
              <a:ext uri="{FF2B5EF4-FFF2-40B4-BE49-F238E27FC236}">
                <a16:creationId xmlns:a16="http://schemas.microsoft.com/office/drawing/2014/main" id="{A0F84AA5-ECD3-48E0-BD99-C5C14746D2E6}"/>
              </a:ext>
            </a:extLst>
          </p:cNvPr>
          <p:cNvSpPr/>
          <p:nvPr/>
        </p:nvSpPr>
        <p:spPr>
          <a:xfrm>
            <a:off x="9227487" y="586626"/>
            <a:ext cx="2531253" cy="611013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187476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4530E-CC46-492C-9B76-E9201C8AF6BD}"/>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Context Ontology</a:t>
            </a:r>
            <a:endParaRPr lang="en-CA" dirty="0"/>
          </a:p>
        </p:txBody>
      </p:sp>
      <p:sp>
        <p:nvSpPr>
          <p:cNvPr id="3" name="Content Placeholder 2">
            <a:extLst>
              <a:ext uri="{FF2B5EF4-FFF2-40B4-BE49-F238E27FC236}">
                <a16:creationId xmlns:a16="http://schemas.microsoft.com/office/drawing/2014/main" id="{802A239D-2FE8-4086-82C2-DF98914E2015}"/>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8312334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4D167-A552-4218-83F4-6B8ABDF30689}"/>
              </a:ext>
            </a:extLst>
          </p:cNvPr>
          <p:cNvSpPr>
            <a:spLocks noGrp="1"/>
          </p:cNvSpPr>
          <p:nvPr>
            <p:ph type="title"/>
          </p:nvPr>
        </p:nvSpPr>
        <p:spPr/>
        <p:txBody>
          <a:bodyPr/>
          <a:lstStyle/>
          <a:p>
            <a:r>
              <a:rPr lang="en-US" dirty="0"/>
              <a:t>Kinds of Contexts</a:t>
            </a:r>
          </a:p>
        </p:txBody>
      </p:sp>
      <p:sp>
        <p:nvSpPr>
          <p:cNvPr id="7" name="Footer Placeholder 6">
            <a:extLst>
              <a:ext uri="{FF2B5EF4-FFF2-40B4-BE49-F238E27FC236}">
                <a16:creationId xmlns:a16="http://schemas.microsoft.com/office/drawing/2014/main" id="{648ABD4D-F93A-4538-B199-97157EA9D90D}"/>
              </a:ext>
            </a:extLst>
          </p:cNvPr>
          <p:cNvSpPr>
            <a:spLocks noGrp="1"/>
          </p:cNvSpPr>
          <p:nvPr>
            <p:ph type="ftr" sz="quarter" idx="11"/>
          </p:nvPr>
        </p:nvSpPr>
        <p:spPr/>
        <p:txBody>
          <a:bodyPr/>
          <a:lstStyle/>
          <a:p>
            <a:r>
              <a:rPr lang="en-US"/>
              <a:t>VMBO 2019 - The 13th International Workshop on Value Modeling and Business Ontologies</a:t>
            </a:r>
          </a:p>
        </p:txBody>
      </p:sp>
      <p:sp>
        <p:nvSpPr>
          <p:cNvPr id="8" name="Slide Number Placeholder 7">
            <a:extLst>
              <a:ext uri="{FF2B5EF4-FFF2-40B4-BE49-F238E27FC236}">
                <a16:creationId xmlns:a16="http://schemas.microsoft.com/office/drawing/2014/main" id="{B2239620-03AA-4892-BC68-93EA36720E15}"/>
              </a:ext>
            </a:extLst>
          </p:cNvPr>
          <p:cNvSpPr>
            <a:spLocks noGrp="1"/>
          </p:cNvSpPr>
          <p:nvPr>
            <p:ph type="sldNum" sz="quarter" idx="12"/>
          </p:nvPr>
        </p:nvSpPr>
        <p:spPr/>
        <p:txBody>
          <a:bodyPr/>
          <a:lstStyle/>
          <a:p>
            <a:fld id="{8D12C5B7-7B10-4869-B167-40F859AA27F8}" type="slidenum">
              <a:rPr lang="en-US" smtClean="0"/>
              <a:t>23</a:t>
            </a:fld>
            <a:endParaRPr lang="en-US"/>
          </a:p>
        </p:txBody>
      </p:sp>
      <p:graphicFrame>
        <p:nvGraphicFramePr>
          <p:cNvPr id="6" name="Table 5">
            <a:extLst>
              <a:ext uri="{FF2B5EF4-FFF2-40B4-BE49-F238E27FC236}">
                <a16:creationId xmlns:a16="http://schemas.microsoft.com/office/drawing/2014/main" id="{244C3C73-D7D3-467D-A151-CC016ED3E51D}"/>
              </a:ext>
            </a:extLst>
          </p:cNvPr>
          <p:cNvGraphicFramePr>
            <a:graphicFrameLocks noGrp="1"/>
          </p:cNvGraphicFramePr>
          <p:nvPr/>
        </p:nvGraphicFramePr>
        <p:xfrm>
          <a:off x="1272209" y="2014330"/>
          <a:ext cx="9037981" cy="3790120"/>
        </p:xfrm>
        <a:graphic>
          <a:graphicData uri="http://schemas.openxmlformats.org/drawingml/2006/table">
            <a:tbl>
              <a:tblPr firstRow="1" firstCol="1" bandRow="1"/>
              <a:tblGrid>
                <a:gridCol w="1290458">
                  <a:extLst>
                    <a:ext uri="{9D8B030D-6E8A-4147-A177-3AD203B41FA5}">
                      <a16:colId xmlns:a16="http://schemas.microsoft.com/office/drawing/2014/main" val="3595662181"/>
                    </a:ext>
                  </a:extLst>
                </a:gridCol>
                <a:gridCol w="1290458">
                  <a:extLst>
                    <a:ext uri="{9D8B030D-6E8A-4147-A177-3AD203B41FA5}">
                      <a16:colId xmlns:a16="http://schemas.microsoft.com/office/drawing/2014/main" val="1370204641"/>
                    </a:ext>
                  </a:extLst>
                </a:gridCol>
                <a:gridCol w="1291413">
                  <a:extLst>
                    <a:ext uri="{9D8B030D-6E8A-4147-A177-3AD203B41FA5}">
                      <a16:colId xmlns:a16="http://schemas.microsoft.com/office/drawing/2014/main" val="1995936001"/>
                    </a:ext>
                  </a:extLst>
                </a:gridCol>
                <a:gridCol w="1291413">
                  <a:extLst>
                    <a:ext uri="{9D8B030D-6E8A-4147-A177-3AD203B41FA5}">
                      <a16:colId xmlns:a16="http://schemas.microsoft.com/office/drawing/2014/main" val="1212465195"/>
                    </a:ext>
                  </a:extLst>
                </a:gridCol>
                <a:gridCol w="1291413">
                  <a:extLst>
                    <a:ext uri="{9D8B030D-6E8A-4147-A177-3AD203B41FA5}">
                      <a16:colId xmlns:a16="http://schemas.microsoft.com/office/drawing/2014/main" val="470304370"/>
                    </a:ext>
                  </a:extLst>
                </a:gridCol>
                <a:gridCol w="1291413">
                  <a:extLst>
                    <a:ext uri="{9D8B030D-6E8A-4147-A177-3AD203B41FA5}">
                      <a16:colId xmlns:a16="http://schemas.microsoft.com/office/drawing/2014/main" val="2180937817"/>
                    </a:ext>
                  </a:extLst>
                </a:gridCol>
                <a:gridCol w="1291413">
                  <a:extLst>
                    <a:ext uri="{9D8B030D-6E8A-4147-A177-3AD203B41FA5}">
                      <a16:colId xmlns:a16="http://schemas.microsoft.com/office/drawing/2014/main" val="1168372779"/>
                    </a:ext>
                  </a:extLst>
                </a:gridCol>
              </a:tblGrid>
              <a:tr h="758024">
                <a:tc gridSpan="7">
                  <a:txBody>
                    <a:bodyPr/>
                    <a:lstStyle/>
                    <a:p>
                      <a:pPr marL="0" marR="0" algn="just">
                        <a:spcBef>
                          <a:spcPts val="0"/>
                        </a:spcBef>
                        <a:spcAft>
                          <a:spcPts val="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Contexts Grid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04926144"/>
                  </a:ext>
                </a:extLst>
              </a:tr>
              <a:tr h="758024">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Who</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Where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2800" dirty="0" err="1">
                          <a:effectLst/>
                          <a:latin typeface="Calibri" panose="020F0502020204030204" pitchFamily="34" charset="0"/>
                          <a:ea typeface="Calibri" panose="020F0502020204030204" pitchFamily="34" charset="0"/>
                          <a:cs typeface="Times New Roman" panose="02020603050405020304" pitchFamily="18" charset="0"/>
                        </a:rPr>
                        <a:t>hoW</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marL="0" marR="0" algn="just">
                        <a:spcBef>
                          <a:spcPts val="0"/>
                        </a:spcBef>
                        <a:spcAft>
                          <a:spcPts val="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Granularity</a:t>
                      </a:r>
                    </a:p>
                  </a:txBody>
                  <a:tcPr marL="68580" marR="68580"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67032122"/>
                  </a:ext>
                </a:extLst>
              </a:tr>
              <a:tr h="758024">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3725445457"/>
                  </a:ext>
                </a:extLst>
              </a:tr>
              <a:tr h="758024">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1579564755"/>
                  </a:ext>
                </a:extLst>
              </a:tr>
              <a:tr h="758024">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extLst>
                  <a:ext uri="{0D108BD9-81ED-4DB2-BD59-A6C34878D82A}">
                    <a16:rowId xmlns:a16="http://schemas.microsoft.com/office/drawing/2014/main" val="657595775"/>
                  </a:ext>
                </a:extLst>
              </a:tr>
            </a:tbl>
          </a:graphicData>
        </a:graphic>
      </p:graphicFrame>
    </p:spTree>
    <p:extLst>
      <p:ext uri="{BB962C8B-B14F-4D97-AF65-F5344CB8AC3E}">
        <p14:creationId xmlns:p14="http://schemas.microsoft.com/office/powerpoint/2010/main" val="1382662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Complex Context</a:t>
            </a:r>
          </a:p>
        </p:txBody>
      </p:sp>
      <p:sp>
        <p:nvSpPr>
          <p:cNvPr id="4" name="Slide Number Placeholder 3"/>
          <p:cNvSpPr>
            <a:spLocks noGrp="1"/>
          </p:cNvSpPr>
          <p:nvPr>
            <p:ph type="sldNum" sz="quarter" idx="12"/>
          </p:nvPr>
        </p:nvSpPr>
        <p:spPr/>
        <p:txBody>
          <a:bodyPr/>
          <a:lstStyle/>
          <a:p>
            <a:fld id="{0E49032C-FC1D-455E-94CE-D351C1237721}" type="slidenum">
              <a:rPr lang="en-US" smtClean="0">
                <a:solidFill>
                  <a:prstClr val="black">
                    <a:tint val="75000"/>
                  </a:prstClr>
                </a:solidFill>
              </a:rPr>
              <a:pPr/>
              <a:t>24</a:t>
            </a:fld>
            <a:endParaRPr lang="en-US" dirty="0">
              <a:solidFill>
                <a:prstClr val="black">
                  <a:tint val="75000"/>
                </a:prstClr>
              </a:solidFill>
            </a:endParaRPr>
          </a:p>
        </p:txBody>
      </p:sp>
      <p:graphicFrame>
        <p:nvGraphicFramePr>
          <p:cNvPr id="5" name="Diagram 4"/>
          <p:cNvGraphicFramePr/>
          <p:nvPr/>
        </p:nvGraphicFramePr>
        <p:xfrm>
          <a:off x="3048000" y="1447800"/>
          <a:ext cx="62484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4" name="Arc 33"/>
          <p:cNvSpPr/>
          <p:nvPr/>
        </p:nvSpPr>
        <p:spPr>
          <a:xfrm rot="20502277" flipV="1">
            <a:off x="4885508" y="3612758"/>
            <a:ext cx="3855010" cy="206962"/>
          </a:xfrm>
          <a:prstGeom prst="arc">
            <a:avLst>
              <a:gd name="adj1" fmla="val 16200000"/>
              <a:gd name="adj2" fmla="val 21319727"/>
            </a:avLst>
          </a:prstGeom>
          <a:ln w="28575" cap="sq">
            <a:solidFill>
              <a:srgbClr val="00B0F0"/>
            </a:solidFill>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35" name="TextBox 34"/>
          <p:cNvSpPr txBox="1"/>
          <p:nvPr/>
        </p:nvSpPr>
        <p:spPr>
          <a:xfrm>
            <a:off x="6813013" y="3259039"/>
            <a:ext cx="1659123" cy="457200"/>
          </a:xfrm>
          <a:prstGeom prst="rect">
            <a:avLst/>
          </a:prstGeom>
        </p:spPr>
        <p:txBody>
          <a:bodyPr vert="horz" wrap="none" lIns="91440" tIns="45720" rIns="91440" bIns="45720" rtlCol="0">
            <a:normAutofit/>
          </a:bodyPr>
          <a:lstStyle/>
          <a:p>
            <a:pPr marL="342900" indent="-342900">
              <a:spcBef>
                <a:spcPts val="800"/>
              </a:spcBef>
            </a:pPr>
            <a:r>
              <a:rPr lang="en-US" sz="1400" dirty="0">
                <a:solidFill>
                  <a:prstClr val="black"/>
                </a:solidFill>
              </a:rPr>
              <a:t>“In context ”</a:t>
            </a:r>
            <a:endParaRPr lang="en-US" sz="1200" dirty="0">
              <a:solidFill>
                <a:prstClr val="black"/>
              </a:solidFill>
            </a:endParaRPr>
          </a:p>
        </p:txBody>
      </p:sp>
      <p:sp>
        <p:nvSpPr>
          <p:cNvPr id="38" name="TextBox 37"/>
          <p:cNvSpPr txBox="1"/>
          <p:nvPr/>
        </p:nvSpPr>
        <p:spPr>
          <a:xfrm>
            <a:off x="3042100" y="2247900"/>
            <a:ext cx="1181692" cy="317004"/>
          </a:xfrm>
          <a:prstGeom prst="rect">
            <a:avLst/>
          </a:prstGeom>
        </p:spPr>
        <p:txBody>
          <a:bodyPr vert="horz" wrap="none" lIns="91440" tIns="45720" rIns="91440" bIns="45720" rtlCol="0">
            <a:normAutofit/>
          </a:bodyPr>
          <a:lstStyle/>
          <a:p>
            <a:pPr marL="342900" indent="-342900">
              <a:spcBef>
                <a:spcPts val="800"/>
              </a:spcBef>
            </a:pPr>
            <a:r>
              <a:rPr lang="en-US" sz="1400" dirty="0">
                <a:solidFill>
                  <a:prstClr val="black"/>
                </a:solidFill>
              </a:rPr>
              <a:t>“played by”</a:t>
            </a:r>
            <a:endParaRPr lang="en-US" sz="1200" dirty="0">
              <a:solidFill>
                <a:prstClr val="black"/>
              </a:solidFill>
            </a:endParaRPr>
          </a:p>
        </p:txBody>
      </p:sp>
      <p:sp>
        <p:nvSpPr>
          <p:cNvPr id="40" name="Arc 39"/>
          <p:cNvSpPr/>
          <p:nvPr/>
        </p:nvSpPr>
        <p:spPr>
          <a:xfrm rot="12112907">
            <a:off x="4410985" y="1621321"/>
            <a:ext cx="3174377" cy="2256808"/>
          </a:xfrm>
          <a:prstGeom prst="arc">
            <a:avLst/>
          </a:prstGeom>
          <a:ln w="28575" cap="sq">
            <a:solidFill>
              <a:schemeClr val="accent1">
                <a:lumMod val="75000"/>
              </a:schemeClr>
            </a:solidFill>
            <a:tailEnd type="triangle" w="lg"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42" name="Content Placeholder 2"/>
          <p:cNvSpPr>
            <a:spLocks noGrp="1"/>
          </p:cNvSpPr>
          <p:nvPr>
            <p:ph idx="1"/>
          </p:nvPr>
        </p:nvSpPr>
        <p:spPr>
          <a:xfrm>
            <a:off x="967027" y="5045074"/>
            <a:ext cx="10163655" cy="1584325"/>
          </a:xfrm>
        </p:spPr>
        <p:txBody>
          <a:bodyPr>
            <a:normAutofit lnSpcReduction="10000"/>
          </a:bodyPr>
          <a:lstStyle/>
          <a:p>
            <a:r>
              <a:rPr lang="en-US" dirty="0"/>
              <a:t>Recall </a:t>
            </a:r>
          </a:p>
          <a:p>
            <a:pPr lvl="1"/>
            <a:r>
              <a:rPr lang="en-US" dirty="0" err="1"/>
              <a:t>inContextOf</a:t>
            </a:r>
            <a:r>
              <a:rPr lang="en-US" dirty="0"/>
              <a:t> is sometimes an Independent Thing (aspect)</a:t>
            </a:r>
          </a:p>
          <a:p>
            <a:pPr lvl="1"/>
            <a:r>
              <a:rPr lang="en-US" dirty="0"/>
              <a:t>More often it is a Mediating Thing (multi-aspect)</a:t>
            </a:r>
          </a:p>
          <a:p>
            <a:pPr lvl="1"/>
            <a:r>
              <a:rPr lang="en-US" dirty="0"/>
              <a:t>Relator (Mediating Thing) is also an Existentially Dependent Thing</a:t>
            </a:r>
          </a:p>
        </p:txBody>
      </p:sp>
      <p:sp>
        <p:nvSpPr>
          <p:cNvPr id="3" name="Oval 2">
            <a:extLst>
              <a:ext uri="{FF2B5EF4-FFF2-40B4-BE49-F238E27FC236}">
                <a16:creationId xmlns:a16="http://schemas.microsoft.com/office/drawing/2014/main" id="{96682D01-9C63-4DE8-B975-1BA9B4932044}"/>
              </a:ext>
            </a:extLst>
          </p:cNvPr>
          <p:cNvSpPr/>
          <p:nvPr/>
        </p:nvSpPr>
        <p:spPr>
          <a:xfrm>
            <a:off x="9447634" y="2092394"/>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Who</a:t>
            </a:r>
            <a:endParaRPr lang="en-US" dirty="0"/>
          </a:p>
        </p:txBody>
      </p:sp>
      <p:sp>
        <p:nvSpPr>
          <p:cNvPr id="11" name="Oval 10">
            <a:extLst>
              <a:ext uri="{FF2B5EF4-FFF2-40B4-BE49-F238E27FC236}">
                <a16:creationId xmlns:a16="http://schemas.microsoft.com/office/drawing/2014/main" id="{DF1BBBB4-A136-47B8-8D84-D08273A5C7AE}"/>
              </a:ext>
            </a:extLst>
          </p:cNvPr>
          <p:cNvSpPr/>
          <p:nvPr/>
        </p:nvSpPr>
        <p:spPr>
          <a:xfrm>
            <a:off x="9863139" y="2915650"/>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What</a:t>
            </a:r>
            <a:endParaRPr lang="en-US" dirty="0"/>
          </a:p>
        </p:txBody>
      </p:sp>
      <p:sp>
        <p:nvSpPr>
          <p:cNvPr id="12" name="Oval 11">
            <a:extLst>
              <a:ext uri="{FF2B5EF4-FFF2-40B4-BE49-F238E27FC236}">
                <a16:creationId xmlns:a16="http://schemas.microsoft.com/office/drawing/2014/main" id="{30FA4603-0893-437C-B8C0-3D34BCCF588B}"/>
              </a:ext>
            </a:extLst>
          </p:cNvPr>
          <p:cNvSpPr/>
          <p:nvPr/>
        </p:nvSpPr>
        <p:spPr>
          <a:xfrm>
            <a:off x="9719235" y="3849196"/>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When</a:t>
            </a:r>
            <a:endParaRPr lang="en-US" dirty="0"/>
          </a:p>
        </p:txBody>
      </p:sp>
      <p:sp>
        <p:nvSpPr>
          <p:cNvPr id="13" name="Oval 12">
            <a:extLst>
              <a:ext uri="{FF2B5EF4-FFF2-40B4-BE49-F238E27FC236}">
                <a16:creationId xmlns:a16="http://schemas.microsoft.com/office/drawing/2014/main" id="{6657C9DC-19A0-4E02-B21D-A89B14167D8A}"/>
              </a:ext>
            </a:extLst>
          </p:cNvPr>
          <p:cNvSpPr/>
          <p:nvPr/>
        </p:nvSpPr>
        <p:spPr>
          <a:xfrm>
            <a:off x="8806502" y="4599548"/>
            <a:ext cx="1366198"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Where</a:t>
            </a:r>
            <a:endParaRPr lang="en-US" dirty="0"/>
          </a:p>
        </p:txBody>
      </p:sp>
      <p:sp>
        <p:nvSpPr>
          <p:cNvPr id="14" name="Oval 13">
            <a:extLst>
              <a:ext uri="{FF2B5EF4-FFF2-40B4-BE49-F238E27FC236}">
                <a16:creationId xmlns:a16="http://schemas.microsoft.com/office/drawing/2014/main" id="{FCE86715-F33D-4A7F-B287-07CAF2B692FB}"/>
              </a:ext>
            </a:extLst>
          </p:cNvPr>
          <p:cNvSpPr/>
          <p:nvPr/>
        </p:nvSpPr>
        <p:spPr>
          <a:xfrm>
            <a:off x="7452285" y="4546037"/>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Why</a:t>
            </a:r>
            <a:endParaRPr lang="en-US" dirty="0"/>
          </a:p>
        </p:txBody>
      </p:sp>
      <p:sp>
        <p:nvSpPr>
          <p:cNvPr id="15" name="Oval 14">
            <a:extLst>
              <a:ext uri="{FF2B5EF4-FFF2-40B4-BE49-F238E27FC236}">
                <a16:creationId xmlns:a16="http://schemas.microsoft.com/office/drawing/2014/main" id="{4E79C136-EDEC-4A56-BF29-A5EB530C62E6}"/>
              </a:ext>
            </a:extLst>
          </p:cNvPr>
          <p:cNvSpPr/>
          <p:nvPr/>
        </p:nvSpPr>
        <p:spPr>
          <a:xfrm>
            <a:off x="6230823" y="4249298"/>
            <a:ext cx="1164380" cy="638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t>hoW</a:t>
            </a:r>
            <a:endParaRPr lang="en-US" dirty="0"/>
          </a:p>
        </p:txBody>
      </p:sp>
      <p:cxnSp>
        <p:nvCxnSpPr>
          <p:cNvPr id="7" name="Straight Arrow Connector 6">
            <a:extLst>
              <a:ext uri="{FF2B5EF4-FFF2-40B4-BE49-F238E27FC236}">
                <a16:creationId xmlns:a16="http://schemas.microsoft.com/office/drawing/2014/main" id="{A20208DE-10E8-4CB3-B35C-ECC72841D45E}"/>
              </a:ext>
            </a:extLst>
          </p:cNvPr>
          <p:cNvCxnSpPr>
            <a:endCxn id="3" idx="3"/>
          </p:cNvCxnSpPr>
          <p:nvPr/>
        </p:nvCxnSpPr>
        <p:spPr>
          <a:xfrm flipV="1">
            <a:off x="9157157" y="2637052"/>
            <a:ext cx="460997" cy="37586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20EB81EE-B224-4F2F-8B0F-FCF7D6386420}"/>
              </a:ext>
            </a:extLst>
          </p:cNvPr>
          <p:cNvCxnSpPr>
            <a:endCxn id="11" idx="2"/>
          </p:cNvCxnSpPr>
          <p:nvPr/>
        </p:nvCxnSpPr>
        <p:spPr>
          <a:xfrm>
            <a:off x="9330024" y="3234703"/>
            <a:ext cx="533115"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B7EE607-77A1-4B7F-B832-5B8DEA6B2D8C}"/>
              </a:ext>
            </a:extLst>
          </p:cNvPr>
          <p:cNvCxnSpPr>
            <a:endCxn id="12" idx="1"/>
          </p:cNvCxnSpPr>
          <p:nvPr/>
        </p:nvCxnSpPr>
        <p:spPr>
          <a:xfrm>
            <a:off x="9306483" y="3570686"/>
            <a:ext cx="583272" cy="37195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D8AAB9EE-FD1C-4670-8786-5DECE506F673}"/>
              </a:ext>
            </a:extLst>
          </p:cNvPr>
          <p:cNvCxnSpPr>
            <a:endCxn id="13" idx="0"/>
          </p:cNvCxnSpPr>
          <p:nvPr/>
        </p:nvCxnSpPr>
        <p:spPr>
          <a:xfrm>
            <a:off x="9023573" y="3942644"/>
            <a:ext cx="466028" cy="65690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1375F23-1956-4162-80A1-395560C46AD3}"/>
              </a:ext>
            </a:extLst>
          </p:cNvPr>
          <p:cNvCxnSpPr>
            <a:endCxn id="14" idx="0"/>
          </p:cNvCxnSpPr>
          <p:nvPr/>
        </p:nvCxnSpPr>
        <p:spPr>
          <a:xfrm flipH="1">
            <a:off x="8034475" y="3959278"/>
            <a:ext cx="297050" cy="58675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8E90340-DB0F-43AD-9904-F1CB7633B8BF}"/>
              </a:ext>
            </a:extLst>
          </p:cNvPr>
          <p:cNvCxnSpPr>
            <a:endCxn id="15" idx="7"/>
          </p:cNvCxnSpPr>
          <p:nvPr/>
        </p:nvCxnSpPr>
        <p:spPr>
          <a:xfrm flipH="1">
            <a:off x="7224683" y="3962400"/>
            <a:ext cx="577428" cy="38034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31132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4B3AC-49E5-4B80-AC03-3AEB72378EA9}"/>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Process</a:t>
            </a:r>
            <a:endParaRPr lang="en-CA" dirty="0"/>
          </a:p>
        </p:txBody>
      </p:sp>
      <p:sp>
        <p:nvSpPr>
          <p:cNvPr id="3" name="Content Placeholder 2">
            <a:extLst>
              <a:ext uri="{FF2B5EF4-FFF2-40B4-BE49-F238E27FC236}">
                <a16:creationId xmlns:a16="http://schemas.microsoft.com/office/drawing/2014/main" id="{1F86EF8D-349E-4E95-BACA-47386F39C94B}"/>
              </a:ext>
            </a:extLst>
          </p:cNvPr>
          <p:cNvSpPr>
            <a:spLocks noGrp="1"/>
          </p:cNvSpPr>
          <p:nvPr>
            <p:ph idx="1"/>
          </p:nvPr>
        </p:nvSpPr>
        <p:spPr/>
        <p:txBody>
          <a:bodyPr/>
          <a:lstStyle/>
          <a:p>
            <a:pPr lvl="0"/>
            <a:endParaRPr lang="en-CA" sz="28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225577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79FBA-F4E4-43A8-9E19-2B0193464BF5}"/>
              </a:ext>
            </a:extLst>
          </p:cNvPr>
          <p:cNvSpPr>
            <a:spLocks noGrp="1"/>
          </p:cNvSpPr>
          <p:nvPr>
            <p:ph type="title"/>
          </p:nvPr>
        </p:nvSpPr>
        <p:spPr>
          <a:xfrm>
            <a:off x="0" y="0"/>
            <a:ext cx="10515600" cy="1325563"/>
          </a:xfrm>
        </p:spPr>
        <p:txBody>
          <a:bodyPr/>
          <a:lstStyle/>
          <a:p>
            <a:r>
              <a:rPr lang="en-US" dirty="0"/>
              <a:t>Top level ‘triage’ process</a:t>
            </a:r>
            <a:endParaRPr lang="en-CA" dirty="0"/>
          </a:p>
        </p:txBody>
      </p:sp>
      <p:sp>
        <p:nvSpPr>
          <p:cNvPr id="4" name="Arrow: Chevron 3">
            <a:extLst>
              <a:ext uri="{FF2B5EF4-FFF2-40B4-BE49-F238E27FC236}">
                <a16:creationId xmlns:a16="http://schemas.microsoft.com/office/drawing/2014/main" id="{375B2E9A-41DC-4057-BEEB-6936B4608D07}"/>
              </a:ext>
            </a:extLst>
          </p:cNvPr>
          <p:cNvSpPr/>
          <p:nvPr/>
        </p:nvSpPr>
        <p:spPr>
          <a:xfrm>
            <a:off x="950734" y="3392604"/>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chemeClr val="bg1"/>
                </a:solidFill>
              </a:rPr>
              <a:t>Analyze Input</a:t>
            </a:r>
            <a:endParaRPr lang="en-CA" dirty="0">
              <a:solidFill>
                <a:schemeClr val="bg1"/>
              </a:solidFill>
            </a:endParaRPr>
          </a:p>
        </p:txBody>
      </p:sp>
      <p:sp>
        <p:nvSpPr>
          <p:cNvPr id="5" name="Arrow: Chevron 4">
            <a:extLst>
              <a:ext uri="{FF2B5EF4-FFF2-40B4-BE49-F238E27FC236}">
                <a16:creationId xmlns:a16="http://schemas.microsoft.com/office/drawing/2014/main" id="{09A3CC07-FDFB-4901-90F6-017B528937E8}"/>
              </a:ext>
            </a:extLst>
          </p:cNvPr>
          <p:cNvSpPr/>
          <p:nvPr/>
        </p:nvSpPr>
        <p:spPr>
          <a:xfrm>
            <a:off x="3101491" y="1760470"/>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solidFill>
                  <a:schemeClr val="bg1"/>
                </a:solidFill>
              </a:rPr>
              <a:t>Process 1: Terms</a:t>
            </a:r>
            <a:endParaRPr lang="en-CA" sz="1600" dirty="0">
              <a:solidFill>
                <a:schemeClr val="bg1"/>
              </a:solidFill>
            </a:endParaRPr>
          </a:p>
        </p:txBody>
      </p:sp>
      <p:sp>
        <p:nvSpPr>
          <p:cNvPr id="6" name="Arrow: Chevron 5">
            <a:extLst>
              <a:ext uri="{FF2B5EF4-FFF2-40B4-BE49-F238E27FC236}">
                <a16:creationId xmlns:a16="http://schemas.microsoft.com/office/drawing/2014/main" id="{F05DF940-6D14-4095-8A3C-A9799D2C17CF}"/>
              </a:ext>
            </a:extLst>
          </p:cNvPr>
          <p:cNvSpPr/>
          <p:nvPr/>
        </p:nvSpPr>
        <p:spPr>
          <a:xfrm>
            <a:off x="3429505" y="3392604"/>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solidFill>
                  <a:schemeClr val="bg1"/>
                </a:solidFill>
              </a:rPr>
              <a:t>Process 2: Abbrev</a:t>
            </a:r>
            <a:endParaRPr lang="en-CA" sz="1600" dirty="0">
              <a:solidFill>
                <a:schemeClr val="bg1"/>
              </a:solidFill>
            </a:endParaRPr>
          </a:p>
        </p:txBody>
      </p:sp>
      <p:sp>
        <p:nvSpPr>
          <p:cNvPr id="7" name="Arrow: Chevron 6">
            <a:extLst>
              <a:ext uri="{FF2B5EF4-FFF2-40B4-BE49-F238E27FC236}">
                <a16:creationId xmlns:a16="http://schemas.microsoft.com/office/drawing/2014/main" id="{09052526-D79A-4E5E-ADDC-FC63EA218060}"/>
              </a:ext>
            </a:extLst>
          </p:cNvPr>
          <p:cNvSpPr/>
          <p:nvPr/>
        </p:nvSpPr>
        <p:spPr>
          <a:xfrm>
            <a:off x="3332615" y="4958852"/>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dirty="0">
                <a:solidFill>
                  <a:schemeClr val="bg1"/>
                </a:solidFill>
              </a:rPr>
              <a:t>Process 3: Refs</a:t>
            </a:r>
            <a:endParaRPr lang="en-CA" sz="1600" dirty="0">
              <a:solidFill>
                <a:schemeClr val="bg1"/>
              </a:solidFill>
            </a:endParaRPr>
          </a:p>
        </p:txBody>
      </p:sp>
      <p:sp>
        <p:nvSpPr>
          <p:cNvPr id="8" name="Arrow: Right 7">
            <a:extLst>
              <a:ext uri="{FF2B5EF4-FFF2-40B4-BE49-F238E27FC236}">
                <a16:creationId xmlns:a16="http://schemas.microsoft.com/office/drawing/2014/main" id="{ABFCE1EC-4226-4A66-91C6-42589EF3657D}"/>
              </a:ext>
            </a:extLst>
          </p:cNvPr>
          <p:cNvSpPr/>
          <p:nvPr/>
        </p:nvSpPr>
        <p:spPr>
          <a:xfrm>
            <a:off x="2809812" y="3542543"/>
            <a:ext cx="522803" cy="36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Arrow: Right 8">
            <a:extLst>
              <a:ext uri="{FF2B5EF4-FFF2-40B4-BE49-F238E27FC236}">
                <a16:creationId xmlns:a16="http://schemas.microsoft.com/office/drawing/2014/main" id="{8D014087-4276-43A0-8101-EF60A29925C2}"/>
              </a:ext>
            </a:extLst>
          </p:cNvPr>
          <p:cNvSpPr/>
          <p:nvPr/>
        </p:nvSpPr>
        <p:spPr>
          <a:xfrm rot="2843235">
            <a:off x="2362902" y="4507581"/>
            <a:ext cx="996581" cy="36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Arrow: Right 9">
            <a:extLst>
              <a:ext uri="{FF2B5EF4-FFF2-40B4-BE49-F238E27FC236}">
                <a16:creationId xmlns:a16="http://schemas.microsoft.com/office/drawing/2014/main" id="{AECF622E-4E42-4393-8EA6-19346BC6F010}"/>
              </a:ext>
            </a:extLst>
          </p:cNvPr>
          <p:cNvSpPr/>
          <p:nvPr/>
        </p:nvSpPr>
        <p:spPr>
          <a:xfrm rot="18290223">
            <a:off x="2238350" y="2714593"/>
            <a:ext cx="996581" cy="3693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2" name="Connector: Elbow 11">
            <a:extLst>
              <a:ext uri="{FF2B5EF4-FFF2-40B4-BE49-F238E27FC236}">
                <a16:creationId xmlns:a16="http://schemas.microsoft.com/office/drawing/2014/main" id="{A7754DB9-8D6F-4EF5-A68E-ADFC2E158818}"/>
              </a:ext>
            </a:extLst>
          </p:cNvPr>
          <p:cNvCxnSpPr>
            <a:endCxn id="7" idx="2"/>
          </p:cNvCxnSpPr>
          <p:nvPr/>
        </p:nvCxnSpPr>
        <p:spPr>
          <a:xfrm rot="5400000">
            <a:off x="2408877" y="4127966"/>
            <a:ext cx="3185015" cy="39109"/>
          </a:xfrm>
          <a:prstGeom prst="bentConnector5">
            <a:avLst>
              <a:gd name="adj1" fmla="val 18724"/>
              <a:gd name="adj2" fmla="val 2344532"/>
              <a:gd name="adj3" fmla="val 107177"/>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65FCA72-EDE6-4E28-AEC0-E9CEF7940514}"/>
              </a:ext>
            </a:extLst>
          </p:cNvPr>
          <p:cNvSpPr txBox="1"/>
          <p:nvPr/>
        </p:nvSpPr>
        <p:spPr>
          <a:xfrm>
            <a:off x="2851100" y="5969112"/>
            <a:ext cx="1493550" cy="369332"/>
          </a:xfrm>
          <a:prstGeom prst="rect">
            <a:avLst/>
          </a:prstGeom>
          <a:noFill/>
        </p:spPr>
        <p:txBody>
          <a:bodyPr wrap="none" rtlCol="0">
            <a:spAutoFit/>
          </a:bodyPr>
          <a:lstStyle/>
          <a:p>
            <a:r>
              <a:rPr lang="en-US" dirty="0"/>
              <a:t>Might refer to</a:t>
            </a:r>
            <a:endParaRPr lang="en-CA" dirty="0"/>
          </a:p>
        </p:txBody>
      </p:sp>
      <p:sp>
        <p:nvSpPr>
          <p:cNvPr id="15" name="Arrow: Chevron 14">
            <a:extLst>
              <a:ext uri="{FF2B5EF4-FFF2-40B4-BE49-F238E27FC236}">
                <a16:creationId xmlns:a16="http://schemas.microsoft.com/office/drawing/2014/main" id="{8D99D999-B6DC-4272-BF1D-F0D27DC880E4}"/>
              </a:ext>
            </a:extLst>
          </p:cNvPr>
          <p:cNvSpPr/>
          <p:nvPr/>
        </p:nvSpPr>
        <p:spPr>
          <a:xfrm>
            <a:off x="8323224" y="1747561"/>
            <a:ext cx="1887337"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Update concepts Synonyms</a:t>
            </a:r>
            <a:endParaRPr lang="en-CA" sz="1400" dirty="0">
              <a:solidFill>
                <a:schemeClr val="bg1"/>
              </a:solidFill>
            </a:endParaRPr>
          </a:p>
        </p:txBody>
      </p:sp>
      <p:sp>
        <p:nvSpPr>
          <p:cNvPr id="16" name="Flowchart: Decision 15">
            <a:extLst>
              <a:ext uri="{FF2B5EF4-FFF2-40B4-BE49-F238E27FC236}">
                <a16:creationId xmlns:a16="http://schemas.microsoft.com/office/drawing/2014/main" id="{204C32FB-D19B-4F25-AAA9-4C79F3AB180A}"/>
              </a:ext>
            </a:extLst>
          </p:cNvPr>
          <p:cNvSpPr/>
          <p:nvPr/>
        </p:nvSpPr>
        <p:spPr>
          <a:xfrm>
            <a:off x="5517502" y="1690688"/>
            <a:ext cx="1805031" cy="894923"/>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Concept Exists</a:t>
            </a:r>
            <a:endParaRPr lang="en-CA" dirty="0"/>
          </a:p>
        </p:txBody>
      </p:sp>
      <p:sp>
        <p:nvSpPr>
          <p:cNvPr id="17" name="Arrow: Chevron 16">
            <a:extLst>
              <a:ext uri="{FF2B5EF4-FFF2-40B4-BE49-F238E27FC236}">
                <a16:creationId xmlns:a16="http://schemas.microsoft.com/office/drawing/2014/main" id="{DA2BB22A-4B23-4DA1-972F-CD5B3A735DB3}"/>
              </a:ext>
            </a:extLst>
          </p:cNvPr>
          <p:cNvSpPr/>
          <p:nvPr/>
        </p:nvSpPr>
        <p:spPr>
          <a:xfrm>
            <a:off x="7437858" y="656955"/>
            <a:ext cx="218707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New Concept in Concepts List</a:t>
            </a:r>
            <a:endParaRPr lang="en-CA" sz="1400" dirty="0">
              <a:solidFill>
                <a:schemeClr val="bg1"/>
              </a:solidFill>
            </a:endParaRPr>
          </a:p>
        </p:txBody>
      </p:sp>
      <p:cxnSp>
        <p:nvCxnSpPr>
          <p:cNvPr id="18" name="Connector: Elbow 17">
            <a:extLst>
              <a:ext uri="{FF2B5EF4-FFF2-40B4-BE49-F238E27FC236}">
                <a16:creationId xmlns:a16="http://schemas.microsoft.com/office/drawing/2014/main" id="{D6FDFA9E-2298-4E44-9264-1B3D57BDB087}"/>
              </a:ext>
            </a:extLst>
          </p:cNvPr>
          <p:cNvCxnSpPr>
            <a:stCxn id="16" idx="0"/>
            <a:endCxn id="17" idx="1"/>
          </p:cNvCxnSpPr>
          <p:nvPr/>
        </p:nvCxnSpPr>
        <p:spPr>
          <a:xfrm rot="5400000" flipH="1" flipV="1">
            <a:off x="6802660" y="664902"/>
            <a:ext cx="643145" cy="1408428"/>
          </a:xfrm>
          <a:prstGeom prst="bentConnector2">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E89032C2-8A2F-43D9-94A7-BF72434AABD3}"/>
              </a:ext>
            </a:extLst>
          </p:cNvPr>
          <p:cNvCxnSpPr>
            <a:stCxn id="16" idx="3"/>
            <a:endCxn id="15" idx="1"/>
          </p:cNvCxnSpPr>
          <p:nvPr/>
        </p:nvCxnSpPr>
        <p:spPr>
          <a:xfrm flipV="1">
            <a:off x="7322533" y="2138149"/>
            <a:ext cx="1391279" cy="1"/>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nector: Elbow 24">
            <a:extLst>
              <a:ext uri="{FF2B5EF4-FFF2-40B4-BE49-F238E27FC236}">
                <a16:creationId xmlns:a16="http://schemas.microsoft.com/office/drawing/2014/main" id="{44AE6F2F-7F2B-4AD5-B579-422E29C434EF}"/>
              </a:ext>
            </a:extLst>
          </p:cNvPr>
          <p:cNvCxnSpPr>
            <a:stCxn id="5" idx="3"/>
            <a:endCxn id="16" idx="1"/>
          </p:cNvCxnSpPr>
          <p:nvPr/>
        </p:nvCxnSpPr>
        <p:spPr>
          <a:xfrm flipV="1">
            <a:off x="4790507" y="2138150"/>
            <a:ext cx="726995" cy="12908"/>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D6CD44C-FB20-4001-9E2B-99613DA5A96D}"/>
              </a:ext>
            </a:extLst>
          </p:cNvPr>
          <p:cNvSpPr txBox="1"/>
          <p:nvPr/>
        </p:nvSpPr>
        <p:spPr>
          <a:xfrm>
            <a:off x="6525340" y="36086"/>
            <a:ext cx="4376943" cy="646331"/>
          </a:xfrm>
          <a:prstGeom prst="rect">
            <a:avLst/>
          </a:prstGeom>
          <a:noFill/>
        </p:spPr>
        <p:txBody>
          <a:bodyPr wrap="square" rtlCol="0">
            <a:spAutoFit/>
          </a:bodyPr>
          <a:lstStyle/>
          <a:p>
            <a:r>
              <a:rPr lang="en-US" dirty="0"/>
              <a:t>Identity if this is a word strong that already exists in our concept-base already</a:t>
            </a:r>
            <a:endParaRPr lang="en-CA" dirty="0"/>
          </a:p>
        </p:txBody>
      </p:sp>
      <p:cxnSp>
        <p:nvCxnSpPr>
          <p:cNvPr id="33" name="Connector: Elbow 32">
            <a:extLst>
              <a:ext uri="{FF2B5EF4-FFF2-40B4-BE49-F238E27FC236}">
                <a16:creationId xmlns:a16="http://schemas.microsoft.com/office/drawing/2014/main" id="{395C250B-7A0B-436D-898C-DFA591FBF205}"/>
              </a:ext>
            </a:extLst>
          </p:cNvPr>
          <p:cNvCxnSpPr>
            <a:stCxn id="6" idx="3"/>
            <a:endCxn id="36" idx="1"/>
          </p:cNvCxnSpPr>
          <p:nvPr/>
        </p:nvCxnSpPr>
        <p:spPr>
          <a:xfrm>
            <a:off x="5118521" y="3783192"/>
            <a:ext cx="904895" cy="12700"/>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6" name="Flowchart: Decision 35">
            <a:extLst>
              <a:ext uri="{FF2B5EF4-FFF2-40B4-BE49-F238E27FC236}">
                <a16:creationId xmlns:a16="http://schemas.microsoft.com/office/drawing/2014/main" id="{8A8BB190-2AF9-4538-BDF7-A4C3D8D184B0}"/>
              </a:ext>
            </a:extLst>
          </p:cNvPr>
          <p:cNvSpPr/>
          <p:nvPr/>
        </p:nvSpPr>
        <p:spPr>
          <a:xfrm>
            <a:off x="6023416" y="3335730"/>
            <a:ext cx="1805031" cy="894923"/>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Refers to </a:t>
            </a:r>
            <a:endParaRPr lang="en-CA" dirty="0"/>
          </a:p>
        </p:txBody>
      </p:sp>
      <p:cxnSp>
        <p:nvCxnSpPr>
          <p:cNvPr id="40" name="Connector: Elbow 39">
            <a:extLst>
              <a:ext uri="{FF2B5EF4-FFF2-40B4-BE49-F238E27FC236}">
                <a16:creationId xmlns:a16="http://schemas.microsoft.com/office/drawing/2014/main" id="{9D15DB3F-5F38-46CD-B579-3589E5EEE54E}"/>
              </a:ext>
            </a:extLst>
          </p:cNvPr>
          <p:cNvCxnSpPr>
            <a:stCxn id="36" idx="0"/>
            <a:endCxn id="5" idx="2"/>
          </p:cNvCxnSpPr>
          <p:nvPr/>
        </p:nvCxnSpPr>
        <p:spPr>
          <a:xfrm rot="16200000" flipV="1">
            <a:off x="4941277" y="1351074"/>
            <a:ext cx="794084" cy="3175227"/>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3" name="Connector: Elbow 42">
            <a:extLst>
              <a:ext uri="{FF2B5EF4-FFF2-40B4-BE49-F238E27FC236}">
                <a16:creationId xmlns:a16="http://schemas.microsoft.com/office/drawing/2014/main" id="{A7C040E1-173E-4EBB-9C4F-61A5773F7040}"/>
              </a:ext>
            </a:extLst>
          </p:cNvPr>
          <p:cNvCxnSpPr>
            <a:stCxn id="36" idx="2"/>
            <a:endCxn id="7" idx="0"/>
          </p:cNvCxnSpPr>
          <p:nvPr/>
        </p:nvCxnSpPr>
        <p:spPr>
          <a:xfrm rot="5400000">
            <a:off x="5089782" y="3122701"/>
            <a:ext cx="728199" cy="2944103"/>
          </a:xfrm>
          <a:prstGeom prst="bentConnector3">
            <a:avLst>
              <a:gd name="adj1" fmla="val 50000"/>
            </a:avLst>
          </a:prstGeom>
          <a:ln w="28575">
            <a:solidFill>
              <a:schemeClr val="accent4">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F74B6BA7-4F3C-48D7-BE3D-8A111B89CE6A}"/>
              </a:ext>
            </a:extLst>
          </p:cNvPr>
          <p:cNvSpPr txBox="1"/>
          <p:nvPr/>
        </p:nvSpPr>
        <p:spPr>
          <a:xfrm>
            <a:off x="6809587" y="4802410"/>
            <a:ext cx="4376943" cy="646331"/>
          </a:xfrm>
          <a:prstGeom prst="rect">
            <a:avLst/>
          </a:prstGeom>
          <a:noFill/>
        </p:spPr>
        <p:txBody>
          <a:bodyPr wrap="square" rtlCol="0">
            <a:spAutoFit/>
          </a:bodyPr>
          <a:lstStyle/>
          <a:p>
            <a:r>
              <a:rPr lang="en-US" dirty="0"/>
              <a:t>Define ‘Term’: A lexical representation of a Concept</a:t>
            </a:r>
            <a:endParaRPr lang="en-CA" dirty="0"/>
          </a:p>
        </p:txBody>
      </p:sp>
      <p:sp>
        <p:nvSpPr>
          <p:cNvPr id="47" name="TextBox 46">
            <a:extLst>
              <a:ext uri="{FF2B5EF4-FFF2-40B4-BE49-F238E27FC236}">
                <a16:creationId xmlns:a16="http://schemas.microsoft.com/office/drawing/2014/main" id="{F5081B4E-163C-4C00-A853-11DA53B2508A}"/>
              </a:ext>
            </a:extLst>
          </p:cNvPr>
          <p:cNvSpPr txBox="1"/>
          <p:nvPr/>
        </p:nvSpPr>
        <p:spPr>
          <a:xfrm>
            <a:off x="5117869" y="5448401"/>
            <a:ext cx="5969830" cy="1200329"/>
          </a:xfrm>
          <a:prstGeom prst="rect">
            <a:avLst/>
          </a:prstGeom>
          <a:noFill/>
        </p:spPr>
        <p:txBody>
          <a:bodyPr wrap="square" rtlCol="0">
            <a:spAutoFit/>
          </a:bodyPr>
          <a:lstStyle/>
          <a:p>
            <a:r>
              <a:rPr lang="en-US" dirty="0"/>
              <a:t>Reference: Background material we may want to point to for the meaning of some basic term (symbol grounding)</a:t>
            </a:r>
          </a:p>
          <a:p>
            <a:r>
              <a:rPr lang="en-US" dirty="0"/>
              <a:t> - makes the Foundational Ontology really simple</a:t>
            </a:r>
          </a:p>
          <a:p>
            <a:r>
              <a:rPr lang="en-US" dirty="0"/>
              <a:t> - document this for other groups</a:t>
            </a:r>
            <a:endParaRPr lang="en-CA" dirty="0"/>
          </a:p>
        </p:txBody>
      </p:sp>
      <p:sp>
        <p:nvSpPr>
          <p:cNvPr id="48" name="Arrow: Chevron 47">
            <a:extLst>
              <a:ext uri="{FF2B5EF4-FFF2-40B4-BE49-F238E27FC236}">
                <a16:creationId xmlns:a16="http://schemas.microsoft.com/office/drawing/2014/main" id="{3E908084-B86D-4BDA-A4E3-F3D7B355C968}"/>
              </a:ext>
            </a:extLst>
          </p:cNvPr>
          <p:cNvSpPr/>
          <p:nvPr/>
        </p:nvSpPr>
        <p:spPr>
          <a:xfrm>
            <a:off x="9431951" y="2899289"/>
            <a:ext cx="1887337"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Update context ontology</a:t>
            </a:r>
            <a:endParaRPr lang="en-CA" sz="1400" dirty="0">
              <a:solidFill>
                <a:schemeClr val="bg1"/>
              </a:solidFill>
            </a:endParaRPr>
          </a:p>
        </p:txBody>
      </p:sp>
      <p:sp>
        <p:nvSpPr>
          <p:cNvPr id="49" name="Arrow: Chevron 48">
            <a:extLst>
              <a:ext uri="{FF2B5EF4-FFF2-40B4-BE49-F238E27FC236}">
                <a16:creationId xmlns:a16="http://schemas.microsoft.com/office/drawing/2014/main" id="{D10B3F6C-2466-4B6F-BFA7-424432C733D8}"/>
              </a:ext>
            </a:extLst>
          </p:cNvPr>
          <p:cNvSpPr/>
          <p:nvPr/>
        </p:nvSpPr>
        <p:spPr>
          <a:xfrm>
            <a:off x="9431951" y="3838825"/>
            <a:ext cx="1887337"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400" dirty="0">
                <a:solidFill>
                  <a:schemeClr val="bg1"/>
                </a:solidFill>
              </a:rPr>
              <a:t>Outputs</a:t>
            </a:r>
          </a:p>
          <a:p>
            <a:pPr algn="ctr"/>
            <a:r>
              <a:rPr lang="en-US" sz="1400" dirty="0">
                <a:solidFill>
                  <a:schemeClr val="bg1"/>
                </a:solidFill>
              </a:rPr>
              <a:t> (all 3)</a:t>
            </a:r>
            <a:endParaRPr lang="en-CA" sz="1400" dirty="0">
              <a:solidFill>
                <a:schemeClr val="bg1"/>
              </a:solidFill>
            </a:endParaRPr>
          </a:p>
        </p:txBody>
      </p:sp>
    </p:spTree>
    <p:extLst>
      <p:ext uri="{BB962C8B-B14F-4D97-AF65-F5344CB8AC3E}">
        <p14:creationId xmlns:p14="http://schemas.microsoft.com/office/powerpoint/2010/main" val="4605130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2">
            <a:extLst>
              <a:ext uri="{FF2B5EF4-FFF2-40B4-BE49-F238E27FC236}">
                <a16:creationId xmlns:a16="http://schemas.microsoft.com/office/drawing/2014/main" id="{F5416241-656C-428C-9E2B-2C8D085A7228}"/>
              </a:ext>
            </a:extLst>
          </p:cNvPr>
          <p:cNvSpPr/>
          <p:nvPr/>
        </p:nvSpPr>
        <p:spPr>
          <a:xfrm>
            <a:off x="734009" y="2198589"/>
            <a:ext cx="4710928" cy="3261768"/>
          </a:xfrm>
          <a:prstGeom prst="cloud">
            <a:avLst/>
          </a:prstGeom>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en-US" dirty="0"/>
              <a:t>See other page</a:t>
            </a:r>
            <a:endParaRPr lang="en-CA" dirty="0"/>
          </a:p>
        </p:txBody>
      </p:sp>
      <p:sp>
        <p:nvSpPr>
          <p:cNvPr id="2" name="Title 1">
            <a:extLst>
              <a:ext uri="{FF2B5EF4-FFF2-40B4-BE49-F238E27FC236}">
                <a16:creationId xmlns:a16="http://schemas.microsoft.com/office/drawing/2014/main" id="{D1190F4B-90A8-4293-A604-B9FB2A55F8EA}"/>
              </a:ext>
            </a:extLst>
          </p:cNvPr>
          <p:cNvSpPr>
            <a:spLocks noGrp="1"/>
          </p:cNvSpPr>
          <p:nvPr>
            <p:ph type="title"/>
          </p:nvPr>
        </p:nvSpPr>
        <p:spPr>
          <a:xfrm>
            <a:off x="0" y="0"/>
            <a:ext cx="9031024" cy="1038805"/>
          </a:xfrm>
        </p:spPr>
        <p:txBody>
          <a:bodyPr>
            <a:normAutofit fontScale="90000"/>
          </a:bodyPr>
          <a:lstStyle/>
          <a:p>
            <a:r>
              <a:rPr lang="en-US" dirty="0"/>
              <a:t>Process for ‘Term’? </a:t>
            </a:r>
            <a:br>
              <a:rPr lang="en-US" dirty="0"/>
            </a:br>
            <a:r>
              <a:rPr lang="en-US" dirty="0"/>
              <a:t>(or core, for Concept)</a:t>
            </a:r>
            <a:endParaRPr lang="en-CA" dirty="0"/>
          </a:p>
        </p:txBody>
      </p:sp>
      <p:sp>
        <p:nvSpPr>
          <p:cNvPr id="4" name="Arrow: Chevron 3">
            <a:extLst>
              <a:ext uri="{FF2B5EF4-FFF2-40B4-BE49-F238E27FC236}">
                <a16:creationId xmlns:a16="http://schemas.microsoft.com/office/drawing/2014/main" id="{39FEEB7E-5018-4ECA-9C85-40AB0BDF2369}"/>
              </a:ext>
            </a:extLst>
          </p:cNvPr>
          <p:cNvSpPr/>
          <p:nvPr/>
        </p:nvSpPr>
        <p:spPr>
          <a:xfrm>
            <a:off x="950734" y="3392604"/>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chemeClr val="bg1"/>
                </a:solidFill>
              </a:rPr>
              <a:t>Identify Term</a:t>
            </a:r>
            <a:endParaRPr lang="en-CA" dirty="0">
              <a:solidFill>
                <a:schemeClr val="bg1"/>
              </a:solidFill>
            </a:endParaRPr>
          </a:p>
        </p:txBody>
      </p:sp>
      <p:sp>
        <p:nvSpPr>
          <p:cNvPr id="5" name="Arrow: Chevron 4">
            <a:extLst>
              <a:ext uri="{FF2B5EF4-FFF2-40B4-BE49-F238E27FC236}">
                <a16:creationId xmlns:a16="http://schemas.microsoft.com/office/drawing/2014/main" id="{7D0C3FF3-7515-4F74-BE77-BFCA9AA12F56}"/>
              </a:ext>
            </a:extLst>
          </p:cNvPr>
          <p:cNvSpPr/>
          <p:nvPr/>
        </p:nvSpPr>
        <p:spPr>
          <a:xfrm>
            <a:off x="1535685" y="4352031"/>
            <a:ext cx="1816688" cy="78117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Identify Usage Context</a:t>
            </a:r>
            <a:endParaRPr lang="en-CA" dirty="0">
              <a:solidFill>
                <a:schemeClr val="bg1"/>
              </a:solidFill>
            </a:endParaRPr>
          </a:p>
        </p:txBody>
      </p:sp>
      <p:sp>
        <p:nvSpPr>
          <p:cNvPr id="6" name="Arrow: Chevron 5">
            <a:extLst>
              <a:ext uri="{FF2B5EF4-FFF2-40B4-BE49-F238E27FC236}">
                <a16:creationId xmlns:a16="http://schemas.microsoft.com/office/drawing/2014/main" id="{466E79EB-37BC-44F7-8AC1-9C82D6EF422F}"/>
              </a:ext>
            </a:extLst>
          </p:cNvPr>
          <p:cNvSpPr/>
          <p:nvPr/>
        </p:nvSpPr>
        <p:spPr>
          <a:xfrm>
            <a:off x="2414721" y="3393375"/>
            <a:ext cx="1816688" cy="781176"/>
          </a:xfrm>
          <a:prstGeom prst="chevron">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a:solidFill>
                  <a:schemeClr val="bg1"/>
                </a:solidFill>
              </a:rPr>
              <a:t>Identify Concept</a:t>
            </a:r>
            <a:endParaRPr lang="en-CA" dirty="0">
              <a:solidFill>
                <a:schemeClr val="bg1"/>
              </a:solidFill>
            </a:endParaRPr>
          </a:p>
        </p:txBody>
      </p:sp>
      <p:sp>
        <p:nvSpPr>
          <p:cNvPr id="7" name="Arrow: Chevron 6">
            <a:extLst>
              <a:ext uri="{FF2B5EF4-FFF2-40B4-BE49-F238E27FC236}">
                <a16:creationId xmlns:a16="http://schemas.microsoft.com/office/drawing/2014/main" id="{E7432A97-EEC3-4482-A8A2-9BE2B014DB27}"/>
              </a:ext>
            </a:extLst>
          </p:cNvPr>
          <p:cNvSpPr/>
          <p:nvPr/>
        </p:nvSpPr>
        <p:spPr>
          <a:xfrm>
            <a:off x="4006380" y="3393375"/>
            <a:ext cx="1816688" cy="781176"/>
          </a:xfrm>
          <a:prstGeom prst="chevron">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rPr>
              <a:t>Formalize meaning</a:t>
            </a:r>
            <a:endParaRPr lang="en-CA" dirty="0">
              <a:solidFill>
                <a:schemeClr val="bg1"/>
              </a:solidFill>
            </a:endParaRPr>
          </a:p>
        </p:txBody>
      </p:sp>
      <p:sp>
        <p:nvSpPr>
          <p:cNvPr id="8" name="Arrow: Chevron 7">
            <a:extLst>
              <a:ext uri="{FF2B5EF4-FFF2-40B4-BE49-F238E27FC236}">
                <a16:creationId xmlns:a16="http://schemas.microsoft.com/office/drawing/2014/main" id="{B1C23BB3-DC23-441C-9400-C5587CD3A5A6}"/>
              </a:ext>
            </a:extLst>
          </p:cNvPr>
          <p:cNvSpPr/>
          <p:nvPr/>
        </p:nvSpPr>
        <p:spPr>
          <a:xfrm>
            <a:off x="9888712" y="3398183"/>
            <a:ext cx="1673884" cy="781176"/>
          </a:xfrm>
          <a:prstGeom prst="chevron">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Publish</a:t>
            </a:r>
            <a:endParaRPr lang="en-CA" dirty="0">
              <a:solidFill>
                <a:schemeClr val="bg1"/>
              </a:solidFill>
            </a:endParaRPr>
          </a:p>
        </p:txBody>
      </p:sp>
      <p:sp>
        <p:nvSpPr>
          <p:cNvPr id="9" name="Flowchart: Direct Access Storage 8">
            <a:extLst>
              <a:ext uri="{FF2B5EF4-FFF2-40B4-BE49-F238E27FC236}">
                <a16:creationId xmlns:a16="http://schemas.microsoft.com/office/drawing/2014/main" id="{E5E2D2EF-A72D-4667-A071-F177366F436E}"/>
              </a:ext>
            </a:extLst>
          </p:cNvPr>
          <p:cNvSpPr/>
          <p:nvPr/>
        </p:nvSpPr>
        <p:spPr>
          <a:xfrm>
            <a:off x="5932210" y="4444143"/>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10" name="Rectangle: Folded Corner 9">
            <a:extLst>
              <a:ext uri="{FF2B5EF4-FFF2-40B4-BE49-F238E27FC236}">
                <a16:creationId xmlns:a16="http://schemas.microsoft.com/office/drawing/2014/main" id="{79D52B87-A258-4E5C-A04C-B3BEF99FC7BB}"/>
              </a:ext>
            </a:extLst>
          </p:cNvPr>
          <p:cNvSpPr/>
          <p:nvPr/>
        </p:nvSpPr>
        <p:spPr>
          <a:xfrm rot="10800000" flipV="1">
            <a:off x="5938125" y="2816311"/>
            <a:ext cx="1096070" cy="422727"/>
          </a:xfrm>
          <a:prstGeom prst="foldedCorner">
            <a:avLst>
              <a:gd name="adj" fmla="val 41473"/>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t>Definition</a:t>
            </a:r>
            <a:endParaRPr lang="en-CA" sz="1600" dirty="0"/>
          </a:p>
        </p:txBody>
      </p:sp>
      <p:sp>
        <p:nvSpPr>
          <p:cNvPr id="11" name="Arrow: Right 10">
            <a:extLst>
              <a:ext uri="{FF2B5EF4-FFF2-40B4-BE49-F238E27FC236}">
                <a16:creationId xmlns:a16="http://schemas.microsoft.com/office/drawing/2014/main" id="{440D7F2B-2915-488B-9B0F-82799EAD97F5}"/>
              </a:ext>
            </a:extLst>
          </p:cNvPr>
          <p:cNvSpPr/>
          <p:nvPr/>
        </p:nvSpPr>
        <p:spPr>
          <a:xfrm rot="18838586">
            <a:off x="5546747" y="3207908"/>
            <a:ext cx="551062" cy="369393"/>
          </a:xfrm>
          <a:prstGeom prst="right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Arrow: Right 11">
            <a:extLst>
              <a:ext uri="{FF2B5EF4-FFF2-40B4-BE49-F238E27FC236}">
                <a16:creationId xmlns:a16="http://schemas.microsoft.com/office/drawing/2014/main" id="{2F7855D9-2397-4191-9405-F76BDC02B5DB}"/>
              </a:ext>
            </a:extLst>
          </p:cNvPr>
          <p:cNvSpPr/>
          <p:nvPr/>
        </p:nvSpPr>
        <p:spPr>
          <a:xfrm rot="2799268">
            <a:off x="5547537" y="3989854"/>
            <a:ext cx="551062" cy="369393"/>
          </a:xfrm>
          <a:prstGeom prst="right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TextBox 12">
            <a:extLst>
              <a:ext uri="{FF2B5EF4-FFF2-40B4-BE49-F238E27FC236}">
                <a16:creationId xmlns:a16="http://schemas.microsoft.com/office/drawing/2014/main" id="{485518E7-210A-40FD-ADBE-1F0BEA5461E1}"/>
              </a:ext>
            </a:extLst>
          </p:cNvPr>
          <p:cNvSpPr txBox="1"/>
          <p:nvPr/>
        </p:nvSpPr>
        <p:spPr>
          <a:xfrm>
            <a:off x="5932070" y="4557953"/>
            <a:ext cx="1102125" cy="369332"/>
          </a:xfrm>
          <a:prstGeom prst="rect">
            <a:avLst/>
          </a:prstGeom>
          <a:noFill/>
        </p:spPr>
        <p:txBody>
          <a:bodyPr wrap="square" rtlCol="0">
            <a:spAutoFit/>
          </a:bodyPr>
          <a:lstStyle/>
          <a:p>
            <a:r>
              <a:rPr lang="en-US" dirty="0">
                <a:solidFill>
                  <a:schemeClr val="bg1"/>
                </a:solidFill>
              </a:rPr>
              <a:t>Ontology</a:t>
            </a:r>
            <a:endParaRPr lang="en-CA" dirty="0">
              <a:solidFill>
                <a:schemeClr val="bg1"/>
              </a:solidFill>
            </a:endParaRPr>
          </a:p>
        </p:txBody>
      </p:sp>
      <p:sp>
        <p:nvSpPr>
          <p:cNvPr id="14" name="Arrow: Up-Down 13">
            <a:extLst>
              <a:ext uri="{FF2B5EF4-FFF2-40B4-BE49-F238E27FC236}">
                <a16:creationId xmlns:a16="http://schemas.microsoft.com/office/drawing/2014/main" id="{131878CF-E5F0-4E05-97AE-99C92A76C6F5}"/>
              </a:ext>
            </a:extLst>
          </p:cNvPr>
          <p:cNvSpPr/>
          <p:nvPr/>
        </p:nvSpPr>
        <p:spPr>
          <a:xfrm>
            <a:off x="6253018" y="3279124"/>
            <a:ext cx="466283" cy="1118964"/>
          </a:xfrm>
          <a:prstGeom prst="upDownArrow">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Arrow: Chevron 14">
            <a:extLst>
              <a:ext uri="{FF2B5EF4-FFF2-40B4-BE49-F238E27FC236}">
                <a16:creationId xmlns:a16="http://schemas.microsoft.com/office/drawing/2014/main" id="{6D3FEEA6-5AB4-4021-924F-A81A01A7C30E}"/>
              </a:ext>
            </a:extLst>
          </p:cNvPr>
          <p:cNvSpPr/>
          <p:nvPr/>
        </p:nvSpPr>
        <p:spPr>
          <a:xfrm>
            <a:off x="5987581" y="3604793"/>
            <a:ext cx="1102125" cy="405315"/>
          </a:xfrm>
          <a:prstGeom prst="chevron">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Ensure aligned</a:t>
            </a:r>
            <a:endParaRPr lang="en-CA" sz="1400" dirty="0">
              <a:solidFill>
                <a:schemeClr val="tx1"/>
              </a:solidFill>
            </a:endParaRPr>
          </a:p>
        </p:txBody>
      </p:sp>
      <p:sp>
        <p:nvSpPr>
          <p:cNvPr id="16" name="Flowchart: Direct Access Storage 15">
            <a:extLst>
              <a:ext uri="{FF2B5EF4-FFF2-40B4-BE49-F238E27FC236}">
                <a16:creationId xmlns:a16="http://schemas.microsoft.com/office/drawing/2014/main" id="{9C261658-FFFE-4AB4-B77A-B1E46AF7D381}"/>
              </a:ext>
            </a:extLst>
          </p:cNvPr>
          <p:cNvSpPr/>
          <p:nvPr/>
        </p:nvSpPr>
        <p:spPr>
          <a:xfrm>
            <a:off x="3629559" y="5307654"/>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17" name="TextBox 16">
            <a:extLst>
              <a:ext uri="{FF2B5EF4-FFF2-40B4-BE49-F238E27FC236}">
                <a16:creationId xmlns:a16="http://schemas.microsoft.com/office/drawing/2014/main" id="{24484A5D-67CB-4774-B51D-17DA0395FC03}"/>
              </a:ext>
            </a:extLst>
          </p:cNvPr>
          <p:cNvSpPr txBox="1"/>
          <p:nvPr/>
        </p:nvSpPr>
        <p:spPr>
          <a:xfrm>
            <a:off x="3656194" y="5280014"/>
            <a:ext cx="1102125" cy="584775"/>
          </a:xfrm>
          <a:prstGeom prst="rect">
            <a:avLst/>
          </a:prstGeom>
          <a:noFill/>
        </p:spPr>
        <p:txBody>
          <a:bodyPr wrap="square" rtlCol="0">
            <a:spAutoFit/>
          </a:bodyPr>
          <a:lstStyle/>
          <a:p>
            <a:r>
              <a:rPr lang="en-US" sz="1600" dirty="0">
                <a:solidFill>
                  <a:schemeClr val="bg1"/>
                </a:solidFill>
              </a:rPr>
              <a:t>Context Ontology</a:t>
            </a:r>
            <a:endParaRPr lang="en-CA" sz="1600" dirty="0">
              <a:solidFill>
                <a:schemeClr val="bg1"/>
              </a:solidFill>
            </a:endParaRPr>
          </a:p>
        </p:txBody>
      </p:sp>
      <p:pic>
        <p:nvPicPr>
          <p:cNvPr id="19" name="Graphic 18" descr="Traffic light with solid fill">
            <a:extLst>
              <a:ext uri="{FF2B5EF4-FFF2-40B4-BE49-F238E27FC236}">
                <a16:creationId xmlns:a16="http://schemas.microsoft.com/office/drawing/2014/main" id="{095CD977-B4C4-483E-98F7-8F2BDEC7CA3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68951" y="3325992"/>
            <a:ext cx="914400" cy="914400"/>
          </a:xfrm>
          <a:prstGeom prst="rect">
            <a:avLst/>
          </a:prstGeom>
        </p:spPr>
      </p:pic>
      <p:pic>
        <p:nvPicPr>
          <p:cNvPr id="21" name="Graphic 20" descr="User with solid fill">
            <a:extLst>
              <a:ext uri="{FF2B5EF4-FFF2-40B4-BE49-F238E27FC236}">
                <a16:creationId xmlns:a16="http://schemas.microsoft.com/office/drawing/2014/main" id="{B421C51C-D581-4516-8A61-9F5C11E627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641641" y="1154552"/>
            <a:ext cx="914400" cy="914400"/>
          </a:xfrm>
          <a:prstGeom prst="rect">
            <a:avLst/>
          </a:prstGeom>
        </p:spPr>
      </p:pic>
      <p:pic>
        <p:nvPicPr>
          <p:cNvPr id="22" name="Graphic 21" descr="User with solid fill">
            <a:extLst>
              <a:ext uri="{FF2B5EF4-FFF2-40B4-BE49-F238E27FC236}">
                <a16:creationId xmlns:a16="http://schemas.microsoft.com/office/drawing/2014/main" id="{D3BE0AC5-3F27-4B9F-9940-59B839D8D69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295546" y="1024916"/>
            <a:ext cx="914400" cy="914400"/>
          </a:xfrm>
          <a:prstGeom prst="rect">
            <a:avLst/>
          </a:prstGeom>
        </p:spPr>
      </p:pic>
      <p:pic>
        <p:nvPicPr>
          <p:cNvPr id="23" name="Graphic 22" descr="User with solid fill">
            <a:extLst>
              <a:ext uri="{FF2B5EF4-FFF2-40B4-BE49-F238E27FC236}">
                <a16:creationId xmlns:a16="http://schemas.microsoft.com/office/drawing/2014/main" id="{F64AC764-DCDB-4775-9DCE-7879E17F2F5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058967" y="1017308"/>
            <a:ext cx="914400" cy="914400"/>
          </a:xfrm>
          <a:prstGeom prst="rect">
            <a:avLst/>
          </a:prstGeom>
        </p:spPr>
      </p:pic>
      <p:pic>
        <p:nvPicPr>
          <p:cNvPr id="24" name="Graphic 23" descr="User with solid fill">
            <a:extLst>
              <a:ext uri="{FF2B5EF4-FFF2-40B4-BE49-F238E27FC236}">
                <a16:creationId xmlns:a16="http://schemas.microsoft.com/office/drawing/2014/main" id="{EA21C4D6-8A6E-4A35-B069-98FE0967624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44936" y="1102998"/>
            <a:ext cx="914400" cy="914400"/>
          </a:xfrm>
          <a:prstGeom prst="rect">
            <a:avLst/>
          </a:prstGeom>
        </p:spPr>
      </p:pic>
      <p:sp>
        <p:nvSpPr>
          <p:cNvPr id="25" name="Arrow: Chevron 24">
            <a:extLst>
              <a:ext uri="{FF2B5EF4-FFF2-40B4-BE49-F238E27FC236}">
                <a16:creationId xmlns:a16="http://schemas.microsoft.com/office/drawing/2014/main" id="{BF27BCB6-1784-4E82-85F3-82EE2B655E80}"/>
              </a:ext>
            </a:extLst>
          </p:cNvPr>
          <p:cNvSpPr/>
          <p:nvPr/>
        </p:nvSpPr>
        <p:spPr>
          <a:xfrm>
            <a:off x="7089706" y="3392604"/>
            <a:ext cx="1673884" cy="781176"/>
          </a:xfrm>
          <a:prstGeom prst="chevro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Review</a:t>
            </a:r>
            <a:endParaRPr lang="en-CA" dirty="0">
              <a:solidFill>
                <a:schemeClr val="bg1"/>
              </a:solidFill>
            </a:endParaRPr>
          </a:p>
        </p:txBody>
      </p:sp>
      <p:sp>
        <p:nvSpPr>
          <p:cNvPr id="26" name="Arrow: Right 25">
            <a:extLst>
              <a:ext uri="{FF2B5EF4-FFF2-40B4-BE49-F238E27FC236}">
                <a16:creationId xmlns:a16="http://schemas.microsoft.com/office/drawing/2014/main" id="{BEF54EED-47FA-478A-94FC-0A5A82A964CA}"/>
              </a:ext>
            </a:extLst>
          </p:cNvPr>
          <p:cNvSpPr/>
          <p:nvPr/>
        </p:nvSpPr>
        <p:spPr>
          <a:xfrm rot="2799268">
            <a:off x="3113322" y="4948511"/>
            <a:ext cx="551062" cy="369393"/>
          </a:xfrm>
          <a:prstGeom prst="rightArrow">
            <a:avLst/>
          </a:prstGeom>
          <a:solidFill>
            <a:schemeClr val="accent4">
              <a:lumMod val="60000"/>
              <a:lumOff val="4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Folded Corner 26">
            <a:extLst>
              <a:ext uri="{FF2B5EF4-FFF2-40B4-BE49-F238E27FC236}">
                <a16:creationId xmlns:a16="http://schemas.microsoft.com/office/drawing/2014/main" id="{4FCAD852-A9E4-45E5-8445-AA0B2EBE431E}"/>
              </a:ext>
            </a:extLst>
          </p:cNvPr>
          <p:cNvSpPr/>
          <p:nvPr/>
        </p:nvSpPr>
        <p:spPr>
          <a:xfrm rot="10800000" flipV="1">
            <a:off x="10032533" y="1931708"/>
            <a:ext cx="1096070" cy="1168150"/>
          </a:xfrm>
          <a:prstGeom prst="foldedCorner">
            <a:avLst>
              <a:gd name="adj" fmla="val 41473"/>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t>Concepts</a:t>
            </a:r>
          </a:p>
          <a:p>
            <a:pPr algn="ctr"/>
            <a:r>
              <a:rPr lang="en-US" sz="1600" dirty="0"/>
              <a:t>+</a:t>
            </a:r>
          </a:p>
          <a:p>
            <a:pPr algn="ctr"/>
            <a:r>
              <a:rPr lang="en-US" sz="1600" dirty="0" err="1"/>
              <a:t>Defns</a:t>
            </a:r>
            <a:endParaRPr lang="en-CA" sz="1600" dirty="0"/>
          </a:p>
        </p:txBody>
      </p:sp>
      <p:sp>
        <p:nvSpPr>
          <p:cNvPr id="28" name="Flowchart: Direct Access Storage 27">
            <a:extLst>
              <a:ext uri="{FF2B5EF4-FFF2-40B4-BE49-F238E27FC236}">
                <a16:creationId xmlns:a16="http://schemas.microsoft.com/office/drawing/2014/main" id="{E0B5AC8D-1C87-4198-B88E-2D6D48940CB3}"/>
              </a:ext>
            </a:extLst>
          </p:cNvPr>
          <p:cNvSpPr/>
          <p:nvPr/>
        </p:nvSpPr>
        <p:spPr>
          <a:xfrm>
            <a:off x="10039654" y="4444143"/>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29" name="TextBox 28">
            <a:extLst>
              <a:ext uri="{FF2B5EF4-FFF2-40B4-BE49-F238E27FC236}">
                <a16:creationId xmlns:a16="http://schemas.microsoft.com/office/drawing/2014/main" id="{4AEDB670-C070-47A3-AAB4-8345686F7ECC}"/>
              </a:ext>
            </a:extLst>
          </p:cNvPr>
          <p:cNvSpPr txBox="1"/>
          <p:nvPr/>
        </p:nvSpPr>
        <p:spPr>
          <a:xfrm>
            <a:off x="10039514" y="4557953"/>
            <a:ext cx="1102125" cy="369332"/>
          </a:xfrm>
          <a:prstGeom prst="rect">
            <a:avLst/>
          </a:prstGeom>
          <a:noFill/>
        </p:spPr>
        <p:txBody>
          <a:bodyPr wrap="square" rtlCol="0">
            <a:spAutoFit/>
          </a:bodyPr>
          <a:lstStyle/>
          <a:p>
            <a:r>
              <a:rPr lang="en-US" dirty="0">
                <a:solidFill>
                  <a:schemeClr val="bg1"/>
                </a:solidFill>
              </a:rPr>
              <a:t>Ontology</a:t>
            </a:r>
            <a:endParaRPr lang="en-CA" dirty="0">
              <a:solidFill>
                <a:schemeClr val="bg1"/>
              </a:solidFill>
            </a:endParaRPr>
          </a:p>
        </p:txBody>
      </p:sp>
      <p:sp>
        <p:nvSpPr>
          <p:cNvPr id="30" name="Flowchart: Direct Access Storage 29">
            <a:extLst>
              <a:ext uri="{FF2B5EF4-FFF2-40B4-BE49-F238E27FC236}">
                <a16:creationId xmlns:a16="http://schemas.microsoft.com/office/drawing/2014/main" id="{25F83845-C043-486A-B5F9-4657A83C2C46}"/>
              </a:ext>
            </a:extLst>
          </p:cNvPr>
          <p:cNvSpPr/>
          <p:nvPr/>
        </p:nvSpPr>
        <p:spPr>
          <a:xfrm>
            <a:off x="10012879" y="5258059"/>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31" name="TextBox 30">
            <a:extLst>
              <a:ext uri="{FF2B5EF4-FFF2-40B4-BE49-F238E27FC236}">
                <a16:creationId xmlns:a16="http://schemas.microsoft.com/office/drawing/2014/main" id="{A10B44E8-F9FA-4339-A321-1FBB1667FF73}"/>
              </a:ext>
            </a:extLst>
          </p:cNvPr>
          <p:cNvSpPr txBox="1"/>
          <p:nvPr/>
        </p:nvSpPr>
        <p:spPr>
          <a:xfrm>
            <a:off x="10039514" y="5230419"/>
            <a:ext cx="1102125" cy="584775"/>
          </a:xfrm>
          <a:prstGeom prst="rect">
            <a:avLst/>
          </a:prstGeom>
          <a:noFill/>
        </p:spPr>
        <p:txBody>
          <a:bodyPr wrap="square" rtlCol="0">
            <a:spAutoFit/>
          </a:bodyPr>
          <a:lstStyle/>
          <a:p>
            <a:r>
              <a:rPr lang="en-US" sz="1600" dirty="0">
                <a:solidFill>
                  <a:schemeClr val="bg1"/>
                </a:solidFill>
              </a:rPr>
              <a:t>Usage Context</a:t>
            </a:r>
            <a:endParaRPr lang="en-CA" sz="1600" dirty="0">
              <a:solidFill>
                <a:schemeClr val="bg1"/>
              </a:solidFill>
            </a:endParaRPr>
          </a:p>
        </p:txBody>
      </p:sp>
      <p:pic>
        <p:nvPicPr>
          <p:cNvPr id="32" name="Picture 31">
            <a:extLst>
              <a:ext uri="{FF2B5EF4-FFF2-40B4-BE49-F238E27FC236}">
                <a16:creationId xmlns:a16="http://schemas.microsoft.com/office/drawing/2014/main" id="{DD2C51AA-2EFE-4FDD-902B-4B5379C4723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088679" y="20517"/>
            <a:ext cx="2052352" cy="1335943"/>
          </a:xfrm>
          <a:prstGeom prst="rect">
            <a:avLst/>
          </a:prstGeom>
          <a:noFill/>
          <a:ln>
            <a:noFill/>
          </a:ln>
        </p:spPr>
      </p:pic>
      <p:sp>
        <p:nvSpPr>
          <p:cNvPr id="33" name="Rectangle: Folded Corner 32">
            <a:extLst>
              <a:ext uri="{FF2B5EF4-FFF2-40B4-BE49-F238E27FC236}">
                <a16:creationId xmlns:a16="http://schemas.microsoft.com/office/drawing/2014/main" id="{0CF07D10-6ABC-46D3-872F-6D3D40ADFEC5}"/>
              </a:ext>
            </a:extLst>
          </p:cNvPr>
          <p:cNvSpPr/>
          <p:nvPr/>
        </p:nvSpPr>
        <p:spPr>
          <a:xfrm rot="10800000" flipV="1">
            <a:off x="8868951" y="4781876"/>
            <a:ext cx="1096070" cy="813916"/>
          </a:xfrm>
          <a:prstGeom prst="foldedCorner">
            <a:avLst>
              <a:gd name="adj" fmla="val 41473"/>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600" dirty="0"/>
              <a:t>Terms Usage</a:t>
            </a:r>
            <a:endParaRPr lang="en-CA" sz="1600" dirty="0"/>
          </a:p>
        </p:txBody>
      </p:sp>
      <p:sp>
        <p:nvSpPr>
          <p:cNvPr id="34" name="Flowchart: Direct Access Storage 33">
            <a:extLst>
              <a:ext uri="{FF2B5EF4-FFF2-40B4-BE49-F238E27FC236}">
                <a16:creationId xmlns:a16="http://schemas.microsoft.com/office/drawing/2014/main" id="{DF2B3157-F1D1-4298-90E5-6065276402B2}"/>
              </a:ext>
            </a:extLst>
          </p:cNvPr>
          <p:cNvSpPr/>
          <p:nvPr/>
        </p:nvSpPr>
        <p:spPr>
          <a:xfrm>
            <a:off x="67245" y="4460665"/>
            <a:ext cx="1012082" cy="606730"/>
          </a:xfrm>
          <a:prstGeom prst="flowChartMagneticDrum">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CA" dirty="0"/>
          </a:p>
        </p:txBody>
      </p:sp>
      <p:sp>
        <p:nvSpPr>
          <p:cNvPr id="35" name="TextBox 34">
            <a:extLst>
              <a:ext uri="{FF2B5EF4-FFF2-40B4-BE49-F238E27FC236}">
                <a16:creationId xmlns:a16="http://schemas.microsoft.com/office/drawing/2014/main" id="{5B039688-3237-4A63-AD25-53FFD956744D}"/>
              </a:ext>
            </a:extLst>
          </p:cNvPr>
          <p:cNvSpPr txBox="1"/>
          <p:nvPr/>
        </p:nvSpPr>
        <p:spPr>
          <a:xfrm>
            <a:off x="67105" y="4574475"/>
            <a:ext cx="1102125" cy="369332"/>
          </a:xfrm>
          <a:prstGeom prst="rect">
            <a:avLst/>
          </a:prstGeom>
          <a:noFill/>
        </p:spPr>
        <p:txBody>
          <a:bodyPr wrap="square" rtlCol="0">
            <a:spAutoFit/>
          </a:bodyPr>
          <a:lstStyle/>
          <a:p>
            <a:r>
              <a:rPr lang="en-US" dirty="0">
                <a:solidFill>
                  <a:schemeClr val="bg1"/>
                </a:solidFill>
              </a:rPr>
              <a:t>Ontology</a:t>
            </a:r>
            <a:endParaRPr lang="en-CA" dirty="0">
              <a:solidFill>
                <a:schemeClr val="bg1"/>
              </a:solidFill>
            </a:endParaRPr>
          </a:p>
        </p:txBody>
      </p:sp>
      <p:sp>
        <p:nvSpPr>
          <p:cNvPr id="36" name="TextBox 35">
            <a:extLst>
              <a:ext uri="{FF2B5EF4-FFF2-40B4-BE49-F238E27FC236}">
                <a16:creationId xmlns:a16="http://schemas.microsoft.com/office/drawing/2014/main" id="{9DC1CC81-CE85-4ECC-B4E9-1C28AC3D9B48}"/>
              </a:ext>
            </a:extLst>
          </p:cNvPr>
          <p:cNvSpPr txBox="1"/>
          <p:nvPr/>
        </p:nvSpPr>
        <p:spPr>
          <a:xfrm flipH="1">
            <a:off x="67105" y="1571299"/>
            <a:ext cx="1134630" cy="461665"/>
          </a:xfrm>
          <a:prstGeom prst="rect">
            <a:avLst/>
          </a:prstGeom>
          <a:noFill/>
        </p:spPr>
        <p:txBody>
          <a:bodyPr wrap="square" rtlCol="0">
            <a:spAutoFit/>
          </a:bodyPr>
          <a:lstStyle/>
          <a:p>
            <a:r>
              <a:rPr lang="en-US" sz="2400" b="1" dirty="0"/>
              <a:t>Inputs</a:t>
            </a:r>
            <a:endParaRPr lang="en-CA" b="1" dirty="0"/>
          </a:p>
        </p:txBody>
      </p:sp>
      <p:sp>
        <p:nvSpPr>
          <p:cNvPr id="37" name="Arrow: Chevron 36">
            <a:extLst>
              <a:ext uri="{FF2B5EF4-FFF2-40B4-BE49-F238E27FC236}">
                <a16:creationId xmlns:a16="http://schemas.microsoft.com/office/drawing/2014/main" id="{63EA5C1E-9642-454C-918F-90FB94C11E03}"/>
              </a:ext>
            </a:extLst>
          </p:cNvPr>
          <p:cNvSpPr/>
          <p:nvPr/>
        </p:nvSpPr>
        <p:spPr>
          <a:xfrm>
            <a:off x="218889" y="2318682"/>
            <a:ext cx="1689016" cy="781176"/>
          </a:xfrm>
          <a:prstGeom prst="chevron">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dirty="0">
                <a:solidFill>
                  <a:schemeClr val="bg1"/>
                </a:solidFill>
              </a:rPr>
              <a:t>Analyze inputs</a:t>
            </a:r>
            <a:endParaRPr lang="en-CA" dirty="0">
              <a:solidFill>
                <a:schemeClr val="bg1"/>
              </a:solidFill>
            </a:endParaRPr>
          </a:p>
        </p:txBody>
      </p:sp>
      <p:cxnSp>
        <p:nvCxnSpPr>
          <p:cNvPr id="20" name="Straight Connector 19">
            <a:extLst>
              <a:ext uri="{FF2B5EF4-FFF2-40B4-BE49-F238E27FC236}">
                <a16:creationId xmlns:a16="http://schemas.microsoft.com/office/drawing/2014/main" id="{003AB441-2AA2-4E1D-8A07-900F9CB0CB55}"/>
              </a:ext>
            </a:extLst>
          </p:cNvPr>
          <p:cNvCxnSpPr/>
          <p:nvPr/>
        </p:nvCxnSpPr>
        <p:spPr>
          <a:xfrm>
            <a:off x="1201735" y="1474508"/>
            <a:ext cx="0" cy="4677476"/>
          </a:xfrm>
          <a:prstGeom prst="line">
            <a:avLst/>
          </a:prstGeom>
          <a:ln w="38100">
            <a:solidFill>
              <a:schemeClr val="accent1">
                <a:lumMod val="75000"/>
              </a:schemeClr>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617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F1C5A67-479A-48CF-A92C-BBEA39F2A771}"/>
              </a:ext>
            </a:extLst>
          </p:cNvPr>
          <p:cNvPicPr>
            <a:picLocks noChangeAspect="1"/>
          </p:cNvPicPr>
          <p:nvPr/>
        </p:nvPicPr>
        <p:blipFill>
          <a:blip r:embed="rId2"/>
          <a:stretch>
            <a:fillRect/>
          </a:stretch>
        </p:blipFill>
        <p:spPr>
          <a:xfrm>
            <a:off x="1524827" y="0"/>
            <a:ext cx="9142345" cy="6858000"/>
          </a:xfrm>
          <a:prstGeom prst="rect">
            <a:avLst/>
          </a:prstGeom>
        </p:spPr>
      </p:pic>
      <p:sp>
        <p:nvSpPr>
          <p:cNvPr id="2" name="Title 1">
            <a:extLst>
              <a:ext uri="{FF2B5EF4-FFF2-40B4-BE49-F238E27FC236}">
                <a16:creationId xmlns:a16="http://schemas.microsoft.com/office/drawing/2014/main" id="{5D36886D-0828-4F9B-8B6E-9F8EB3B01B13}"/>
              </a:ext>
            </a:extLst>
          </p:cNvPr>
          <p:cNvSpPr>
            <a:spLocks noGrp="1"/>
          </p:cNvSpPr>
          <p:nvPr>
            <p:ph type="title"/>
          </p:nvPr>
        </p:nvSpPr>
        <p:spPr>
          <a:xfrm>
            <a:off x="2409382" y="0"/>
            <a:ext cx="7373233" cy="532895"/>
          </a:xfrm>
        </p:spPr>
        <p:txBody>
          <a:bodyPr>
            <a:noAutofit/>
          </a:bodyPr>
          <a:lstStyle/>
          <a:p>
            <a:pPr algn="ctr"/>
            <a:r>
              <a:rPr lang="en-US" sz="3600" dirty="0"/>
              <a:t>BPMN Process Initial Draft</a:t>
            </a:r>
            <a:endParaRPr lang="en-CA" sz="3600" dirty="0"/>
          </a:p>
        </p:txBody>
      </p:sp>
    </p:spTree>
    <p:extLst>
      <p:ext uri="{BB962C8B-B14F-4D97-AF65-F5344CB8AC3E}">
        <p14:creationId xmlns:p14="http://schemas.microsoft.com/office/powerpoint/2010/main" val="42040637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60968-1F07-47B7-9F04-D17BCABD4705}"/>
              </a:ext>
            </a:extLst>
          </p:cNvPr>
          <p:cNvSpPr>
            <a:spLocks noGrp="1"/>
          </p:cNvSpPr>
          <p:nvPr>
            <p:ph type="title"/>
          </p:nvPr>
        </p:nvSpPr>
        <p:spPr/>
        <p:txBody>
          <a:bodyPr/>
          <a:lstStyle/>
          <a:p>
            <a:pPr lvl="0"/>
            <a:r>
              <a:rPr lang="en-US" sz="2800" kern="1200" dirty="0">
                <a:solidFill>
                  <a:schemeClr val="tx1"/>
                </a:solidFill>
                <a:effectLst/>
                <a:latin typeface="+mn-lt"/>
                <a:ea typeface="+mn-ea"/>
                <a:cs typeface="+mn-cs"/>
              </a:rPr>
              <a:t>Summary document for the whole package (coversheet / </a:t>
            </a:r>
            <a:r>
              <a:rPr lang="en-US" sz="2800" kern="1200" dirty="0" err="1">
                <a:solidFill>
                  <a:schemeClr val="tx1"/>
                </a:solidFill>
                <a:effectLst/>
                <a:latin typeface="+mn-lt"/>
                <a:ea typeface="+mn-ea"/>
                <a:cs typeface="+mn-cs"/>
              </a:rPr>
              <a:t>ToC</a:t>
            </a:r>
            <a:r>
              <a:rPr lang="en-US" sz="2800" kern="1200" dirty="0">
                <a:solidFill>
                  <a:schemeClr val="tx1"/>
                </a:solidFill>
                <a:effectLst/>
                <a:latin typeface="+mn-lt"/>
                <a:ea typeface="+mn-ea"/>
                <a:cs typeface="+mn-cs"/>
              </a:rPr>
              <a:t>)</a:t>
            </a:r>
            <a:endParaRPr lang="en-CA" dirty="0"/>
          </a:p>
        </p:txBody>
      </p:sp>
      <p:sp>
        <p:nvSpPr>
          <p:cNvPr id="3" name="Content Placeholder 2">
            <a:extLst>
              <a:ext uri="{FF2B5EF4-FFF2-40B4-BE49-F238E27FC236}">
                <a16:creationId xmlns:a16="http://schemas.microsoft.com/office/drawing/2014/main" id="{540369F5-5C7E-4E4E-8FD0-7C20EAFEB9C4}"/>
              </a:ext>
            </a:extLst>
          </p:cNvPr>
          <p:cNvSpPr>
            <a:spLocks noGrp="1"/>
          </p:cNvSpPr>
          <p:nvPr>
            <p:ph idx="1"/>
          </p:nvPr>
        </p:nvSpPr>
        <p:spPr/>
        <p:txBody>
          <a:bodyPr/>
          <a:lstStyle/>
          <a:p>
            <a:r>
              <a:rPr lang="en-US" dirty="0"/>
              <a:t>To be done last</a:t>
            </a:r>
          </a:p>
        </p:txBody>
      </p:sp>
    </p:spTree>
    <p:extLst>
      <p:ext uri="{BB962C8B-B14F-4D97-AF65-F5344CB8AC3E}">
        <p14:creationId xmlns:p14="http://schemas.microsoft.com/office/powerpoint/2010/main" val="1197593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C5AC7-EB41-43FB-AE6D-0F3394DC5937}"/>
              </a:ext>
            </a:extLst>
          </p:cNvPr>
          <p:cNvSpPr>
            <a:spLocks noGrp="1"/>
          </p:cNvSpPr>
          <p:nvPr>
            <p:ph type="title"/>
          </p:nvPr>
        </p:nvSpPr>
        <p:spPr/>
        <p:txBody>
          <a:bodyPr/>
          <a:lstStyle/>
          <a:p>
            <a:r>
              <a:rPr lang="en-US" dirty="0"/>
              <a:t>History</a:t>
            </a:r>
            <a:endParaRPr lang="en-CA" dirty="0"/>
          </a:p>
        </p:txBody>
      </p:sp>
      <p:sp>
        <p:nvSpPr>
          <p:cNvPr id="3" name="Content Placeholder 2">
            <a:extLst>
              <a:ext uri="{FF2B5EF4-FFF2-40B4-BE49-F238E27FC236}">
                <a16:creationId xmlns:a16="http://schemas.microsoft.com/office/drawing/2014/main" id="{DC151BF3-6D98-4AF0-A107-2CA00B861893}"/>
              </a:ext>
            </a:extLst>
          </p:cNvPr>
          <p:cNvSpPr>
            <a:spLocks noGrp="1"/>
          </p:cNvSpPr>
          <p:nvPr>
            <p:ph idx="1"/>
          </p:nvPr>
        </p:nvSpPr>
        <p:spPr/>
        <p:txBody>
          <a:bodyPr/>
          <a:lstStyle/>
          <a:p>
            <a:r>
              <a:rPr lang="en-US" dirty="0"/>
              <a:t>Initial </a:t>
            </a:r>
            <a:r>
              <a:rPr lang="en-US" dirty="0" err="1"/>
              <a:t>PoC</a:t>
            </a:r>
            <a:r>
              <a:rPr lang="en-US" dirty="0"/>
              <a:t> exercises</a:t>
            </a:r>
          </a:p>
          <a:p>
            <a:pPr lvl="1"/>
            <a:r>
              <a:rPr lang="en-CA" dirty="0" err="1"/>
              <a:t>GovDTF</a:t>
            </a:r>
            <a:endParaRPr lang="en-CA" dirty="0"/>
          </a:p>
          <a:p>
            <a:pPr lvl="1"/>
            <a:r>
              <a:rPr lang="en-CA" dirty="0"/>
              <a:t>Blockchain PSIG</a:t>
            </a:r>
          </a:p>
          <a:p>
            <a:pPr lvl="0"/>
            <a:r>
              <a:rPr lang="en-CA" dirty="0"/>
              <a:t>Further Ps of C: </a:t>
            </a:r>
          </a:p>
          <a:p>
            <a:pPr lvl="1"/>
            <a:r>
              <a:rPr lang="en-CA" dirty="0"/>
              <a:t>AI PTF</a:t>
            </a:r>
          </a:p>
        </p:txBody>
      </p:sp>
    </p:spTree>
    <p:extLst>
      <p:ext uri="{BB962C8B-B14F-4D97-AF65-F5344CB8AC3E}">
        <p14:creationId xmlns:p14="http://schemas.microsoft.com/office/powerpoint/2010/main" val="19954651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2BA03-1BF4-44B4-86ED-AE7372DCD074}"/>
              </a:ext>
            </a:extLst>
          </p:cNvPr>
          <p:cNvSpPr>
            <a:spLocks noGrp="1"/>
          </p:cNvSpPr>
          <p:nvPr>
            <p:ph type="title"/>
          </p:nvPr>
        </p:nvSpPr>
        <p:spPr/>
        <p:txBody>
          <a:bodyPr/>
          <a:lstStyle/>
          <a:p>
            <a:r>
              <a:rPr lang="en-US" dirty="0"/>
              <a:t>Questions?</a:t>
            </a:r>
            <a:endParaRPr lang="en-CA" dirty="0"/>
          </a:p>
        </p:txBody>
      </p:sp>
      <p:sp>
        <p:nvSpPr>
          <p:cNvPr id="3" name="Content Placeholder 2">
            <a:extLst>
              <a:ext uri="{FF2B5EF4-FFF2-40B4-BE49-F238E27FC236}">
                <a16:creationId xmlns:a16="http://schemas.microsoft.com/office/drawing/2014/main" id="{F6B39315-8F98-4702-A1A3-9147D2B3826D}"/>
              </a:ext>
            </a:extLst>
          </p:cNvPr>
          <p:cNvSpPr>
            <a:spLocks noGrp="1"/>
          </p:cNvSpPr>
          <p:nvPr>
            <p:ph idx="1"/>
          </p:nvPr>
        </p:nvSpPr>
        <p:spPr/>
        <p:txBody>
          <a:bodyPr/>
          <a:lstStyle/>
          <a:p>
            <a:endParaRPr lang="en-CA"/>
          </a:p>
        </p:txBody>
      </p:sp>
    </p:spTree>
    <p:extLst>
      <p:ext uri="{BB962C8B-B14F-4D97-AF65-F5344CB8AC3E}">
        <p14:creationId xmlns:p14="http://schemas.microsoft.com/office/powerpoint/2010/main" val="304762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AEF2-5442-4C77-88B6-6DC0AC54A31D}"/>
              </a:ext>
            </a:extLst>
          </p:cNvPr>
          <p:cNvSpPr>
            <a:spLocks noGrp="1"/>
          </p:cNvSpPr>
          <p:nvPr>
            <p:ph type="title"/>
          </p:nvPr>
        </p:nvSpPr>
        <p:spPr/>
        <p:txBody>
          <a:bodyPr/>
          <a:lstStyle/>
          <a:p>
            <a:r>
              <a:rPr lang="en-US" dirty="0"/>
              <a:t>Other </a:t>
            </a:r>
            <a:r>
              <a:rPr lang="en-US" dirty="0" err="1"/>
              <a:t>PoCs</a:t>
            </a:r>
            <a:r>
              <a:rPr lang="en-US" dirty="0"/>
              <a:t> not in </a:t>
            </a:r>
            <a:r>
              <a:rPr lang="en-US" dirty="0" err="1"/>
              <a:t>VCoI</a:t>
            </a:r>
            <a:endParaRPr lang="en-CA" dirty="0"/>
          </a:p>
        </p:txBody>
      </p:sp>
      <p:sp>
        <p:nvSpPr>
          <p:cNvPr id="3" name="Content Placeholder 2">
            <a:extLst>
              <a:ext uri="{FF2B5EF4-FFF2-40B4-BE49-F238E27FC236}">
                <a16:creationId xmlns:a16="http://schemas.microsoft.com/office/drawing/2014/main" id="{E8E22D07-6D04-41F2-B780-CC0435AD376A}"/>
              </a:ext>
            </a:extLst>
          </p:cNvPr>
          <p:cNvSpPr>
            <a:spLocks noGrp="1"/>
          </p:cNvSpPr>
          <p:nvPr>
            <p:ph idx="1"/>
          </p:nvPr>
        </p:nvSpPr>
        <p:spPr/>
        <p:txBody>
          <a:bodyPr/>
          <a:lstStyle/>
          <a:p>
            <a:r>
              <a:rPr lang="en-US" dirty="0"/>
              <a:t>AI PTF</a:t>
            </a:r>
          </a:p>
          <a:p>
            <a:pPr lvl="1"/>
            <a:r>
              <a:rPr lang="en-US" dirty="0"/>
              <a:t>Taxonomy – interesting findings</a:t>
            </a:r>
          </a:p>
          <a:p>
            <a:pPr lvl="2"/>
            <a:r>
              <a:rPr lang="en-US" dirty="0"/>
              <a:t>Different kinds of organizing principle</a:t>
            </a:r>
          </a:p>
          <a:p>
            <a:pPr lvl="2"/>
            <a:r>
              <a:rPr lang="en-US" dirty="0"/>
              <a:t>Desirable to finish the taxonomy in e.g. Excel</a:t>
            </a:r>
          </a:p>
          <a:p>
            <a:pPr lvl="2"/>
            <a:r>
              <a:rPr lang="en-US" dirty="0"/>
              <a:t>See also AI PTF – reinforces the fact that 2 perfectly legitimate</a:t>
            </a:r>
            <a:r>
              <a:rPr lang="en-US" baseline="0" dirty="0"/>
              <a:t> notions of ‘what is a taxonomy</a:t>
            </a:r>
          </a:p>
          <a:p>
            <a:pPr lvl="3"/>
            <a:r>
              <a:rPr lang="en-US" dirty="0"/>
              <a:t>And tat</a:t>
            </a:r>
            <a:r>
              <a:rPr lang="en-US" baseline="0" dirty="0"/>
              <a:t> the 1</a:t>
            </a:r>
            <a:r>
              <a:rPr lang="en-US" baseline="30000" dirty="0"/>
              <a:t>st</a:t>
            </a:r>
            <a:r>
              <a:rPr lang="en-US" baseline="0" dirty="0"/>
              <a:t> is valuable in gathering SME knowledge</a:t>
            </a:r>
          </a:p>
          <a:p>
            <a:pPr lvl="3"/>
            <a:r>
              <a:rPr lang="en-US" baseline="0" dirty="0"/>
              <a:t>But needs later segregation of the organizing principles</a:t>
            </a:r>
          </a:p>
          <a:p>
            <a:pPr lvl="4"/>
            <a:r>
              <a:rPr lang="en-US" dirty="0"/>
              <a:t>Facets?</a:t>
            </a:r>
          </a:p>
          <a:p>
            <a:pPr lvl="5"/>
            <a:r>
              <a:rPr lang="en-US" dirty="0"/>
              <a:t>Contact </a:t>
            </a:r>
            <a:r>
              <a:rPr lang="en-US" dirty="0" err="1"/>
              <a:t>Loehrlein</a:t>
            </a:r>
            <a:r>
              <a:rPr lang="en-US" baseline="0" dirty="0"/>
              <a:t> et al</a:t>
            </a:r>
            <a:endParaRPr lang="en-US" dirty="0"/>
          </a:p>
          <a:p>
            <a:pPr lvl="0"/>
            <a:r>
              <a:rPr lang="en-US" dirty="0"/>
              <a:t>AI, Blockchain, Others</a:t>
            </a:r>
          </a:p>
          <a:p>
            <a:pPr lvl="1"/>
            <a:r>
              <a:rPr lang="en-US" dirty="0"/>
              <a:t>Nick Wiki stuff</a:t>
            </a:r>
          </a:p>
          <a:p>
            <a:endParaRPr lang="en-CA" dirty="0"/>
          </a:p>
        </p:txBody>
      </p:sp>
    </p:spTree>
    <p:extLst>
      <p:ext uri="{BB962C8B-B14F-4D97-AF65-F5344CB8AC3E}">
        <p14:creationId xmlns:p14="http://schemas.microsoft.com/office/powerpoint/2010/main" val="1212385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Arrow: Bent 20">
            <a:extLst>
              <a:ext uri="{FF2B5EF4-FFF2-40B4-BE49-F238E27FC236}">
                <a16:creationId xmlns:a16="http://schemas.microsoft.com/office/drawing/2014/main" id="{DDCD0C26-1AC9-4DF0-BB1B-746C022BCE12}"/>
              </a:ext>
            </a:extLst>
          </p:cNvPr>
          <p:cNvSpPr/>
          <p:nvPr/>
        </p:nvSpPr>
        <p:spPr>
          <a:xfrm rot="5400000" flipH="1">
            <a:off x="3788856" y="2103500"/>
            <a:ext cx="1675577" cy="2401123"/>
          </a:xfrm>
          <a:prstGeom prst="bentArrow">
            <a:avLst>
              <a:gd name="adj1" fmla="val 3833"/>
              <a:gd name="adj2" fmla="val 8330"/>
              <a:gd name="adj3" fmla="val 8185"/>
              <a:gd name="adj4" fmla="val 767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Rectangle: Rounded Corners 2">
            <a:extLst>
              <a:ext uri="{FF2B5EF4-FFF2-40B4-BE49-F238E27FC236}">
                <a16:creationId xmlns:a16="http://schemas.microsoft.com/office/drawing/2014/main" id="{2DAD32CF-AC14-4CDE-82F1-9A42BAEC7A2B}"/>
              </a:ext>
            </a:extLst>
          </p:cNvPr>
          <p:cNvSpPr/>
          <p:nvPr/>
        </p:nvSpPr>
        <p:spPr>
          <a:xfrm>
            <a:off x="2752519" y="4370451"/>
            <a:ext cx="8420374" cy="2146646"/>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dirty="0">
                <a:solidFill>
                  <a:schemeClr val="tx1"/>
                </a:solidFill>
              </a:rPr>
              <a:t>Concept Library</a:t>
            </a:r>
          </a:p>
        </p:txBody>
      </p:sp>
      <p:sp>
        <p:nvSpPr>
          <p:cNvPr id="2" name="Title 1">
            <a:extLst>
              <a:ext uri="{FF2B5EF4-FFF2-40B4-BE49-F238E27FC236}">
                <a16:creationId xmlns:a16="http://schemas.microsoft.com/office/drawing/2014/main" id="{5F27EF8F-7D99-4550-A303-5F5256DCC780}"/>
              </a:ext>
            </a:extLst>
          </p:cNvPr>
          <p:cNvSpPr>
            <a:spLocks noGrp="1"/>
          </p:cNvSpPr>
          <p:nvPr>
            <p:ph type="title"/>
          </p:nvPr>
        </p:nvSpPr>
        <p:spPr>
          <a:xfrm>
            <a:off x="838200" y="0"/>
            <a:ext cx="10515600" cy="1092389"/>
          </a:xfrm>
        </p:spPr>
        <p:txBody>
          <a:bodyPr/>
          <a:lstStyle/>
          <a:p>
            <a:r>
              <a:rPr lang="en-US" dirty="0"/>
              <a:t>Concepts Re-use Calculus</a:t>
            </a:r>
          </a:p>
        </p:txBody>
      </p:sp>
      <p:sp>
        <p:nvSpPr>
          <p:cNvPr id="4" name="Rectangle 3">
            <a:extLst>
              <a:ext uri="{FF2B5EF4-FFF2-40B4-BE49-F238E27FC236}">
                <a16:creationId xmlns:a16="http://schemas.microsoft.com/office/drawing/2014/main" id="{7598C170-9F25-415C-A3FF-0251503F9D7A}"/>
              </a:ext>
            </a:extLst>
          </p:cNvPr>
          <p:cNvSpPr/>
          <p:nvPr/>
        </p:nvSpPr>
        <p:spPr>
          <a:xfrm>
            <a:off x="838200" y="1879336"/>
            <a:ext cx="1618290" cy="5328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Word</a:t>
            </a:r>
            <a:endParaRPr lang="en-US" dirty="0"/>
          </a:p>
        </p:txBody>
      </p:sp>
      <p:sp>
        <p:nvSpPr>
          <p:cNvPr id="6" name="Isosceles Triangle 5">
            <a:extLst>
              <a:ext uri="{FF2B5EF4-FFF2-40B4-BE49-F238E27FC236}">
                <a16:creationId xmlns:a16="http://schemas.microsoft.com/office/drawing/2014/main" id="{A8C4DAE0-02B0-4B85-9499-4C6DF7369C05}"/>
              </a:ext>
            </a:extLst>
          </p:cNvPr>
          <p:cNvSpPr/>
          <p:nvPr/>
        </p:nvSpPr>
        <p:spPr>
          <a:xfrm>
            <a:off x="1306632" y="3148511"/>
            <a:ext cx="2401122" cy="993341"/>
          </a:xfrm>
          <a:prstGeom prst="triangle">
            <a:avLst>
              <a:gd name="adj" fmla="val 49451"/>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Context</a:t>
            </a:r>
            <a:endParaRPr lang="en-US" dirty="0"/>
          </a:p>
        </p:txBody>
      </p:sp>
      <p:sp>
        <p:nvSpPr>
          <p:cNvPr id="7" name="Arrow: Right 6">
            <a:extLst>
              <a:ext uri="{FF2B5EF4-FFF2-40B4-BE49-F238E27FC236}">
                <a16:creationId xmlns:a16="http://schemas.microsoft.com/office/drawing/2014/main" id="{DFC8AACE-A0AE-4660-82D1-EE85BABBC677}"/>
              </a:ext>
            </a:extLst>
          </p:cNvPr>
          <p:cNvSpPr/>
          <p:nvPr/>
        </p:nvSpPr>
        <p:spPr>
          <a:xfrm>
            <a:off x="2545298" y="1885915"/>
            <a:ext cx="1934055" cy="526272"/>
          </a:xfrm>
          <a:prstGeom prst="rightArrow">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means</a:t>
            </a:r>
            <a:endParaRPr lang="en-US" dirty="0">
              <a:solidFill>
                <a:schemeClr val="tx1"/>
              </a:solidFill>
            </a:endParaRPr>
          </a:p>
        </p:txBody>
      </p:sp>
      <p:cxnSp>
        <p:nvCxnSpPr>
          <p:cNvPr id="9" name="Straight Arrow Connector 8">
            <a:extLst>
              <a:ext uri="{FF2B5EF4-FFF2-40B4-BE49-F238E27FC236}">
                <a16:creationId xmlns:a16="http://schemas.microsoft.com/office/drawing/2014/main" id="{6165CF96-B379-4CB2-AC62-0EB59FAD925D}"/>
              </a:ext>
            </a:extLst>
          </p:cNvPr>
          <p:cNvCxnSpPr>
            <a:stCxn id="4" idx="2"/>
            <a:endCxn id="6" idx="0"/>
          </p:cNvCxnSpPr>
          <p:nvPr/>
        </p:nvCxnSpPr>
        <p:spPr>
          <a:xfrm>
            <a:off x="1647345" y="2412187"/>
            <a:ext cx="846666" cy="736324"/>
          </a:xfrm>
          <a:prstGeom prst="straightConnector1">
            <a:avLst/>
          </a:prstGeom>
          <a:ln w="3810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B3E5046-800D-4394-BF1B-A58EE01B3922}"/>
              </a:ext>
            </a:extLst>
          </p:cNvPr>
          <p:cNvSpPr txBox="1"/>
          <p:nvPr/>
        </p:nvSpPr>
        <p:spPr>
          <a:xfrm rot="2441370">
            <a:off x="1899926" y="2613637"/>
            <a:ext cx="1113125" cy="369332"/>
          </a:xfrm>
          <a:prstGeom prst="rect">
            <a:avLst/>
          </a:prstGeom>
          <a:noFill/>
        </p:spPr>
        <p:txBody>
          <a:bodyPr wrap="none" rtlCol="0">
            <a:spAutoFit/>
          </a:bodyPr>
          <a:lstStyle/>
          <a:p>
            <a:r>
              <a:rPr lang="en-US" dirty="0"/>
              <a:t>in context</a:t>
            </a:r>
          </a:p>
        </p:txBody>
      </p:sp>
      <p:sp>
        <p:nvSpPr>
          <p:cNvPr id="12" name="TextBox 11">
            <a:extLst>
              <a:ext uri="{FF2B5EF4-FFF2-40B4-BE49-F238E27FC236}">
                <a16:creationId xmlns:a16="http://schemas.microsoft.com/office/drawing/2014/main" id="{6CB5D36A-E159-4AF2-BAA5-CEC63706373E}"/>
              </a:ext>
            </a:extLst>
          </p:cNvPr>
          <p:cNvSpPr txBox="1"/>
          <p:nvPr/>
        </p:nvSpPr>
        <p:spPr>
          <a:xfrm>
            <a:off x="1382409" y="1362503"/>
            <a:ext cx="556563" cy="584775"/>
          </a:xfrm>
          <a:prstGeom prst="rect">
            <a:avLst/>
          </a:prstGeom>
          <a:noFill/>
        </p:spPr>
        <p:txBody>
          <a:bodyPr wrap="none" rtlCol="0">
            <a:spAutoFit/>
          </a:bodyPr>
          <a:lstStyle/>
          <a:p>
            <a:r>
              <a:rPr lang="en-US" sz="3200" b="1" dirty="0"/>
              <a:t>W</a:t>
            </a:r>
            <a:endParaRPr lang="en-US" b="1" dirty="0"/>
          </a:p>
        </p:txBody>
      </p:sp>
      <p:sp>
        <p:nvSpPr>
          <p:cNvPr id="13" name="TextBox 12">
            <a:extLst>
              <a:ext uri="{FF2B5EF4-FFF2-40B4-BE49-F238E27FC236}">
                <a16:creationId xmlns:a16="http://schemas.microsoft.com/office/drawing/2014/main" id="{0D456BAD-EE5F-413E-B7E1-806E7F42B3CB}"/>
              </a:ext>
            </a:extLst>
          </p:cNvPr>
          <p:cNvSpPr txBox="1"/>
          <p:nvPr/>
        </p:nvSpPr>
        <p:spPr>
          <a:xfrm>
            <a:off x="1359919" y="3148511"/>
            <a:ext cx="410690" cy="584775"/>
          </a:xfrm>
          <a:prstGeom prst="rect">
            <a:avLst/>
          </a:prstGeom>
          <a:noFill/>
        </p:spPr>
        <p:txBody>
          <a:bodyPr wrap="none" rtlCol="0">
            <a:spAutoFit/>
          </a:bodyPr>
          <a:lstStyle/>
          <a:p>
            <a:r>
              <a:rPr lang="en-US" sz="3200" b="1" dirty="0"/>
              <a:t>X</a:t>
            </a:r>
            <a:endParaRPr lang="en-US" b="1" dirty="0"/>
          </a:p>
        </p:txBody>
      </p:sp>
      <p:sp>
        <p:nvSpPr>
          <p:cNvPr id="14" name="TextBox 13">
            <a:extLst>
              <a:ext uri="{FF2B5EF4-FFF2-40B4-BE49-F238E27FC236}">
                <a16:creationId xmlns:a16="http://schemas.microsoft.com/office/drawing/2014/main" id="{957996E2-481A-4A6E-8618-93F5829A4CD7}"/>
              </a:ext>
            </a:extLst>
          </p:cNvPr>
          <p:cNvSpPr txBox="1"/>
          <p:nvPr/>
        </p:nvSpPr>
        <p:spPr>
          <a:xfrm>
            <a:off x="5400791" y="1320656"/>
            <a:ext cx="410690" cy="584775"/>
          </a:xfrm>
          <a:prstGeom prst="rect">
            <a:avLst/>
          </a:prstGeom>
          <a:noFill/>
        </p:spPr>
        <p:txBody>
          <a:bodyPr wrap="none" rtlCol="0">
            <a:spAutoFit/>
          </a:bodyPr>
          <a:lstStyle/>
          <a:p>
            <a:r>
              <a:rPr lang="en-US" sz="3200" b="1" dirty="0"/>
              <a:t>C</a:t>
            </a:r>
            <a:endParaRPr lang="en-US" b="1" dirty="0"/>
          </a:p>
        </p:txBody>
      </p:sp>
      <p:sp>
        <p:nvSpPr>
          <p:cNvPr id="15" name="Rectangle: Rounded Corners 14">
            <a:extLst>
              <a:ext uri="{FF2B5EF4-FFF2-40B4-BE49-F238E27FC236}">
                <a16:creationId xmlns:a16="http://schemas.microsoft.com/office/drawing/2014/main" id="{7E810DA9-671D-4C48-A262-F7F59D984A56}"/>
              </a:ext>
            </a:extLst>
          </p:cNvPr>
          <p:cNvSpPr/>
          <p:nvPr/>
        </p:nvSpPr>
        <p:spPr>
          <a:xfrm>
            <a:off x="4609506" y="1825248"/>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6" name="Rectangle: Rounded Corners 15">
            <a:extLst>
              <a:ext uri="{FF2B5EF4-FFF2-40B4-BE49-F238E27FC236}">
                <a16:creationId xmlns:a16="http://schemas.microsoft.com/office/drawing/2014/main" id="{B46E30AB-0182-4150-B569-D60160086A98}"/>
              </a:ext>
            </a:extLst>
          </p:cNvPr>
          <p:cNvSpPr/>
          <p:nvPr/>
        </p:nvSpPr>
        <p:spPr>
          <a:xfrm>
            <a:off x="2993727" y="4860095"/>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7" name="Rectangle: Rounded Corners 16">
            <a:extLst>
              <a:ext uri="{FF2B5EF4-FFF2-40B4-BE49-F238E27FC236}">
                <a16:creationId xmlns:a16="http://schemas.microsoft.com/office/drawing/2014/main" id="{2D339A6A-06F9-4F18-B336-73422090701B}"/>
              </a:ext>
            </a:extLst>
          </p:cNvPr>
          <p:cNvSpPr/>
          <p:nvPr/>
        </p:nvSpPr>
        <p:spPr>
          <a:xfrm>
            <a:off x="5513972" y="5248507"/>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8" name="Rectangle: Rounded Corners 17">
            <a:extLst>
              <a:ext uri="{FF2B5EF4-FFF2-40B4-BE49-F238E27FC236}">
                <a16:creationId xmlns:a16="http://schemas.microsoft.com/office/drawing/2014/main" id="{6D44D7E2-9D81-404D-80AB-A95F994CC091}"/>
              </a:ext>
            </a:extLst>
          </p:cNvPr>
          <p:cNvSpPr/>
          <p:nvPr/>
        </p:nvSpPr>
        <p:spPr>
          <a:xfrm>
            <a:off x="8462037" y="4720837"/>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19" name="Rectangle: Rounded Corners 18">
            <a:extLst>
              <a:ext uri="{FF2B5EF4-FFF2-40B4-BE49-F238E27FC236}">
                <a16:creationId xmlns:a16="http://schemas.microsoft.com/office/drawing/2014/main" id="{A8EDB153-D05D-480F-BAE2-688A1A30D0E2}"/>
              </a:ext>
            </a:extLst>
          </p:cNvPr>
          <p:cNvSpPr/>
          <p:nvPr/>
        </p:nvSpPr>
        <p:spPr>
          <a:xfrm>
            <a:off x="7963300" y="5723362"/>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20" name="Rectangle: Rounded Corners 19">
            <a:extLst>
              <a:ext uri="{FF2B5EF4-FFF2-40B4-BE49-F238E27FC236}">
                <a16:creationId xmlns:a16="http://schemas.microsoft.com/office/drawing/2014/main" id="{4DAB855B-B861-4C7B-8F2B-2D4744529353}"/>
              </a:ext>
            </a:extLst>
          </p:cNvPr>
          <p:cNvSpPr/>
          <p:nvPr/>
        </p:nvSpPr>
        <p:spPr>
          <a:xfrm>
            <a:off x="3223335" y="5723362"/>
            <a:ext cx="2177456" cy="641026"/>
          </a:xfrm>
          <a:prstGeom prst="roundRect">
            <a:avLst>
              <a:gd name="adj" fmla="val 50000"/>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Concept</a:t>
            </a:r>
            <a:endParaRPr lang="en-US" dirty="0"/>
          </a:p>
        </p:txBody>
      </p:sp>
      <p:sp>
        <p:nvSpPr>
          <p:cNvPr id="22" name="Arrow: Right 21">
            <a:extLst>
              <a:ext uri="{FF2B5EF4-FFF2-40B4-BE49-F238E27FC236}">
                <a16:creationId xmlns:a16="http://schemas.microsoft.com/office/drawing/2014/main" id="{33512D9E-0B16-41AF-98E3-DAFF17298EE4}"/>
              </a:ext>
            </a:extLst>
          </p:cNvPr>
          <p:cNvSpPr/>
          <p:nvPr/>
        </p:nvSpPr>
        <p:spPr>
          <a:xfrm rot="2541908" flipH="1">
            <a:off x="5781023" y="3337063"/>
            <a:ext cx="3797832" cy="483040"/>
          </a:xfrm>
          <a:prstGeom prst="rightArrow">
            <a:avLst/>
          </a:prstGeom>
          <a:solidFill>
            <a:schemeClr val="accent2">
              <a:lumMod val="20000"/>
              <a:lumOff val="8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Re-use</a:t>
            </a:r>
            <a:endParaRPr lang="en-US" sz="1600" dirty="0">
              <a:solidFill>
                <a:schemeClr val="tx1"/>
              </a:solidFill>
            </a:endParaRPr>
          </a:p>
        </p:txBody>
      </p:sp>
      <p:sp>
        <p:nvSpPr>
          <p:cNvPr id="5" name="TextBox 4">
            <a:extLst>
              <a:ext uri="{FF2B5EF4-FFF2-40B4-BE49-F238E27FC236}">
                <a16:creationId xmlns:a16="http://schemas.microsoft.com/office/drawing/2014/main" id="{638808B2-7C9F-48EA-9390-A81DEABFE4ED}"/>
              </a:ext>
            </a:extLst>
          </p:cNvPr>
          <p:cNvSpPr txBox="1"/>
          <p:nvPr/>
        </p:nvSpPr>
        <p:spPr>
          <a:xfrm>
            <a:off x="5205212" y="3819185"/>
            <a:ext cx="1514710" cy="523220"/>
          </a:xfrm>
          <a:prstGeom prst="rect">
            <a:avLst/>
          </a:prstGeom>
          <a:noFill/>
        </p:spPr>
        <p:txBody>
          <a:bodyPr wrap="none" rtlCol="0">
            <a:spAutoFit/>
          </a:bodyPr>
          <a:lstStyle/>
          <a:p>
            <a:r>
              <a:rPr lang="en-US" sz="2800" dirty="0"/>
              <a:t>Ontology</a:t>
            </a:r>
            <a:endParaRPr lang="en-US" dirty="0"/>
          </a:p>
        </p:txBody>
      </p:sp>
      <p:sp>
        <p:nvSpPr>
          <p:cNvPr id="23" name="TextBox 22">
            <a:extLst>
              <a:ext uri="{FF2B5EF4-FFF2-40B4-BE49-F238E27FC236}">
                <a16:creationId xmlns:a16="http://schemas.microsoft.com/office/drawing/2014/main" id="{811CC7E5-9701-4571-9093-5F03DB34199B}"/>
              </a:ext>
            </a:extLst>
          </p:cNvPr>
          <p:cNvSpPr txBox="1"/>
          <p:nvPr/>
        </p:nvSpPr>
        <p:spPr>
          <a:xfrm>
            <a:off x="3854100" y="2694873"/>
            <a:ext cx="3457160" cy="369332"/>
          </a:xfrm>
          <a:prstGeom prst="rect">
            <a:avLst/>
          </a:prstGeom>
          <a:noFill/>
        </p:spPr>
        <p:txBody>
          <a:bodyPr wrap="square" rtlCol="0">
            <a:spAutoFit/>
          </a:bodyPr>
          <a:lstStyle/>
          <a:p>
            <a:r>
              <a:rPr lang="en-US" dirty="0"/>
              <a:t>Is one or a set of</a:t>
            </a:r>
          </a:p>
        </p:txBody>
      </p:sp>
    </p:spTree>
    <p:extLst>
      <p:ext uri="{BB962C8B-B14F-4D97-AF65-F5344CB8AC3E}">
        <p14:creationId xmlns:p14="http://schemas.microsoft.com/office/powerpoint/2010/main" val="3972157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5DC60-7BE3-4C3C-8868-84FBBF2CA159}"/>
              </a:ext>
            </a:extLst>
          </p:cNvPr>
          <p:cNvSpPr>
            <a:spLocks noGrp="1"/>
          </p:cNvSpPr>
          <p:nvPr>
            <p:ph type="title"/>
          </p:nvPr>
        </p:nvSpPr>
        <p:spPr/>
        <p:txBody>
          <a:bodyPr/>
          <a:lstStyle/>
          <a:p>
            <a:r>
              <a:rPr lang="en-US" dirty="0"/>
              <a:t>History outcome</a:t>
            </a:r>
            <a:endParaRPr lang="en-CA" dirty="0"/>
          </a:p>
        </p:txBody>
      </p:sp>
      <p:sp>
        <p:nvSpPr>
          <p:cNvPr id="3" name="Content Placeholder 2">
            <a:extLst>
              <a:ext uri="{FF2B5EF4-FFF2-40B4-BE49-F238E27FC236}">
                <a16:creationId xmlns:a16="http://schemas.microsoft.com/office/drawing/2014/main" id="{8FD60574-1A64-4B40-A5A8-E122306628E9}"/>
              </a:ext>
            </a:extLst>
          </p:cNvPr>
          <p:cNvSpPr>
            <a:spLocks noGrp="1"/>
          </p:cNvSpPr>
          <p:nvPr>
            <p:ph idx="1"/>
          </p:nvPr>
        </p:nvSpPr>
        <p:spPr/>
        <p:txBody>
          <a:bodyPr/>
          <a:lstStyle/>
          <a:p>
            <a:r>
              <a:rPr lang="en-US" dirty="0"/>
              <a:t>Audiences</a:t>
            </a:r>
          </a:p>
          <a:p>
            <a:pPr lvl="1"/>
            <a:r>
              <a:rPr lang="en-CA" dirty="0"/>
              <a:t>Individual SGs</a:t>
            </a:r>
          </a:p>
          <a:p>
            <a:pPr lvl="2"/>
            <a:r>
              <a:rPr lang="en-CA" dirty="0"/>
              <a:t>For their own use</a:t>
            </a:r>
          </a:p>
          <a:p>
            <a:pPr lvl="2"/>
            <a:r>
              <a:rPr lang="en-CA" dirty="0"/>
              <a:t>Outward facing </a:t>
            </a:r>
            <a:r>
              <a:rPr lang="en-CA" dirty="0" err="1"/>
              <a:t>eg</a:t>
            </a:r>
            <a:r>
              <a:rPr lang="en-CA" dirty="0"/>
              <a:t> for government use, conferences etc. </a:t>
            </a:r>
          </a:p>
          <a:p>
            <a:pPr lvl="1"/>
            <a:r>
              <a:rPr lang="en-CA" dirty="0"/>
              <a:t>OMG as a whole</a:t>
            </a:r>
          </a:p>
          <a:p>
            <a:pPr lvl="2"/>
            <a:r>
              <a:rPr lang="en-CA" dirty="0"/>
              <a:t>Sharing across TFs and SIGs</a:t>
            </a:r>
          </a:p>
          <a:p>
            <a:pPr lvl="2"/>
            <a:r>
              <a:rPr lang="en-CA" dirty="0"/>
              <a:t>Reuse across documents</a:t>
            </a:r>
          </a:p>
        </p:txBody>
      </p:sp>
    </p:spTree>
    <p:extLst>
      <p:ext uri="{BB962C8B-B14F-4D97-AF65-F5344CB8AC3E}">
        <p14:creationId xmlns:p14="http://schemas.microsoft.com/office/powerpoint/2010/main" val="3616494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812D3-AB88-4769-8FF7-CA99432CFABC}"/>
              </a:ext>
            </a:extLst>
          </p:cNvPr>
          <p:cNvSpPr>
            <a:spLocks noGrp="1"/>
          </p:cNvSpPr>
          <p:nvPr>
            <p:ph type="title"/>
          </p:nvPr>
        </p:nvSpPr>
        <p:spPr/>
        <p:txBody>
          <a:bodyPr/>
          <a:lstStyle/>
          <a:p>
            <a:r>
              <a:rPr lang="en-US" dirty="0"/>
              <a:t>The OMG Proposition</a:t>
            </a:r>
            <a:endParaRPr lang="en-CA" dirty="0"/>
          </a:p>
        </p:txBody>
      </p:sp>
      <p:sp>
        <p:nvSpPr>
          <p:cNvPr id="3" name="Content Placeholder 2">
            <a:extLst>
              <a:ext uri="{FF2B5EF4-FFF2-40B4-BE49-F238E27FC236}">
                <a16:creationId xmlns:a16="http://schemas.microsoft.com/office/drawing/2014/main" id="{0A5883DD-3BB2-4951-90D6-3936A09C3C78}"/>
              </a:ext>
            </a:extLst>
          </p:cNvPr>
          <p:cNvSpPr>
            <a:spLocks noGrp="1"/>
          </p:cNvSpPr>
          <p:nvPr>
            <p:ph idx="1"/>
          </p:nvPr>
        </p:nvSpPr>
        <p:spPr/>
        <p:txBody>
          <a:bodyPr>
            <a:normAutofit lnSpcReduction="10000"/>
          </a:bodyPr>
          <a:lstStyle/>
          <a:p>
            <a:r>
              <a:rPr lang="en-US" sz="2800" kern="1200" dirty="0">
                <a:solidFill>
                  <a:schemeClr val="tx1"/>
                </a:solidFill>
                <a:effectLst/>
                <a:latin typeface="+mn-lt"/>
                <a:ea typeface="+mn-ea"/>
                <a:cs typeface="+mn-cs"/>
              </a:rPr>
              <a:t>Objective: make it possible for people to declare terms v concepts they use so others can use or be aware. </a:t>
            </a:r>
            <a:endParaRPr lang="en-CA" sz="2800" kern="1200" dirty="0">
              <a:solidFill>
                <a:schemeClr val="tx1"/>
              </a:solidFill>
              <a:effectLst/>
              <a:latin typeface="+mn-lt"/>
              <a:ea typeface="+mn-ea"/>
              <a:cs typeface="+mn-cs"/>
            </a:endParaRPr>
          </a:p>
          <a:p>
            <a:r>
              <a:rPr lang="en-US" dirty="0"/>
              <a:t>How it works: </a:t>
            </a:r>
          </a:p>
          <a:p>
            <a:pPr lvl="1"/>
            <a:r>
              <a:rPr lang="en-US" dirty="0"/>
              <a:t>Expose Terms, Abbreviations, References to other SGs</a:t>
            </a:r>
          </a:p>
          <a:p>
            <a:pPr lvl="1"/>
            <a:r>
              <a:rPr lang="en-US" sz="2400" kern="1200" dirty="0">
                <a:solidFill>
                  <a:schemeClr val="tx1"/>
                </a:solidFill>
                <a:effectLst/>
                <a:latin typeface="+mn-lt"/>
                <a:ea typeface="+mn-ea"/>
                <a:cs typeface="+mn-cs"/>
              </a:rPr>
              <a:t>SG have a concept, a term; expose this to the wider OMG</a:t>
            </a:r>
            <a:endParaRPr lang="en-CA"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People then know elsewhere in the OMG when there is a new meaning of a given word </a:t>
            </a:r>
          </a:p>
          <a:p>
            <a:pPr lvl="2"/>
            <a:r>
              <a:rPr lang="en-US" sz="2000" kern="1200" dirty="0">
                <a:solidFill>
                  <a:schemeClr val="tx1"/>
                </a:solidFill>
                <a:effectLst/>
                <a:latin typeface="+mn-lt"/>
                <a:ea typeface="+mn-ea"/>
                <a:cs typeface="+mn-cs"/>
              </a:rPr>
              <a:t>e.g. 'Activity' in some new context</a:t>
            </a:r>
            <a:endParaRPr lang="en-CA" sz="2000" kern="1200" dirty="0">
              <a:solidFill>
                <a:schemeClr val="tx1"/>
              </a:solidFill>
              <a:effectLst/>
              <a:latin typeface="+mn-lt"/>
              <a:ea typeface="+mn-ea"/>
              <a:cs typeface="+mn-cs"/>
            </a:endParaRPr>
          </a:p>
          <a:p>
            <a:pPr lvl="2"/>
            <a:r>
              <a:rPr lang="en-US" sz="2000" kern="1200" dirty="0">
                <a:solidFill>
                  <a:schemeClr val="tx1"/>
                </a:solidFill>
                <a:effectLst/>
                <a:latin typeface="+mn-lt"/>
                <a:ea typeface="+mn-ea"/>
                <a:cs typeface="+mn-cs"/>
              </a:rPr>
              <a:t>e.g. Occurrences in one standard, versus 'Event' in BPMN, expressing the same concept as different words in those distinct contexts. </a:t>
            </a:r>
            <a:endParaRPr lang="en-CA" sz="2000" kern="1200" dirty="0">
              <a:solidFill>
                <a:schemeClr val="tx1"/>
              </a:solidFill>
              <a:effectLst/>
              <a:latin typeface="+mn-lt"/>
              <a:ea typeface="+mn-ea"/>
              <a:cs typeface="+mn-cs"/>
            </a:endParaRPr>
          </a:p>
          <a:p>
            <a:pPr lvl="1"/>
            <a:r>
              <a:rPr lang="en-US" dirty="0"/>
              <a:t>Also when there is a well-defined concept</a:t>
            </a:r>
            <a:r>
              <a:rPr lang="en-US" baseline="0" dirty="0"/>
              <a:t> they can use</a:t>
            </a:r>
          </a:p>
          <a:p>
            <a:pPr lvl="2"/>
            <a:r>
              <a:rPr lang="en-US" baseline="0" dirty="0"/>
              <a:t>Without needing to use the same word for it</a:t>
            </a:r>
            <a:endParaRPr lang="en-US" dirty="0"/>
          </a:p>
        </p:txBody>
      </p:sp>
    </p:spTree>
    <p:extLst>
      <p:ext uri="{BB962C8B-B14F-4D97-AF65-F5344CB8AC3E}">
        <p14:creationId xmlns:p14="http://schemas.microsoft.com/office/powerpoint/2010/main" val="169436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6D622-8C33-4994-965D-553374BA7313}"/>
              </a:ext>
            </a:extLst>
          </p:cNvPr>
          <p:cNvSpPr>
            <a:spLocks noGrp="1"/>
          </p:cNvSpPr>
          <p:nvPr>
            <p:ph type="title"/>
          </p:nvPr>
        </p:nvSpPr>
        <p:spPr/>
        <p:txBody>
          <a:bodyPr/>
          <a:lstStyle/>
          <a:p>
            <a:r>
              <a:rPr lang="en-US" dirty="0"/>
              <a:t>Proposition to wider OMG Audience</a:t>
            </a:r>
            <a:endParaRPr lang="en-CA" dirty="0"/>
          </a:p>
        </p:txBody>
      </p:sp>
      <p:sp>
        <p:nvSpPr>
          <p:cNvPr id="3" name="Content Placeholder 2">
            <a:extLst>
              <a:ext uri="{FF2B5EF4-FFF2-40B4-BE49-F238E27FC236}">
                <a16:creationId xmlns:a16="http://schemas.microsoft.com/office/drawing/2014/main" id="{93C974E0-3A31-4BDF-B6E4-37B93C0843B3}"/>
              </a:ext>
            </a:extLst>
          </p:cNvPr>
          <p:cNvSpPr>
            <a:spLocks noGrp="1"/>
          </p:cNvSpPr>
          <p:nvPr>
            <p:ph idx="1"/>
          </p:nvPr>
        </p:nvSpPr>
        <p:spPr/>
        <p:txBody>
          <a:bodyPr>
            <a:normAutofit fontScale="92500" lnSpcReduction="20000"/>
          </a:bodyPr>
          <a:lstStyle/>
          <a:p>
            <a:r>
              <a:rPr lang="en-US" dirty="0"/>
              <a:t>Ability for anyone to determine a concept or term already exists</a:t>
            </a:r>
          </a:p>
          <a:p>
            <a:r>
              <a:rPr lang="en-US" dirty="0"/>
              <a:t>Identify the needs for</a:t>
            </a:r>
            <a:r>
              <a:rPr lang="en-US" baseline="0" dirty="0"/>
              <a:t> disambiguation entry</a:t>
            </a:r>
          </a:p>
          <a:p>
            <a:r>
              <a:rPr lang="en-US" baseline="0" dirty="0"/>
              <a:t>Applies to</a:t>
            </a:r>
          </a:p>
          <a:p>
            <a:pPr lvl="1"/>
            <a:r>
              <a:rPr lang="en-US" baseline="0" dirty="0"/>
              <a:t>Terms and definitions </a:t>
            </a:r>
          </a:p>
          <a:p>
            <a:pPr lvl="2"/>
            <a:r>
              <a:rPr lang="en-US" baseline="0" dirty="0"/>
              <a:t>Term: words or groups of words</a:t>
            </a:r>
          </a:p>
          <a:p>
            <a:pPr lvl="2"/>
            <a:r>
              <a:rPr lang="en-US" baseline="0" dirty="0"/>
              <a:t>Concept</a:t>
            </a:r>
          </a:p>
          <a:p>
            <a:pPr lvl="1"/>
            <a:r>
              <a:rPr lang="en-US" baseline="0" dirty="0"/>
              <a:t>Abbreviations</a:t>
            </a:r>
          </a:p>
          <a:p>
            <a:pPr lvl="1"/>
            <a:r>
              <a:rPr lang="en-US" baseline="0" dirty="0"/>
              <a:t>References</a:t>
            </a:r>
          </a:p>
          <a:p>
            <a:pPr lvl="1"/>
            <a:endParaRPr lang="en-US" baseline="0" dirty="0"/>
          </a:p>
          <a:p>
            <a:r>
              <a:rPr lang="en-US" baseline="0" dirty="0"/>
              <a:t>That is</a:t>
            </a:r>
          </a:p>
          <a:p>
            <a:pPr lvl="1"/>
            <a:r>
              <a:rPr lang="en-US" baseline="0" dirty="0"/>
              <a:t>When you come up with an acronym for a given term, you might choose to use a different acronyms</a:t>
            </a:r>
          </a:p>
          <a:p>
            <a:pPr lvl="1"/>
            <a:r>
              <a:rPr lang="en-US" baseline="0" dirty="0"/>
              <a:t>For a given concept you might choose a different primary label (term) for that</a:t>
            </a:r>
            <a:endParaRPr lang="en-CA" dirty="0"/>
          </a:p>
        </p:txBody>
      </p:sp>
    </p:spTree>
    <p:extLst>
      <p:ext uri="{BB962C8B-B14F-4D97-AF65-F5344CB8AC3E}">
        <p14:creationId xmlns:p14="http://schemas.microsoft.com/office/powerpoint/2010/main" val="3323664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BEC89-CC90-4B9B-935C-B7564FFF8956}"/>
              </a:ext>
            </a:extLst>
          </p:cNvPr>
          <p:cNvSpPr>
            <a:spLocks noGrp="1"/>
          </p:cNvSpPr>
          <p:nvPr>
            <p:ph type="title"/>
          </p:nvPr>
        </p:nvSpPr>
        <p:spPr/>
        <p:txBody>
          <a:bodyPr/>
          <a:lstStyle/>
          <a:p>
            <a:r>
              <a:rPr lang="en-US" dirty="0"/>
              <a:t>Open Question</a:t>
            </a:r>
            <a:endParaRPr lang="en-CA" dirty="0"/>
          </a:p>
        </p:txBody>
      </p:sp>
      <p:sp>
        <p:nvSpPr>
          <p:cNvPr id="3" name="Content Placeholder 2">
            <a:extLst>
              <a:ext uri="{FF2B5EF4-FFF2-40B4-BE49-F238E27FC236}">
                <a16:creationId xmlns:a16="http://schemas.microsoft.com/office/drawing/2014/main" id="{AFFB6E79-8B91-4C80-A3CF-2AEE0734ECBC}"/>
              </a:ext>
            </a:extLst>
          </p:cNvPr>
          <p:cNvSpPr>
            <a:spLocks noGrp="1"/>
          </p:cNvSpPr>
          <p:nvPr>
            <p:ph idx="1"/>
          </p:nvPr>
        </p:nvSpPr>
        <p:spPr/>
        <p:txBody>
          <a:bodyPr>
            <a:normAutofit fontScale="92500" lnSpcReduction="20000"/>
          </a:bodyPr>
          <a:lstStyle/>
          <a:p>
            <a:r>
              <a:rPr lang="en-US" dirty="0"/>
              <a:t>Domain: no expectation of common terms alignment</a:t>
            </a:r>
          </a:p>
          <a:p>
            <a:r>
              <a:rPr lang="en-US" dirty="0"/>
              <a:t>Platform:</a:t>
            </a:r>
            <a:r>
              <a:rPr lang="en-US" baseline="0" dirty="0"/>
              <a:t> potential for greater convergence</a:t>
            </a:r>
          </a:p>
          <a:p>
            <a:pPr lvl="1"/>
            <a:r>
              <a:rPr lang="en-CA" dirty="0"/>
              <a:t>See e.g. Metamodel</a:t>
            </a:r>
            <a:r>
              <a:rPr lang="en-CA" baseline="0" dirty="0"/>
              <a:t> definitions</a:t>
            </a:r>
          </a:p>
          <a:p>
            <a:pPr lvl="1"/>
            <a:endParaRPr lang="en-CA" baseline="0" dirty="0"/>
          </a:p>
          <a:p>
            <a:pPr lvl="0"/>
            <a:r>
              <a:rPr lang="en-CA" dirty="0"/>
              <a:t>People can choose</a:t>
            </a:r>
            <a:r>
              <a:rPr lang="en-CA" baseline="0" dirty="0"/>
              <a:t> not to converge but it enables the make conscious decisions on these matters. </a:t>
            </a:r>
          </a:p>
          <a:p>
            <a:pPr lvl="1"/>
            <a:r>
              <a:rPr lang="en-CA" dirty="0"/>
              <a:t>They know that a term exists</a:t>
            </a:r>
          </a:p>
          <a:p>
            <a:pPr lvl="1"/>
            <a:r>
              <a:rPr lang="en-CA" dirty="0"/>
              <a:t>They</a:t>
            </a:r>
            <a:r>
              <a:rPr lang="en-CA" baseline="0" dirty="0"/>
              <a:t> know that a concept exists</a:t>
            </a:r>
          </a:p>
          <a:p>
            <a:pPr lvl="1"/>
            <a:endParaRPr lang="en-CA" baseline="0" dirty="0"/>
          </a:p>
          <a:p>
            <a:pPr lvl="0"/>
            <a:r>
              <a:rPr lang="en-CA" dirty="0"/>
              <a:t>Also exposing clashes</a:t>
            </a:r>
          </a:p>
          <a:p>
            <a:pPr lvl="1"/>
            <a:r>
              <a:rPr lang="en-CA" dirty="0"/>
              <a:t>Provides </a:t>
            </a:r>
            <a:r>
              <a:rPr lang="en-CA" dirty="0" err="1"/>
              <a:t>disambigaution</a:t>
            </a:r>
            <a:r>
              <a:rPr lang="en-CA" dirty="0"/>
              <a:t> for terms that already clash</a:t>
            </a:r>
          </a:p>
          <a:p>
            <a:pPr lvl="1"/>
            <a:r>
              <a:rPr lang="en-CA" dirty="0"/>
              <a:t>E.g. DTC within OMG has 2</a:t>
            </a:r>
            <a:r>
              <a:rPr lang="en-CA" baseline="0" dirty="0"/>
              <a:t> meanings</a:t>
            </a:r>
          </a:p>
        </p:txBody>
      </p:sp>
    </p:spTree>
    <p:extLst>
      <p:ext uri="{BB962C8B-B14F-4D97-AF65-F5344CB8AC3E}">
        <p14:creationId xmlns:p14="http://schemas.microsoft.com/office/powerpoint/2010/main" val="11665596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1409</Words>
  <Application>Microsoft Office PowerPoint</Application>
  <PresentationFormat>Widescreen</PresentationFormat>
  <Paragraphs>358</Paragraphs>
  <Slides>30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Office Theme</vt:lpstr>
      <vt:lpstr>VCoI Deliverables and Status</vt:lpstr>
      <vt:lpstr>Outline</vt:lpstr>
      <vt:lpstr>History</vt:lpstr>
      <vt:lpstr>Other PoCs not in VCoI</vt:lpstr>
      <vt:lpstr>Concepts Re-use Calculus</vt:lpstr>
      <vt:lpstr>History outcome</vt:lpstr>
      <vt:lpstr>The OMG Proposition</vt:lpstr>
      <vt:lpstr>Proposition to wider OMG Audience</vt:lpstr>
      <vt:lpstr>Open Question</vt:lpstr>
      <vt:lpstr>Requirement Overview</vt:lpstr>
      <vt:lpstr>Content requirements</vt:lpstr>
      <vt:lpstr>Requirement Overview: Content</vt:lpstr>
      <vt:lpstr>Content: Sections and Examples</vt:lpstr>
      <vt:lpstr>Metamodel</vt:lpstr>
      <vt:lpstr>Requirement Overview: Metamodel</vt:lpstr>
      <vt:lpstr>Implementation: Syntaxes</vt:lpstr>
      <vt:lpstr>SKOS</vt:lpstr>
      <vt:lpstr>MVF Latest: </vt:lpstr>
      <vt:lpstr>Annotations</vt:lpstr>
      <vt:lpstr>Output formats (presentation)</vt:lpstr>
      <vt:lpstr>Requirement Overview: Outputs</vt:lpstr>
      <vt:lpstr>Context Ontology</vt:lpstr>
      <vt:lpstr>Kinds of Contexts</vt:lpstr>
      <vt:lpstr>Complex Context</vt:lpstr>
      <vt:lpstr>Process</vt:lpstr>
      <vt:lpstr>Top level ‘triage’ process</vt:lpstr>
      <vt:lpstr>Process for ‘Term’?  (or core, for Concept)</vt:lpstr>
      <vt:lpstr>BPMN Process Initial Draft</vt:lpstr>
      <vt:lpstr>Summary document for the whole package (coversheet / ToC)</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VCoI Deliverables and Status</dc:title>
  <dc:creator>Mike Bennett</dc:creator>
  <cp:lastModifiedBy>Mike Bennett</cp:lastModifiedBy>
  <cp:revision>5</cp:revision>
  <dcterms:created xsi:type="dcterms:W3CDTF">2021-05-24T21:19:42Z</dcterms:created>
  <dcterms:modified xsi:type="dcterms:W3CDTF">2021-07-12T19:55:31Z</dcterms:modified>
</cp:coreProperties>
</file>