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57" r:id="rId3"/>
    <p:sldId id="960" r:id="rId4"/>
    <p:sldId id="258" r:id="rId5"/>
    <p:sldId id="271" r:id="rId6"/>
    <p:sldId id="1367" r:id="rId7"/>
    <p:sldId id="273" r:id="rId8"/>
    <p:sldId id="1368" r:id="rId9"/>
    <p:sldId id="860" r:id="rId10"/>
    <p:sldId id="269" r:id="rId11"/>
    <p:sldId id="259" r:id="rId12"/>
    <p:sldId id="262" r:id="rId13"/>
    <p:sldId id="1295" r:id="rId14"/>
    <p:sldId id="1296" r:id="rId15"/>
    <p:sldId id="471" r:id="rId16"/>
    <p:sldId id="1301" r:id="rId17"/>
    <p:sldId id="1366" r:id="rId18"/>
    <p:sldId id="591" r:id="rId19"/>
    <p:sldId id="874" r:id="rId20"/>
    <p:sldId id="1379" r:id="rId21"/>
    <p:sldId id="1383" r:id="rId22"/>
    <p:sldId id="264" r:id="rId23"/>
    <p:sldId id="268" r:id="rId24"/>
    <p:sldId id="862" r:id="rId25"/>
    <p:sldId id="756" r:id="rId26"/>
    <p:sldId id="891" r:id="rId27"/>
    <p:sldId id="307" r:id="rId28"/>
    <p:sldId id="1369" r:id="rId29"/>
    <p:sldId id="1378" r:id="rId30"/>
    <p:sldId id="1370" r:id="rId31"/>
    <p:sldId id="1374" r:id="rId32"/>
    <p:sldId id="1375" r:id="rId33"/>
    <p:sldId id="265" r:id="rId34"/>
    <p:sldId id="1376" r:id="rId35"/>
    <p:sldId id="1377" r:id="rId36"/>
    <p:sldId id="1380" r:id="rId37"/>
    <p:sldId id="263" r:id="rId38"/>
    <p:sldId id="1372" r:id="rId39"/>
    <p:sldId id="1373" r:id="rId40"/>
    <p:sldId id="413" r:id="rId41"/>
    <p:sldId id="266" r:id="rId42"/>
    <p:sldId id="970" r:id="rId43"/>
    <p:sldId id="1371" r:id="rId44"/>
    <p:sldId id="962" r:id="rId45"/>
    <p:sldId id="969" r:id="rId46"/>
    <p:sldId id="968" r:id="rId47"/>
    <p:sldId id="885" r:id="rId48"/>
    <p:sldId id="1382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1DD7B1-B855-4329-8F9B-8DAC110AD9D8}" v="6546" dt="2021-01-25T21:48:14.1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34574" autoAdjust="0"/>
    <p:restoredTop sz="86434" autoAdjust="0"/>
  </p:normalViewPr>
  <p:slideViewPr>
    <p:cSldViewPr snapToGrid="0">
      <p:cViewPr varScale="1">
        <p:scale>
          <a:sx n="79" d="100"/>
          <a:sy n="79" d="100"/>
        </p:scale>
        <p:origin x="66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C61DD7B1-B855-4329-8F9B-8DAC110AD9D8}"/>
    <pc:docChg chg="addSld delSld modSld sldOrd">
      <pc:chgData name="Michael Bennett" userId="808163721be62333" providerId="LiveId" clId="{C61DD7B1-B855-4329-8F9B-8DAC110AD9D8}" dt="2021-01-25T22:13:52.169" v="6560"/>
      <pc:docMkLst>
        <pc:docMk/>
      </pc:docMkLst>
      <pc:sldChg chg="delSp modSp setBg">
        <pc:chgData name="Michael Bennett" userId="808163721be62333" providerId="LiveId" clId="{C61DD7B1-B855-4329-8F9B-8DAC110AD9D8}" dt="2021-01-25T19:24:54.470" v="4"/>
        <pc:sldMkLst>
          <pc:docMk/>
          <pc:sldMk cId="2339830284" sldId="258"/>
        </pc:sldMkLst>
        <pc:spChg chg="mod">
          <ac:chgData name="Michael Bennett" userId="808163721be62333" providerId="LiveId" clId="{C61DD7B1-B855-4329-8F9B-8DAC110AD9D8}" dt="2021-01-25T19:24:47.672" v="3" actId="207"/>
          <ac:spMkLst>
            <pc:docMk/>
            <pc:sldMk cId="2339830284" sldId="258"/>
            <ac:spMk id="2" creationId="{9E02A672-67E1-46D4-B8BC-8B67E92AB8F2}"/>
          </ac:spMkLst>
        </pc:spChg>
        <pc:spChg chg="del">
          <ac:chgData name="Michael Bennett" userId="808163721be62333" providerId="LiveId" clId="{C61DD7B1-B855-4329-8F9B-8DAC110AD9D8}" dt="2021-01-25T19:24:40.658" v="0" actId="478"/>
          <ac:spMkLst>
            <pc:docMk/>
            <pc:sldMk cId="2339830284" sldId="258"/>
            <ac:spMk id="3" creationId="{024DC536-8623-44E0-ABC0-8E1D43C772D7}"/>
          </ac:spMkLst>
        </pc:spChg>
      </pc:sldChg>
      <pc:sldChg chg="modSp">
        <pc:chgData name="Michael Bennett" userId="808163721be62333" providerId="LiveId" clId="{C61DD7B1-B855-4329-8F9B-8DAC110AD9D8}" dt="2021-01-25T20:46:24.212" v="2140" actId="20577"/>
        <pc:sldMkLst>
          <pc:docMk/>
          <pc:sldMk cId="3603254254" sldId="259"/>
        </pc:sldMkLst>
        <pc:spChg chg="mod">
          <ac:chgData name="Michael Bennett" userId="808163721be62333" providerId="LiveId" clId="{C61DD7B1-B855-4329-8F9B-8DAC110AD9D8}" dt="2021-01-25T20:46:24.212" v="2140" actId="20577"/>
          <ac:spMkLst>
            <pc:docMk/>
            <pc:sldMk cId="3603254254" sldId="259"/>
            <ac:spMk id="3" creationId="{6E64EAFA-ADC3-46A9-801A-1997D86732DB}"/>
          </ac:spMkLst>
        </pc:spChg>
      </pc:sldChg>
      <pc:sldChg chg="del">
        <pc:chgData name="Michael Bennett" userId="808163721be62333" providerId="LiveId" clId="{C61DD7B1-B855-4329-8F9B-8DAC110AD9D8}" dt="2021-01-25T20:45:05.331" v="2135" actId="2696"/>
        <pc:sldMkLst>
          <pc:docMk/>
          <pc:sldMk cId="1905294071" sldId="263"/>
        </pc:sldMkLst>
      </pc:sldChg>
      <pc:sldChg chg="modSp add setBg">
        <pc:chgData name="Michael Bennett" userId="808163721be62333" providerId="LiveId" clId="{C61DD7B1-B855-4329-8F9B-8DAC110AD9D8}" dt="2021-01-25T20:46:48.948" v="2141" actId="6549"/>
        <pc:sldMkLst>
          <pc:docMk/>
          <pc:sldMk cId="2111470759" sldId="263"/>
        </pc:sldMkLst>
        <pc:spChg chg="mod">
          <ac:chgData name="Michael Bennett" userId="808163721be62333" providerId="LiveId" clId="{C61DD7B1-B855-4329-8F9B-8DAC110AD9D8}" dt="2021-01-25T20:46:48.948" v="2141" actId="6549"/>
          <ac:spMkLst>
            <pc:docMk/>
            <pc:sldMk cId="2111470759" sldId="263"/>
            <ac:spMk id="2" creationId="{7500A024-6D1B-4BD9-ADEC-2D262EFB29CF}"/>
          </ac:spMkLst>
        </pc:spChg>
      </pc:sldChg>
      <pc:sldChg chg="addSp delSp modSp">
        <pc:chgData name="Michael Bennett" userId="808163721be62333" providerId="LiveId" clId="{C61DD7B1-B855-4329-8F9B-8DAC110AD9D8}" dt="2021-01-25T21:07:14.318" v="2868" actId="478"/>
        <pc:sldMkLst>
          <pc:docMk/>
          <pc:sldMk cId="2590461578" sldId="265"/>
        </pc:sldMkLst>
        <pc:spChg chg="add del mod">
          <ac:chgData name="Michael Bennett" userId="808163721be62333" providerId="LiveId" clId="{C61DD7B1-B855-4329-8F9B-8DAC110AD9D8}" dt="2021-01-25T21:07:14.318" v="2868" actId="478"/>
          <ac:spMkLst>
            <pc:docMk/>
            <pc:sldMk cId="2590461578" sldId="265"/>
            <ac:spMk id="4" creationId="{2697A219-9C54-4611-B848-503A8816734D}"/>
          </ac:spMkLst>
        </pc:spChg>
      </pc:sldChg>
      <pc:sldChg chg="del">
        <pc:chgData name="Michael Bennett" userId="808163721be62333" providerId="LiveId" clId="{C61DD7B1-B855-4329-8F9B-8DAC110AD9D8}" dt="2021-01-25T20:32:02.741" v="1435" actId="47"/>
        <pc:sldMkLst>
          <pc:docMk/>
          <pc:sldMk cId="3964748707" sldId="267"/>
        </pc:sldMkLst>
      </pc:sldChg>
      <pc:sldChg chg="delSp modSp add setBg">
        <pc:chgData name="Michael Bennett" userId="808163721be62333" providerId="LiveId" clId="{C61DD7B1-B855-4329-8F9B-8DAC110AD9D8}" dt="2021-01-25T20:20:14.994" v="241"/>
        <pc:sldMkLst>
          <pc:docMk/>
          <pc:sldMk cId="1474206442" sldId="269"/>
        </pc:sldMkLst>
        <pc:spChg chg="mod">
          <ac:chgData name="Michael Bennett" userId="808163721be62333" providerId="LiveId" clId="{C61DD7B1-B855-4329-8F9B-8DAC110AD9D8}" dt="2021-01-25T20:20:08.831" v="240" actId="1076"/>
          <ac:spMkLst>
            <pc:docMk/>
            <pc:sldMk cId="1474206442" sldId="269"/>
            <ac:spMk id="2" creationId="{09677D5B-0310-442E-A478-2A0DDD2D3903}"/>
          </ac:spMkLst>
        </pc:spChg>
        <pc:spChg chg="del">
          <ac:chgData name="Michael Bennett" userId="808163721be62333" providerId="LiveId" clId="{C61DD7B1-B855-4329-8F9B-8DAC110AD9D8}" dt="2021-01-25T20:19:59.499" v="238" actId="478"/>
          <ac:spMkLst>
            <pc:docMk/>
            <pc:sldMk cId="1474206442" sldId="269"/>
            <ac:spMk id="3" creationId="{E2EFE1BF-8094-4069-BD32-05AD9645A880}"/>
          </ac:spMkLst>
        </pc:spChg>
      </pc:sldChg>
      <pc:sldChg chg="add">
        <pc:chgData name="Michael Bennett" userId="808163721be62333" providerId="LiveId" clId="{C61DD7B1-B855-4329-8F9B-8DAC110AD9D8}" dt="2021-01-25T19:27:12.438" v="6"/>
        <pc:sldMkLst>
          <pc:docMk/>
          <pc:sldMk cId="1625283100" sldId="271"/>
        </pc:sldMkLst>
      </pc:sldChg>
      <pc:sldChg chg="addSp modSp add">
        <pc:chgData name="Michael Bennett" userId="808163721be62333" providerId="LiveId" clId="{C61DD7B1-B855-4329-8F9B-8DAC110AD9D8}" dt="2021-01-25T20:16:53.642" v="160" actId="14100"/>
        <pc:sldMkLst>
          <pc:docMk/>
          <pc:sldMk cId="1301423376" sldId="273"/>
        </pc:sldMkLst>
        <pc:spChg chg="mod">
          <ac:chgData name="Michael Bennett" userId="808163721be62333" providerId="LiveId" clId="{C61DD7B1-B855-4329-8F9B-8DAC110AD9D8}" dt="2021-01-25T20:16:00.988" v="153" actId="1076"/>
          <ac:spMkLst>
            <pc:docMk/>
            <pc:sldMk cId="1301423376" sldId="273"/>
            <ac:spMk id="5" creationId="{638808B2-7C9F-48EA-9390-A81DEABFE4ED}"/>
          </ac:spMkLst>
        </pc:spChg>
        <pc:spChg chg="mod">
          <ac:chgData name="Michael Bennett" userId="808163721be62333" providerId="LiveId" clId="{C61DD7B1-B855-4329-8F9B-8DAC110AD9D8}" dt="2021-01-25T20:15:28.380" v="142" actId="1076"/>
          <ac:spMkLst>
            <pc:docMk/>
            <pc:sldMk cId="1301423376" sldId="273"/>
            <ac:spMk id="6" creationId="{A8C4DAE0-02B0-4B85-9499-4C6DF7369C05}"/>
          </ac:spMkLst>
        </pc:spChg>
        <pc:spChg chg="mod">
          <ac:chgData name="Michael Bennett" userId="808163721be62333" providerId="LiveId" clId="{C61DD7B1-B855-4329-8F9B-8DAC110AD9D8}" dt="2021-01-25T20:15:47.330" v="150" actId="1076"/>
          <ac:spMkLst>
            <pc:docMk/>
            <pc:sldMk cId="1301423376" sldId="273"/>
            <ac:spMk id="10" creationId="{1B3E5046-800D-4394-BF1B-A58EE01B3922}"/>
          </ac:spMkLst>
        </pc:spChg>
        <pc:spChg chg="mod">
          <ac:chgData name="Michael Bennett" userId="808163721be62333" providerId="LiveId" clId="{C61DD7B1-B855-4329-8F9B-8DAC110AD9D8}" dt="2021-01-25T20:15:52.389" v="151" actId="1076"/>
          <ac:spMkLst>
            <pc:docMk/>
            <pc:sldMk cId="1301423376" sldId="273"/>
            <ac:spMk id="13" creationId="{0D456BAD-EE5F-413E-B7E1-806E7F42B3CB}"/>
          </ac:spMkLst>
        </pc:spChg>
        <pc:spChg chg="add mod">
          <ac:chgData name="Michael Bennett" userId="808163721be62333" providerId="LiveId" clId="{C61DD7B1-B855-4329-8F9B-8DAC110AD9D8}" dt="2021-01-25T20:16:53.642" v="160" actId="14100"/>
          <ac:spMkLst>
            <pc:docMk/>
            <pc:sldMk cId="1301423376" sldId="273"/>
            <ac:spMk id="21" creationId="{DDCD0C26-1AC9-4DF0-BB1B-746C022BCE12}"/>
          </ac:spMkLst>
        </pc:spChg>
        <pc:spChg chg="add mod">
          <ac:chgData name="Michael Bennett" userId="808163721be62333" providerId="LiveId" clId="{C61DD7B1-B855-4329-8F9B-8DAC110AD9D8}" dt="2021-01-25T20:15:55.860" v="152" actId="1076"/>
          <ac:spMkLst>
            <pc:docMk/>
            <pc:sldMk cId="1301423376" sldId="273"/>
            <ac:spMk id="23" creationId="{811CC7E5-9701-4571-9093-5F03DB34199B}"/>
          </ac:spMkLst>
        </pc:spChg>
        <pc:cxnChg chg="mod">
          <ac:chgData name="Michael Bennett" userId="808163721be62333" providerId="LiveId" clId="{C61DD7B1-B855-4329-8F9B-8DAC110AD9D8}" dt="2021-01-25T20:15:28.380" v="142" actId="1076"/>
          <ac:cxnSpMkLst>
            <pc:docMk/>
            <pc:sldMk cId="1301423376" sldId="273"/>
            <ac:cxnSpMk id="9" creationId="{6165CF96-B379-4CB2-AC62-0EB59FAD925D}"/>
          </ac:cxnSpMkLst>
        </pc:cxnChg>
      </pc:sldChg>
      <pc:sldChg chg="add">
        <pc:chgData name="Michael Bennett" userId="808163721be62333" providerId="LiveId" clId="{C61DD7B1-B855-4329-8F9B-8DAC110AD9D8}" dt="2021-01-25T19:28:05.567" v="9"/>
        <pc:sldMkLst>
          <pc:docMk/>
          <pc:sldMk cId="2155151236" sldId="307"/>
        </pc:sldMkLst>
      </pc:sldChg>
      <pc:sldChg chg="add del ord">
        <pc:chgData name="Michael Bennett" userId="808163721be62333" providerId="LiveId" clId="{C61DD7B1-B855-4329-8F9B-8DAC110AD9D8}" dt="2021-01-25T20:45:05.331" v="2135" actId="2696"/>
        <pc:sldMkLst>
          <pc:docMk/>
          <pc:sldMk cId="156063783" sldId="413"/>
        </pc:sldMkLst>
      </pc:sldChg>
      <pc:sldChg chg="add">
        <pc:chgData name="Michael Bennett" userId="808163721be62333" providerId="LiveId" clId="{C61DD7B1-B855-4329-8F9B-8DAC110AD9D8}" dt="2021-01-25T20:45:13.699" v="2136"/>
        <pc:sldMkLst>
          <pc:docMk/>
          <pc:sldMk cId="3686589095" sldId="413"/>
        </pc:sldMkLst>
      </pc:sldChg>
      <pc:sldChg chg="add">
        <pc:chgData name="Michael Bennett" userId="808163721be62333" providerId="LiveId" clId="{C61DD7B1-B855-4329-8F9B-8DAC110AD9D8}" dt="2021-01-25T19:32:40.948" v="20"/>
        <pc:sldMkLst>
          <pc:docMk/>
          <pc:sldMk cId="313545215" sldId="471"/>
        </pc:sldMkLst>
      </pc:sldChg>
      <pc:sldChg chg="modSp add">
        <pc:chgData name="Michael Bennett" userId="808163721be62333" providerId="LiveId" clId="{C61DD7B1-B855-4329-8F9B-8DAC110AD9D8}" dt="2021-01-25T19:33:01.303" v="57" actId="20577"/>
        <pc:sldMkLst>
          <pc:docMk/>
          <pc:sldMk cId="895549472" sldId="591"/>
        </pc:sldMkLst>
        <pc:spChg chg="mod">
          <ac:chgData name="Michael Bennett" userId="808163721be62333" providerId="LiveId" clId="{C61DD7B1-B855-4329-8F9B-8DAC110AD9D8}" dt="2021-01-25T19:33:01.303" v="57" actId="20577"/>
          <ac:spMkLst>
            <pc:docMk/>
            <pc:sldMk cId="895549472" sldId="591"/>
            <ac:spMk id="2" creationId="{00000000-0000-0000-0000-000000000000}"/>
          </ac:spMkLst>
        </pc:spChg>
      </pc:sldChg>
      <pc:sldChg chg="add">
        <pc:chgData name="Michael Bennett" userId="808163721be62333" providerId="LiveId" clId="{C61DD7B1-B855-4329-8F9B-8DAC110AD9D8}" dt="2021-01-25T19:28:47.690" v="11"/>
        <pc:sldMkLst>
          <pc:docMk/>
          <pc:sldMk cId="2743113296" sldId="756"/>
        </pc:sldMkLst>
      </pc:sldChg>
      <pc:sldChg chg="add">
        <pc:chgData name="Michael Bennett" userId="808163721be62333" providerId="LiveId" clId="{C61DD7B1-B855-4329-8F9B-8DAC110AD9D8}" dt="2021-01-25T20:32:47.458" v="1436"/>
        <pc:sldMkLst>
          <pc:docMk/>
          <pc:sldMk cId="2805733711" sldId="860"/>
        </pc:sldMkLst>
      </pc:sldChg>
      <pc:sldChg chg="add ord">
        <pc:chgData name="Michael Bennett" userId="808163721be62333" providerId="LiveId" clId="{C61DD7B1-B855-4329-8F9B-8DAC110AD9D8}" dt="2021-01-25T19:28:52.489" v="13"/>
        <pc:sldMkLst>
          <pc:docMk/>
          <pc:sldMk cId="1382662402" sldId="862"/>
        </pc:sldMkLst>
      </pc:sldChg>
      <pc:sldChg chg="modSp add">
        <pc:chgData name="Michael Bennett" userId="808163721be62333" providerId="LiveId" clId="{C61DD7B1-B855-4329-8F9B-8DAC110AD9D8}" dt="2021-01-25T21:33:21.918" v="4486"/>
        <pc:sldMkLst>
          <pc:docMk/>
          <pc:sldMk cId="827551883" sldId="874"/>
        </pc:sldMkLst>
        <pc:spChg chg="mod">
          <ac:chgData name="Michael Bennett" userId="808163721be62333" providerId="LiveId" clId="{C61DD7B1-B855-4329-8F9B-8DAC110AD9D8}" dt="2021-01-25T21:33:21.918" v="4486"/>
          <ac:spMkLst>
            <pc:docMk/>
            <pc:sldMk cId="827551883" sldId="874"/>
            <ac:spMk id="3" creationId="{26E51857-78D8-4FFF-B2DC-06D41EF4966A}"/>
          </ac:spMkLst>
        </pc:spChg>
      </pc:sldChg>
      <pc:sldChg chg="modSp add">
        <pc:chgData name="Michael Bennett" userId="808163721be62333" providerId="LiveId" clId="{C61DD7B1-B855-4329-8F9B-8DAC110AD9D8}" dt="2021-01-25T21:42:45.038" v="5921" actId="20577"/>
        <pc:sldMkLst>
          <pc:docMk/>
          <pc:sldMk cId="4254920287" sldId="885"/>
        </pc:sldMkLst>
        <pc:spChg chg="mod">
          <ac:chgData name="Michael Bennett" userId="808163721be62333" providerId="LiveId" clId="{C61DD7B1-B855-4329-8F9B-8DAC110AD9D8}" dt="2021-01-25T21:42:45.038" v="5921" actId="20577"/>
          <ac:spMkLst>
            <pc:docMk/>
            <pc:sldMk cId="4254920287" sldId="885"/>
            <ac:spMk id="2" creationId="{5B4AF5B3-FF59-442E-8C35-EB1C679DB660}"/>
          </ac:spMkLst>
        </pc:spChg>
        <pc:spChg chg="mod">
          <ac:chgData name="Michael Bennett" userId="808163721be62333" providerId="LiveId" clId="{C61DD7B1-B855-4329-8F9B-8DAC110AD9D8}" dt="2021-01-25T21:42:14.851" v="5895"/>
          <ac:spMkLst>
            <pc:docMk/>
            <pc:sldMk cId="4254920287" sldId="885"/>
            <ac:spMk id="3" creationId="{40F8AE01-46A9-426D-AE19-46CEAB18CC2D}"/>
          </ac:spMkLst>
        </pc:spChg>
      </pc:sldChg>
      <pc:sldChg chg="add">
        <pc:chgData name="Michael Bennett" userId="808163721be62333" providerId="LiveId" clId="{C61DD7B1-B855-4329-8F9B-8DAC110AD9D8}" dt="2021-01-25T19:27:46.670" v="8"/>
        <pc:sldMkLst>
          <pc:docMk/>
          <pc:sldMk cId="1860986198" sldId="891"/>
        </pc:sldMkLst>
      </pc:sldChg>
      <pc:sldChg chg="add">
        <pc:chgData name="Michael Bennett" userId="808163721be62333" providerId="LiveId" clId="{C61DD7B1-B855-4329-8F9B-8DAC110AD9D8}" dt="2021-01-25T20:34:01.664" v="1439"/>
        <pc:sldMkLst>
          <pc:docMk/>
          <pc:sldMk cId="2753163826" sldId="960"/>
        </pc:sldMkLst>
      </pc:sldChg>
      <pc:sldChg chg="add">
        <pc:chgData name="Michael Bennett" userId="808163721be62333" providerId="LiveId" clId="{C61DD7B1-B855-4329-8F9B-8DAC110AD9D8}" dt="2021-01-25T19:29:46.572" v="16"/>
        <pc:sldMkLst>
          <pc:docMk/>
          <pc:sldMk cId="862235744" sldId="962"/>
        </pc:sldMkLst>
      </pc:sldChg>
      <pc:sldChg chg="modSp add">
        <pc:chgData name="Michael Bennett" userId="808163721be62333" providerId="LiveId" clId="{C61DD7B1-B855-4329-8F9B-8DAC110AD9D8}" dt="2021-01-25T21:42:52.436" v="5928" actId="20577"/>
        <pc:sldMkLst>
          <pc:docMk/>
          <pc:sldMk cId="423787886" sldId="968"/>
        </pc:sldMkLst>
        <pc:spChg chg="mod">
          <ac:chgData name="Michael Bennett" userId="808163721be62333" providerId="LiveId" clId="{C61DD7B1-B855-4329-8F9B-8DAC110AD9D8}" dt="2021-01-25T21:42:52.436" v="5928" actId="20577"/>
          <ac:spMkLst>
            <pc:docMk/>
            <pc:sldMk cId="423787886" sldId="968"/>
            <ac:spMk id="2" creationId="{9AD40AB2-3D2E-4387-8460-ED6CB8021732}"/>
          </ac:spMkLst>
        </pc:spChg>
      </pc:sldChg>
      <pc:sldChg chg="add">
        <pc:chgData name="Michael Bennett" userId="808163721be62333" providerId="LiveId" clId="{C61DD7B1-B855-4329-8F9B-8DAC110AD9D8}" dt="2021-01-25T19:29:52.753" v="17"/>
        <pc:sldMkLst>
          <pc:docMk/>
          <pc:sldMk cId="728117714" sldId="969"/>
        </pc:sldMkLst>
      </pc:sldChg>
      <pc:sldChg chg="add">
        <pc:chgData name="Michael Bennett" userId="808163721be62333" providerId="LiveId" clId="{C61DD7B1-B855-4329-8F9B-8DAC110AD9D8}" dt="2021-01-25T19:29:23.095" v="14"/>
        <pc:sldMkLst>
          <pc:docMk/>
          <pc:sldMk cId="3086597625" sldId="970"/>
        </pc:sldMkLst>
      </pc:sldChg>
      <pc:sldChg chg="add">
        <pc:chgData name="Michael Bennett" userId="808163721be62333" providerId="LiveId" clId="{C61DD7B1-B855-4329-8F9B-8DAC110AD9D8}" dt="2021-01-25T19:32:40.948" v="20"/>
        <pc:sldMkLst>
          <pc:docMk/>
          <pc:sldMk cId="4095016603" sldId="1295"/>
        </pc:sldMkLst>
      </pc:sldChg>
      <pc:sldChg chg="add">
        <pc:chgData name="Michael Bennett" userId="808163721be62333" providerId="LiveId" clId="{C61DD7B1-B855-4329-8F9B-8DAC110AD9D8}" dt="2021-01-25T19:32:40.948" v="20"/>
        <pc:sldMkLst>
          <pc:docMk/>
          <pc:sldMk cId="1758716255" sldId="1296"/>
        </pc:sldMkLst>
      </pc:sldChg>
      <pc:sldChg chg="add">
        <pc:chgData name="Michael Bennett" userId="808163721be62333" providerId="LiveId" clId="{C61DD7B1-B855-4329-8F9B-8DAC110AD9D8}" dt="2021-01-25T19:32:40.948" v="20"/>
        <pc:sldMkLst>
          <pc:docMk/>
          <pc:sldMk cId="771024385" sldId="1301"/>
        </pc:sldMkLst>
      </pc:sldChg>
      <pc:sldChg chg="add">
        <pc:chgData name="Michael Bennett" userId="808163721be62333" providerId="LiveId" clId="{C61DD7B1-B855-4329-8F9B-8DAC110AD9D8}" dt="2021-01-25T20:11:32.280" v="58"/>
        <pc:sldMkLst>
          <pc:docMk/>
          <pc:sldMk cId="3672978886" sldId="1366"/>
        </pc:sldMkLst>
      </pc:sldChg>
      <pc:sldChg chg="addSp modSp add">
        <pc:chgData name="Michael Bennett" userId="808163721be62333" providerId="LiveId" clId="{C61DD7B1-B855-4329-8F9B-8DAC110AD9D8}" dt="2021-01-25T20:14:47.869" v="138" actId="14100"/>
        <pc:sldMkLst>
          <pc:docMk/>
          <pc:sldMk cId="4293138856" sldId="1367"/>
        </pc:sldMkLst>
        <pc:spChg chg="mod">
          <ac:chgData name="Michael Bennett" userId="808163721be62333" providerId="LiveId" clId="{C61DD7B1-B855-4329-8F9B-8DAC110AD9D8}" dt="2021-01-25T20:12:05.476" v="83" actId="20577"/>
          <ac:spMkLst>
            <pc:docMk/>
            <pc:sldMk cId="4293138856" sldId="1367"/>
            <ac:spMk id="2" creationId="{5F27EF8F-7D99-4550-A303-5F5256DCC780}"/>
          </ac:spMkLst>
        </pc:spChg>
        <pc:spChg chg="add mod">
          <ac:chgData name="Michael Bennett" userId="808163721be62333" providerId="LiveId" clId="{C61DD7B1-B855-4329-8F9B-8DAC110AD9D8}" dt="2021-01-25T20:14:47.869" v="138" actId="14100"/>
          <ac:spMkLst>
            <pc:docMk/>
            <pc:sldMk cId="4293138856" sldId="1367"/>
            <ac:spMk id="3" creationId="{6A4FA4B8-BC7E-47A3-8B5C-348945BE089A}"/>
          </ac:spMkLst>
        </pc:spChg>
        <pc:spChg chg="add mod">
          <ac:chgData name="Michael Bennett" userId="808163721be62333" providerId="LiveId" clId="{C61DD7B1-B855-4329-8F9B-8DAC110AD9D8}" dt="2021-01-25T20:14:18.436" v="134" actId="1076"/>
          <ac:spMkLst>
            <pc:docMk/>
            <pc:sldMk cId="4293138856" sldId="1367"/>
            <ac:spMk id="11" creationId="{A50E790A-E8CB-4574-A9C3-1257638ABBAD}"/>
          </ac:spMkLst>
        </pc:spChg>
      </pc:sldChg>
      <pc:sldChg chg="addSp delSp modSp add">
        <pc:chgData name="Michael Bennett" userId="808163721be62333" providerId="LiveId" clId="{C61DD7B1-B855-4329-8F9B-8DAC110AD9D8}" dt="2021-01-25T20:19:21.825" v="225" actId="1076"/>
        <pc:sldMkLst>
          <pc:docMk/>
          <pc:sldMk cId="2317254675" sldId="1368"/>
        </pc:sldMkLst>
        <pc:spChg chg="mod">
          <ac:chgData name="Michael Bennett" userId="808163721be62333" providerId="LiveId" clId="{C61DD7B1-B855-4329-8F9B-8DAC110AD9D8}" dt="2021-01-25T20:17:17.517" v="170" actId="20577"/>
          <ac:spMkLst>
            <pc:docMk/>
            <pc:sldMk cId="2317254675" sldId="1368"/>
            <ac:spMk id="2" creationId="{5F27EF8F-7D99-4550-A303-5F5256DCC780}"/>
          </ac:spMkLst>
        </pc:spChg>
        <pc:spChg chg="mod">
          <ac:chgData name="Michael Bennett" userId="808163721be62333" providerId="LiveId" clId="{C61DD7B1-B855-4329-8F9B-8DAC110AD9D8}" dt="2021-01-25T20:19:18.671" v="224" actId="1076"/>
          <ac:spMkLst>
            <pc:docMk/>
            <pc:sldMk cId="2317254675" sldId="1368"/>
            <ac:spMk id="3" creationId="{2DAD32CF-AC14-4CDE-82F1-9A42BAEC7A2B}"/>
          </ac:spMkLst>
        </pc:spChg>
        <pc:spChg chg="mod">
          <ac:chgData name="Michael Bennett" userId="808163721be62333" providerId="LiveId" clId="{C61DD7B1-B855-4329-8F9B-8DAC110AD9D8}" dt="2021-01-25T20:17:53.987" v="185" actId="404"/>
          <ac:spMkLst>
            <pc:docMk/>
            <pc:sldMk cId="2317254675" sldId="1368"/>
            <ac:spMk id="16" creationId="{B46E30AB-0182-4150-B569-D60160086A98}"/>
          </ac:spMkLst>
        </pc:spChg>
        <pc:spChg chg="del">
          <ac:chgData name="Michael Bennett" userId="808163721be62333" providerId="LiveId" clId="{C61DD7B1-B855-4329-8F9B-8DAC110AD9D8}" dt="2021-01-25T20:18:07.902" v="189" actId="478"/>
          <ac:spMkLst>
            <pc:docMk/>
            <pc:sldMk cId="2317254675" sldId="1368"/>
            <ac:spMk id="17" creationId="{2D339A6A-06F9-4F18-B336-73422090701B}"/>
          </ac:spMkLst>
        </pc:spChg>
        <pc:spChg chg="del mod">
          <ac:chgData name="Michael Bennett" userId="808163721be62333" providerId="LiveId" clId="{C61DD7B1-B855-4329-8F9B-8DAC110AD9D8}" dt="2021-01-25T20:18:30.526" v="198" actId="478"/>
          <ac:spMkLst>
            <pc:docMk/>
            <pc:sldMk cId="2317254675" sldId="1368"/>
            <ac:spMk id="18" creationId="{6D44D7E2-9D81-404D-80AB-A95F994CC091}"/>
          </ac:spMkLst>
        </pc:spChg>
        <pc:spChg chg="del mod">
          <ac:chgData name="Michael Bennett" userId="808163721be62333" providerId="LiveId" clId="{C61DD7B1-B855-4329-8F9B-8DAC110AD9D8}" dt="2021-01-25T20:18:23.521" v="195" actId="478"/>
          <ac:spMkLst>
            <pc:docMk/>
            <pc:sldMk cId="2317254675" sldId="1368"/>
            <ac:spMk id="19" creationId="{A8EDB153-D05D-480F-BAE2-688A1A30D0E2}"/>
          </ac:spMkLst>
        </pc:spChg>
        <pc:spChg chg="del mod">
          <ac:chgData name="Michael Bennett" userId="808163721be62333" providerId="LiveId" clId="{C61DD7B1-B855-4329-8F9B-8DAC110AD9D8}" dt="2021-01-25T20:18:02.171" v="186" actId="478"/>
          <ac:spMkLst>
            <pc:docMk/>
            <pc:sldMk cId="2317254675" sldId="1368"/>
            <ac:spMk id="20" creationId="{4DAB855B-B861-4C7B-8F2B-2D4744529353}"/>
          </ac:spMkLst>
        </pc:spChg>
        <pc:spChg chg="mod">
          <ac:chgData name="Michael Bennett" userId="808163721be62333" providerId="LiveId" clId="{C61DD7B1-B855-4329-8F9B-8DAC110AD9D8}" dt="2021-01-25T20:18:43.634" v="202" actId="14100"/>
          <ac:spMkLst>
            <pc:docMk/>
            <pc:sldMk cId="2317254675" sldId="1368"/>
            <ac:spMk id="22" creationId="{33512D9E-0B16-41AF-98E3-DAFF17298EE4}"/>
          </ac:spMkLst>
        </pc:spChg>
        <pc:spChg chg="add mod">
          <ac:chgData name="Michael Bennett" userId="808163721be62333" providerId="LiveId" clId="{C61DD7B1-B855-4329-8F9B-8DAC110AD9D8}" dt="2021-01-25T20:18:14.016" v="191" actId="1076"/>
          <ac:spMkLst>
            <pc:docMk/>
            <pc:sldMk cId="2317254675" sldId="1368"/>
            <ac:spMk id="24" creationId="{23BDAD88-BA20-4FD9-A568-20BDA9E1DCCC}"/>
          </ac:spMkLst>
        </pc:spChg>
        <pc:spChg chg="add mod">
          <ac:chgData name="Michael Bennett" userId="808163721be62333" providerId="LiveId" clId="{C61DD7B1-B855-4329-8F9B-8DAC110AD9D8}" dt="2021-01-25T20:19:21.825" v="225" actId="1076"/>
          <ac:spMkLst>
            <pc:docMk/>
            <pc:sldMk cId="2317254675" sldId="1368"/>
            <ac:spMk id="25" creationId="{7EABF867-A3A1-4629-A5FD-47A05377EABC}"/>
          </ac:spMkLst>
        </pc:spChg>
        <pc:spChg chg="add mod">
          <ac:chgData name="Michael Bennett" userId="808163721be62333" providerId="LiveId" clId="{C61DD7B1-B855-4329-8F9B-8DAC110AD9D8}" dt="2021-01-25T20:18:28.233" v="197" actId="1076"/>
          <ac:spMkLst>
            <pc:docMk/>
            <pc:sldMk cId="2317254675" sldId="1368"/>
            <ac:spMk id="26" creationId="{11BD6010-2AE3-4237-8EC1-3508062CFD7A}"/>
          </ac:spMkLst>
        </pc:spChg>
        <pc:spChg chg="add mod">
          <ac:chgData name="Michael Bennett" userId="808163721be62333" providerId="LiveId" clId="{C61DD7B1-B855-4329-8F9B-8DAC110AD9D8}" dt="2021-01-25T20:18:36.581" v="200" actId="1076"/>
          <ac:spMkLst>
            <pc:docMk/>
            <pc:sldMk cId="2317254675" sldId="1368"/>
            <ac:spMk id="27" creationId="{A69B9326-CA29-4832-A1CC-27164468D602}"/>
          </ac:spMkLst>
        </pc:spChg>
        <pc:spChg chg="add mod">
          <ac:chgData name="Michael Bennett" userId="808163721be62333" providerId="LiveId" clId="{C61DD7B1-B855-4329-8F9B-8DAC110AD9D8}" dt="2021-01-25T20:19:10.625" v="222" actId="1076"/>
          <ac:spMkLst>
            <pc:docMk/>
            <pc:sldMk cId="2317254675" sldId="1368"/>
            <ac:spMk id="28" creationId="{EA8068E8-1931-4E5D-8054-5DF3DA314C09}"/>
          </ac:spMkLst>
        </pc:spChg>
      </pc:sldChg>
      <pc:sldChg chg="modSp add">
        <pc:chgData name="Michael Bennett" userId="808163721be62333" providerId="LiveId" clId="{C61DD7B1-B855-4329-8F9B-8DAC110AD9D8}" dt="2021-01-25T21:31:08.765" v="4143"/>
        <pc:sldMkLst>
          <pc:docMk/>
          <pc:sldMk cId="3036867321" sldId="1369"/>
        </pc:sldMkLst>
        <pc:spChg chg="mod">
          <ac:chgData name="Michael Bennett" userId="808163721be62333" providerId="LiveId" clId="{C61DD7B1-B855-4329-8F9B-8DAC110AD9D8}" dt="2021-01-25T20:21:16.670" v="258" actId="20577"/>
          <ac:spMkLst>
            <pc:docMk/>
            <pc:sldMk cId="3036867321" sldId="1369"/>
            <ac:spMk id="2" creationId="{BE3ABBA2-3E1B-4983-A704-E8C4DA7917EC}"/>
          </ac:spMkLst>
        </pc:spChg>
        <pc:spChg chg="mod">
          <ac:chgData name="Michael Bennett" userId="808163721be62333" providerId="LiveId" clId="{C61DD7B1-B855-4329-8F9B-8DAC110AD9D8}" dt="2021-01-25T21:31:08.765" v="4143"/>
          <ac:spMkLst>
            <pc:docMk/>
            <pc:sldMk cId="3036867321" sldId="1369"/>
            <ac:spMk id="3" creationId="{8DF20954-278F-47CC-87CB-1AAE7D728861}"/>
          </ac:spMkLst>
        </pc:spChg>
      </pc:sldChg>
      <pc:sldChg chg="modSp add del">
        <pc:chgData name="Michael Bennett" userId="808163721be62333" providerId="LiveId" clId="{C61DD7B1-B855-4329-8F9B-8DAC110AD9D8}" dt="2021-01-25T20:21:19.019" v="260" actId="2696"/>
        <pc:sldMkLst>
          <pc:docMk/>
          <pc:sldMk cId="2601990018" sldId="1370"/>
        </pc:sldMkLst>
        <pc:spChg chg="mod">
          <ac:chgData name="Michael Bennett" userId="808163721be62333" providerId="LiveId" clId="{C61DD7B1-B855-4329-8F9B-8DAC110AD9D8}" dt="2021-01-25T20:21:18.899" v="259"/>
          <ac:spMkLst>
            <pc:docMk/>
            <pc:sldMk cId="2601990018" sldId="1370"/>
            <ac:spMk id="2" creationId="{5341008B-6C45-4B77-B1E1-FABEE5E3BF9B}"/>
          </ac:spMkLst>
        </pc:spChg>
      </pc:sldChg>
      <pc:sldChg chg="modSp add">
        <pc:chgData name="Michael Bennett" userId="808163721be62333" providerId="LiveId" clId="{C61DD7B1-B855-4329-8F9B-8DAC110AD9D8}" dt="2021-01-25T20:47:20.369" v="2143"/>
        <pc:sldMkLst>
          <pc:docMk/>
          <pc:sldMk cId="4145210842" sldId="1370"/>
        </pc:sldMkLst>
        <pc:spChg chg="mod">
          <ac:chgData name="Michael Bennett" userId="808163721be62333" providerId="LiveId" clId="{C61DD7B1-B855-4329-8F9B-8DAC110AD9D8}" dt="2021-01-25T20:23:03.881" v="549" actId="20577"/>
          <ac:spMkLst>
            <pc:docMk/>
            <pc:sldMk cId="4145210842" sldId="1370"/>
            <ac:spMk id="2" creationId="{701F0BCC-44E5-4F1A-B99B-CFF95F086F80}"/>
          </ac:spMkLst>
        </pc:spChg>
        <pc:spChg chg="mod">
          <ac:chgData name="Michael Bennett" userId="808163721be62333" providerId="LiveId" clId="{C61DD7B1-B855-4329-8F9B-8DAC110AD9D8}" dt="2021-01-25T20:47:20.369" v="2143"/>
          <ac:spMkLst>
            <pc:docMk/>
            <pc:sldMk cId="4145210842" sldId="1370"/>
            <ac:spMk id="3" creationId="{AB084BCE-590F-4A58-AA08-492E18DB84A2}"/>
          </ac:spMkLst>
        </pc:spChg>
      </pc:sldChg>
      <pc:sldChg chg="modSp add ord">
        <pc:chgData name="Michael Bennett" userId="808163721be62333" providerId="LiveId" clId="{C61DD7B1-B855-4329-8F9B-8DAC110AD9D8}" dt="2021-01-25T22:13:52.169" v="6560"/>
        <pc:sldMkLst>
          <pc:docMk/>
          <pc:sldMk cId="437491635" sldId="1371"/>
        </pc:sldMkLst>
        <pc:spChg chg="mod">
          <ac:chgData name="Michael Bennett" userId="808163721be62333" providerId="LiveId" clId="{C61DD7B1-B855-4329-8F9B-8DAC110AD9D8}" dt="2021-01-25T20:28:24.061" v="1329" actId="20577"/>
          <ac:spMkLst>
            <pc:docMk/>
            <pc:sldMk cId="437491635" sldId="1371"/>
            <ac:spMk id="2" creationId="{FDDAE135-5984-40D7-A672-02EAA9F70CEC}"/>
          </ac:spMkLst>
        </pc:spChg>
        <pc:spChg chg="mod">
          <ac:chgData name="Michael Bennett" userId="808163721be62333" providerId="LiveId" clId="{C61DD7B1-B855-4329-8F9B-8DAC110AD9D8}" dt="2021-01-25T20:29:22.492" v="1371" actId="404"/>
          <ac:spMkLst>
            <pc:docMk/>
            <pc:sldMk cId="437491635" sldId="1371"/>
            <ac:spMk id="5" creationId="{0BC0C29E-DE1B-4E24-84C0-2D1187D48F96}"/>
          </ac:spMkLst>
        </pc:spChg>
        <pc:spChg chg="mod">
          <ac:chgData name="Michael Bennett" userId="808163721be62333" providerId="LiveId" clId="{C61DD7B1-B855-4329-8F9B-8DAC110AD9D8}" dt="2021-01-25T20:30:21.338" v="1396" actId="404"/>
          <ac:spMkLst>
            <pc:docMk/>
            <pc:sldMk cId="437491635" sldId="1371"/>
            <ac:spMk id="11" creationId="{A82711FC-B3E1-4025-A9FA-792FA75BB071}"/>
          </ac:spMkLst>
        </pc:spChg>
        <pc:spChg chg="mod">
          <ac:chgData name="Michael Bennett" userId="808163721be62333" providerId="LiveId" clId="{C61DD7B1-B855-4329-8F9B-8DAC110AD9D8}" dt="2021-01-25T20:30:39.899" v="1400" actId="14100"/>
          <ac:spMkLst>
            <pc:docMk/>
            <pc:sldMk cId="437491635" sldId="1371"/>
            <ac:spMk id="12" creationId="{977FFD4D-D6EE-4693-B760-3C71AE033660}"/>
          </ac:spMkLst>
        </pc:spChg>
        <pc:spChg chg="mod">
          <ac:chgData name="Michael Bennett" userId="808163721be62333" providerId="LiveId" clId="{C61DD7B1-B855-4329-8F9B-8DAC110AD9D8}" dt="2021-01-25T20:30:31.789" v="1398" actId="1076"/>
          <ac:spMkLst>
            <pc:docMk/>
            <pc:sldMk cId="437491635" sldId="1371"/>
            <ac:spMk id="24" creationId="{13BAD481-C7C3-4C89-8E86-57E7CBE1E78D}"/>
          </ac:spMkLst>
        </pc:spChg>
        <pc:spChg chg="mod">
          <ac:chgData name="Michael Bennett" userId="808163721be62333" providerId="LiveId" clId="{C61DD7B1-B855-4329-8F9B-8DAC110AD9D8}" dt="2021-01-25T20:30:27.822" v="1397" actId="1076"/>
          <ac:spMkLst>
            <pc:docMk/>
            <pc:sldMk cId="437491635" sldId="1371"/>
            <ac:spMk id="26" creationId="{5BAA0166-AFD8-4105-8928-56EAC0779477}"/>
          </ac:spMkLst>
        </pc:spChg>
        <pc:spChg chg="mod">
          <ac:chgData name="Michael Bennett" userId="808163721be62333" providerId="LiveId" clId="{C61DD7B1-B855-4329-8F9B-8DAC110AD9D8}" dt="2021-01-25T20:29:51.300" v="1378" actId="1076"/>
          <ac:spMkLst>
            <pc:docMk/>
            <pc:sldMk cId="437491635" sldId="1371"/>
            <ac:spMk id="28" creationId="{F98B6A3D-684E-4F2D-B765-44A10F331BCF}"/>
          </ac:spMkLst>
        </pc:spChg>
        <pc:spChg chg="mod">
          <ac:chgData name="Michael Bennett" userId="808163721be62333" providerId="LiveId" clId="{C61DD7B1-B855-4329-8F9B-8DAC110AD9D8}" dt="2021-01-25T20:29:37.684" v="1375" actId="1076"/>
          <ac:spMkLst>
            <pc:docMk/>
            <pc:sldMk cId="437491635" sldId="1371"/>
            <ac:spMk id="30" creationId="{5B6B3800-3500-4F88-994B-8EACB7078763}"/>
          </ac:spMkLst>
        </pc:spChg>
        <pc:spChg chg="mod">
          <ac:chgData name="Michael Bennett" userId="808163721be62333" providerId="LiveId" clId="{C61DD7B1-B855-4329-8F9B-8DAC110AD9D8}" dt="2021-01-25T20:30:36.268" v="1399" actId="404"/>
          <ac:spMkLst>
            <pc:docMk/>
            <pc:sldMk cId="437491635" sldId="1371"/>
            <ac:spMk id="32" creationId="{324DA1CF-4249-4765-B6D8-334B3B3136A2}"/>
          </ac:spMkLst>
        </pc:spChg>
        <pc:spChg chg="mod">
          <ac:chgData name="Michael Bennett" userId="808163721be62333" providerId="LiveId" clId="{C61DD7B1-B855-4329-8F9B-8DAC110AD9D8}" dt="2021-01-25T20:31:15.088" v="1430" actId="20577"/>
          <ac:spMkLst>
            <pc:docMk/>
            <pc:sldMk cId="437491635" sldId="1371"/>
            <ac:spMk id="33" creationId="{A03F9D45-C444-4905-8FE8-87D2500CCFF0}"/>
          </ac:spMkLst>
        </pc:spChg>
        <pc:spChg chg="mod">
          <ac:chgData name="Michael Bennett" userId="808163721be62333" providerId="LiveId" clId="{C61DD7B1-B855-4329-8F9B-8DAC110AD9D8}" dt="2021-01-25T20:29:18.561" v="1370" actId="1076"/>
          <ac:spMkLst>
            <pc:docMk/>
            <pc:sldMk cId="437491635" sldId="1371"/>
            <ac:spMk id="35" creationId="{C725B3AC-737B-49B7-9511-88C5E03013FA}"/>
          </ac:spMkLst>
        </pc:spChg>
      </pc:sldChg>
      <pc:sldChg chg="modSp add del">
        <pc:chgData name="Michael Bennett" userId="808163721be62333" providerId="LiveId" clId="{C61DD7B1-B855-4329-8F9B-8DAC110AD9D8}" dt="2021-01-25T20:23:06.413" v="551" actId="2696"/>
        <pc:sldMkLst>
          <pc:docMk/>
          <pc:sldMk cId="2416757936" sldId="1371"/>
        </pc:sldMkLst>
        <pc:spChg chg="mod">
          <ac:chgData name="Michael Bennett" userId="808163721be62333" providerId="LiveId" clId="{C61DD7B1-B855-4329-8F9B-8DAC110AD9D8}" dt="2021-01-25T20:23:06.167" v="550"/>
          <ac:spMkLst>
            <pc:docMk/>
            <pc:sldMk cId="2416757936" sldId="1371"/>
            <ac:spMk id="2" creationId="{CE58B151-E811-4C20-B477-BD4878013D69}"/>
          </ac:spMkLst>
        </pc:spChg>
      </pc:sldChg>
      <pc:sldChg chg="add">
        <pc:chgData name="Michael Bennett" userId="808163721be62333" providerId="LiveId" clId="{C61DD7B1-B855-4329-8F9B-8DAC110AD9D8}" dt="2021-01-25T20:45:13.699" v="2136"/>
        <pc:sldMkLst>
          <pc:docMk/>
          <pc:sldMk cId="1004299527" sldId="1372"/>
        </pc:sldMkLst>
      </pc:sldChg>
      <pc:sldChg chg="addSp modSp add del">
        <pc:chgData name="Michael Bennett" userId="808163721be62333" providerId="LiveId" clId="{C61DD7B1-B855-4329-8F9B-8DAC110AD9D8}" dt="2021-01-25T20:45:05.331" v="2135" actId="2696"/>
        <pc:sldMkLst>
          <pc:docMk/>
          <pc:sldMk cId="1447626378" sldId="1372"/>
        </pc:sldMkLst>
        <pc:spChg chg="mod">
          <ac:chgData name="Michael Bennett" userId="808163721be62333" providerId="LiveId" clId="{C61DD7B1-B855-4329-8F9B-8DAC110AD9D8}" dt="2021-01-25T20:38:17.589" v="1466" actId="20577"/>
          <ac:spMkLst>
            <pc:docMk/>
            <pc:sldMk cId="1447626378" sldId="1372"/>
            <ac:spMk id="2" creationId="{1C5CB89E-68E9-4636-BCE9-F2CC9E0DCA85}"/>
          </ac:spMkLst>
        </pc:spChg>
        <pc:spChg chg="mod">
          <ac:chgData name="Michael Bennett" userId="808163721be62333" providerId="LiveId" clId="{C61DD7B1-B855-4329-8F9B-8DAC110AD9D8}" dt="2021-01-25T20:42:39.535" v="1985" actId="20577"/>
          <ac:spMkLst>
            <pc:docMk/>
            <pc:sldMk cId="1447626378" sldId="1372"/>
            <ac:spMk id="3" creationId="{4197FE6C-7FBC-421A-94DF-C7B01A394455}"/>
          </ac:spMkLst>
        </pc:spChg>
        <pc:spChg chg="add mod">
          <ac:chgData name="Michael Bennett" userId="808163721be62333" providerId="LiveId" clId="{C61DD7B1-B855-4329-8F9B-8DAC110AD9D8}" dt="2021-01-25T20:43:28.309" v="2083" actId="20577"/>
          <ac:spMkLst>
            <pc:docMk/>
            <pc:sldMk cId="1447626378" sldId="1372"/>
            <ac:spMk id="4" creationId="{97D6BFED-09C3-4E32-9772-4928DB61C671}"/>
          </ac:spMkLst>
        </pc:spChg>
      </pc:sldChg>
      <pc:sldChg chg="addSp modSp add del">
        <pc:chgData name="Michael Bennett" userId="808163721be62333" providerId="LiveId" clId="{C61DD7B1-B855-4329-8F9B-8DAC110AD9D8}" dt="2021-01-25T20:45:05.331" v="2135" actId="2696"/>
        <pc:sldMkLst>
          <pc:docMk/>
          <pc:sldMk cId="3424151691" sldId="1373"/>
        </pc:sldMkLst>
        <pc:spChg chg="add mod">
          <ac:chgData name="Michael Bennett" userId="808163721be62333" providerId="LiveId" clId="{C61DD7B1-B855-4329-8F9B-8DAC110AD9D8}" dt="2021-01-25T20:44:42.932" v="2134" actId="1076"/>
          <ac:spMkLst>
            <pc:docMk/>
            <pc:sldMk cId="3424151691" sldId="1373"/>
            <ac:spMk id="5" creationId="{7C0D32CE-C59D-40F4-91D1-DDA90B73E861}"/>
          </ac:spMkLst>
        </pc:spChg>
      </pc:sldChg>
      <pc:sldChg chg="add">
        <pc:chgData name="Michael Bennett" userId="808163721be62333" providerId="LiveId" clId="{C61DD7B1-B855-4329-8F9B-8DAC110AD9D8}" dt="2021-01-25T20:45:13.699" v="2136"/>
        <pc:sldMkLst>
          <pc:docMk/>
          <pc:sldMk cId="3595178813" sldId="1373"/>
        </pc:sldMkLst>
      </pc:sldChg>
      <pc:sldChg chg="modSp add del">
        <pc:chgData name="Michael Bennett" userId="808163721be62333" providerId="LiveId" clId="{C61DD7B1-B855-4329-8F9B-8DAC110AD9D8}" dt="2021-01-25T20:38:14.784" v="1464" actId="2696"/>
        <pc:sldMkLst>
          <pc:docMk/>
          <pc:sldMk cId="3606404503" sldId="1373"/>
        </pc:sldMkLst>
        <pc:spChg chg="mod">
          <ac:chgData name="Michael Bennett" userId="808163721be62333" providerId="LiveId" clId="{C61DD7B1-B855-4329-8F9B-8DAC110AD9D8}" dt="2021-01-25T20:38:14.517" v="1463"/>
          <ac:spMkLst>
            <pc:docMk/>
            <pc:sldMk cId="3606404503" sldId="1373"/>
            <ac:spMk id="2" creationId="{36E90DA2-3B95-497C-84B5-09741E8175FD}"/>
          </ac:spMkLst>
        </pc:spChg>
      </pc:sldChg>
      <pc:sldChg chg="modSp add">
        <pc:chgData name="Michael Bennett" userId="808163721be62333" providerId="LiveId" clId="{C61DD7B1-B855-4329-8F9B-8DAC110AD9D8}" dt="2021-01-25T20:54:59.329" v="2575"/>
        <pc:sldMkLst>
          <pc:docMk/>
          <pc:sldMk cId="237260400" sldId="1374"/>
        </pc:sldMkLst>
        <pc:spChg chg="mod">
          <ac:chgData name="Michael Bennett" userId="808163721be62333" providerId="LiveId" clId="{C61DD7B1-B855-4329-8F9B-8DAC110AD9D8}" dt="2021-01-25T20:54:55.354" v="2574" actId="20577"/>
          <ac:spMkLst>
            <pc:docMk/>
            <pc:sldMk cId="237260400" sldId="1374"/>
            <ac:spMk id="2" creationId="{DA3AFC8E-415F-4586-96BA-2AC684CBF3FB}"/>
          </ac:spMkLst>
        </pc:spChg>
        <pc:spChg chg="mod">
          <ac:chgData name="Michael Bennett" userId="808163721be62333" providerId="LiveId" clId="{C61DD7B1-B855-4329-8F9B-8DAC110AD9D8}" dt="2021-01-25T20:54:59.329" v="2575"/>
          <ac:spMkLst>
            <pc:docMk/>
            <pc:sldMk cId="237260400" sldId="1374"/>
            <ac:spMk id="3" creationId="{17EF651A-70E1-4DDB-8598-E097946EE76E}"/>
          </ac:spMkLst>
        </pc:spChg>
      </pc:sldChg>
      <pc:sldChg chg="modSp add">
        <pc:chgData name="Michael Bennett" userId="808163721be62333" providerId="LiveId" clId="{C61DD7B1-B855-4329-8F9B-8DAC110AD9D8}" dt="2021-01-25T20:56:06.789" v="2863" actId="20577"/>
        <pc:sldMkLst>
          <pc:docMk/>
          <pc:sldMk cId="1775702596" sldId="1375"/>
        </pc:sldMkLst>
        <pc:spChg chg="mod">
          <ac:chgData name="Michael Bennett" userId="808163721be62333" providerId="LiveId" clId="{C61DD7B1-B855-4329-8F9B-8DAC110AD9D8}" dt="2021-01-25T20:55:03.393" v="2596" actId="20577"/>
          <ac:spMkLst>
            <pc:docMk/>
            <pc:sldMk cId="1775702596" sldId="1375"/>
            <ac:spMk id="2" creationId="{D0683BEA-2801-495B-8B4F-10F71FB464B2}"/>
          </ac:spMkLst>
        </pc:spChg>
        <pc:spChg chg="mod">
          <ac:chgData name="Michael Bennett" userId="808163721be62333" providerId="LiveId" clId="{C61DD7B1-B855-4329-8F9B-8DAC110AD9D8}" dt="2021-01-25T20:56:06.789" v="2863" actId="20577"/>
          <ac:spMkLst>
            <pc:docMk/>
            <pc:sldMk cId="1775702596" sldId="1375"/>
            <ac:spMk id="3" creationId="{B7B45FFE-6EFC-4C89-BF83-B5E54D98F30B}"/>
          </ac:spMkLst>
        </pc:spChg>
      </pc:sldChg>
      <pc:sldChg chg="modSp add del">
        <pc:chgData name="Michael Bennett" userId="808163721be62333" providerId="LiveId" clId="{C61DD7B1-B855-4329-8F9B-8DAC110AD9D8}" dt="2021-01-25T20:47:23.049" v="2153" actId="2696"/>
        <pc:sldMkLst>
          <pc:docMk/>
          <pc:sldMk cId="3711756603" sldId="1375"/>
        </pc:sldMkLst>
        <pc:spChg chg="mod">
          <ac:chgData name="Michael Bennett" userId="808163721be62333" providerId="LiveId" clId="{C61DD7B1-B855-4329-8F9B-8DAC110AD9D8}" dt="2021-01-25T20:47:22.828" v="2152"/>
          <ac:spMkLst>
            <pc:docMk/>
            <pc:sldMk cId="3711756603" sldId="1375"/>
            <ac:spMk id="2" creationId="{4D6E9ABD-CFBE-42D9-922C-BB9943F99775}"/>
          </ac:spMkLst>
        </pc:spChg>
      </pc:sldChg>
      <pc:sldChg chg="modSp add del">
        <pc:chgData name="Michael Bennett" userId="808163721be62333" providerId="LiveId" clId="{C61DD7B1-B855-4329-8F9B-8DAC110AD9D8}" dt="2021-01-25T20:55:04.026" v="2598" actId="2696"/>
        <pc:sldMkLst>
          <pc:docMk/>
          <pc:sldMk cId="103687161" sldId="1376"/>
        </pc:sldMkLst>
        <pc:spChg chg="mod">
          <ac:chgData name="Michael Bennett" userId="808163721be62333" providerId="LiveId" clId="{C61DD7B1-B855-4329-8F9B-8DAC110AD9D8}" dt="2021-01-25T20:55:03.725" v="2597"/>
          <ac:spMkLst>
            <pc:docMk/>
            <pc:sldMk cId="103687161" sldId="1376"/>
            <ac:spMk id="2" creationId="{726CA31D-F080-4446-8D7E-1686E3F85681}"/>
          </ac:spMkLst>
        </pc:spChg>
      </pc:sldChg>
      <pc:sldChg chg="modSp add">
        <pc:chgData name="Michael Bennett" userId="808163721be62333" providerId="LiveId" clId="{C61DD7B1-B855-4329-8F9B-8DAC110AD9D8}" dt="2021-01-25T21:11:39.411" v="3691" actId="20577"/>
        <pc:sldMkLst>
          <pc:docMk/>
          <pc:sldMk cId="651353584" sldId="1376"/>
        </pc:sldMkLst>
        <pc:spChg chg="mod">
          <ac:chgData name="Michael Bennett" userId="808163721be62333" providerId="LiveId" clId="{C61DD7B1-B855-4329-8F9B-8DAC110AD9D8}" dt="2021-01-25T21:07:24.024" v="2894" actId="20577"/>
          <ac:spMkLst>
            <pc:docMk/>
            <pc:sldMk cId="651353584" sldId="1376"/>
            <ac:spMk id="2" creationId="{78D0BDDC-48C0-4597-8415-1432EBF8468E}"/>
          </ac:spMkLst>
        </pc:spChg>
        <pc:spChg chg="mod">
          <ac:chgData name="Michael Bennett" userId="808163721be62333" providerId="LiveId" clId="{C61DD7B1-B855-4329-8F9B-8DAC110AD9D8}" dt="2021-01-25T21:11:39.411" v="3691" actId="20577"/>
          <ac:spMkLst>
            <pc:docMk/>
            <pc:sldMk cId="651353584" sldId="1376"/>
            <ac:spMk id="3" creationId="{05523C02-A400-4213-8A72-B3671274E9BA}"/>
          </ac:spMkLst>
        </pc:spChg>
      </pc:sldChg>
      <pc:sldChg chg="modSp add del">
        <pc:chgData name="Michael Bennett" userId="808163721be62333" providerId="LiveId" clId="{C61DD7B1-B855-4329-8F9B-8DAC110AD9D8}" dt="2021-01-25T21:06:49.996" v="2865" actId="2696"/>
        <pc:sldMkLst>
          <pc:docMk/>
          <pc:sldMk cId="3663255945" sldId="1376"/>
        </pc:sldMkLst>
        <pc:spChg chg="mod">
          <ac:chgData name="Michael Bennett" userId="808163721be62333" providerId="LiveId" clId="{C61DD7B1-B855-4329-8F9B-8DAC110AD9D8}" dt="2021-01-25T21:06:49.669" v="2864"/>
          <ac:spMkLst>
            <pc:docMk/>
            <pc:sldMk cId="3663255945" sldId="1376"/>
            <ac:spMk id="2" creationId="{55732E1F-8FCC-4540-AF6B-B185C4B90609}"/>
          </ac:spMkLst>
        </pc:spChg>
      </pc:sldChg>
      <pc:sldChg chg="modSp add del">
        <pc:chgData name="Michael Bennett" userId="808163721be62333" providerId="LiveId" clId="{C61DD7B1-B855-4329-8F9B-8DAC110AD9D8}" dt="2021-01-25T21:07:25.142" v="2896" actId="2696"/>
        <pc:sldMkLst>
          <pc:docMk/>
          <pc:sldMk cId="1509143640" sldId="1377"/>
        </pc:sldMkLst>
        <pc:spChg chg="mod">
          <ac:chgData name="Michael Bennett" userId="808163721be62333" providerId="LiveId" clId="{C61DD7B1-B855-4329-8F9B-8DAC110AD9D8}" dt="2021-01-25T21:07:24.775" v="2895"/>
          <ac:spMkLst>
            <pc:docMk/>
            <pc:sldMk cId="1509143640" sldId="1377"/>
            <ac:spMk id="2" creationId="{666D7055-9583-45D1-B25B-A7468C187A66}"/>
          </ac:spMkLst>
        </pc:spChg>
      </pc:sldChg>
      <pc:sldChg chg="modSp add">
        <pc:chgData name="Michael Bennett" userId="808163721be62333" providerId="LiveId" clId="{C61DD7B1-B855-4329-8F9B-8DAC110AD9D8}" dt="2021-01-25T21:36:37.545" v="5096"/>
        <pc:sldMkLst>
          <pc:docMk/>
          <pc:sldMk cId="3330981510" sldId="1377"/>
        </pc:sldMkLst>
        <pc:spChg chg="mod">
          <ac:chgData name="Michael Bennett" userId="808163721be62333" providerId="LiveId" clId="{C61DD7B1-B855-4329-8F9B-8DAC110AD9D8}" dt="2021-01-25T21:11:51.563" v="3714" actId="20577"/>
          <ac:spMkLst>
            <pc:docMk/>
            <pc:sldMk cId="3330981510" sldId="1377"/>
            <ac:spMk id="2" creationId="{C6C27A08-67E5-401D-B2F5-03F47E1CDCF6}"/>
          </ac:spMkLst>
        </pc:spChg>
        <pc:spChg chg="mod">
          <ac:chgData name="Michael Bennett" userId="808163721be62333" providerId="LiveId" clId="{C61DD7B1-B855-4329-8F9B-8DAC110AD9D8}" dt="2021-01-25T21:36:37.545" v="5096"/>
          <ac:spMkLst>
            <pc:docMk/>
            <pc:sldMk cId="3330981510" sldId="1377"/>
            <ac:spMk id="3" creationId="{4ECB8B8B-F3E3-4C94-A056-76C2FAD3AE32}"/>
          </ac:spMkLst>
        </pc:spChg>
      </pc:sldChg>
      <pc:sldChg chg="modSp add">
        <pc:chgData name="Michael Bennett" userId="808163721be62333" providerId="LiveId" clId="{C61DD7B1-B855-4329-8F9B-8DAC110AD9D8}" dt="2021-01-25T21:32:42.943" v="4484" actId="20577"/>
        <pc:sldMkLst>
          <pc:docMk/>
          <pc:sldMk cId="1307677808" sldId="1378"/>
        </pc:sldMkLst>
        <pc:spChg chg="mod">
          <ac:chgData name="Michael Bennett" userId="808163721be62333" providerId="LiveId" clId="{C61DD7B1-B855-4329-8F9B-8DAC110AD9D8}" dt="2021-01-25T21:31:13.837" v="4158" actId="20577"/>
          <ac:spMkLst>
            <pc:docMk/>
            <pc:sldMk cId="1307677808" sldId="1378"/>
            <ac:spMk id="2" creationId="{91E13F5B-6513-4AC7-8A3A-71DA7B157139}"/>
          </ac:spMkLst>
        </pc:spChg>
        <pc:spChg chg="mod">
          <ac:chgData name="Michael Bennett" userId="808163721be62333" providerId="LiveId" clId="{C61DD7B1-B855-4329-8F9B-8DAC110AD9D8}" dt="2021-01-25T21:32:42.943" v="4484" actId="20577"/>
          <ac:spMkLst>
            <pc:docMk/>
            <pc:sldMk cId="1307677808" sldId="1378"/>
            <ac:spMk id="3" creationId="{3AFA52F8-5CB5-41AD-94B4-D64AD4FD0088}"/>
          </ac:spMkLst>
        </pc:spChg>
      </pc:sldChg>
      <pc:sldChg chg="modSp add del">
        <pc:chgData name="Michael Bennett" userId="808163721be62333" providerId="LiveId" clId="{C61DD7B1-B855-4329-8F9B-8DAC110AD9D8}" dt="2021-01-25T21:11:51.983" v="3716" actId="2696"/>
        <pc:sldMkLst>
          <pc:docMk/>
          <pc:sldMk cId="3369754783" sldId="1378"/>
        </pc:sldMkLst>
        <pc:spChg chg="mod">
          <ac:chgData name="Michael Bennett" userId="808163721be62333" providerId="LiveId" clId="{C61DD7B1-B855-4329-8F9B-8DAC110AD9D8}" dt="2021-01-25T21:11:51.831" v="3715"/>
          <ac:spMkLst>
            <pc:docMk/>
            <pc:sldMk cId="3369754783" sldId="1378"/>
            <ac:spMk id="2" creationId="{F2E677D1-9534-47F1-B736-E69BCA730C85}"/>
          </ac:spMkLst>
        </pc:spChg>
      </pc:sldChg>
      <pc:sldChg chg="modSp add del">
        <pc:chgData name="Michael Bennett" userId="808163721be62333" providerId="LiveId" clId="{C61DD7B1-B855-4329-8F9B-8DAC110AD9D8}" dt="2021-01-25T21:31:14.813" v="4160" actId="2696"/>
        <pc:sldMkLst>
          <pc:docMk/>
          <pc:sldMk cId="926481764" sldId="1379"/>
        </pc:sldMkLst>
        <pc:spChg chg="mod">
          <ac:chgData name="Michael Bennett" userId="808163721be62333" providerId="LiveId" clId="{C61DD7B1-B855-4329-8F9B-8DAC110AD9D8}" dt="2021-01-25T21:31:14.403" v="4159"/>
          <ac:spMkLst>
            <pc:docMk/>
            <pc:sldMk cId="926481764" sldId="1379"/>
            <ac:spMk id="2" creationId="{D8370995-9A79-458C-BAE7-58EA1FCC1C91}"/>
          </ac:spMkLst>
        </pc:spChg>
      </pc:sldChg>
      <pc:sldChg chg="modSp add">
        <pc:chgData name="Michael Bennett" userId="808163721be62333" providerId="LiveId" clId="{C61DD7B1-B855-4329-8F9B-8DAC110AD9D8}" dt="2021-01-25T21:44:18.280" v="5931"/>
        <pc:sldMkLst>
          <pc:docMk/>
          <pc:sldMk cId="2357125273" sldId="1379"/>
        </pc:sldMkLst>
        <pc:spChg chg="mod">
          <ac:chgData name="Michael Bennett" userId="808163721be62333" providerId="LiveId" clId="{C61DD7B1-B855-4329-8F9B-8DAC110AD9D8}" dt="2021-01-25T21:33:32.445" v="4509" actId="20577"/>
          <ac:spMkLst>
            <pc:docMk/>
            <pc:sldMk cId="2357125273" sldId="1379"/>
            <ac:spMk id="2" creationId="{06811500-3B54-46CE-987B-F0A68F9CFE61}"/>
          </ac:spMkLst>
        </pc:spChg>
        <pc:spChg chg="mod">
          <ac:chgData name="Michael Bennett" userId="808163721be62333" providerId="LiveId" clId="{C61DD7B1-B855-4329-8F9B-8DAC110AD9D8}" dt="2021-01-25T21:44:18.280" v="5931"/>
          <ac:spMkLst>
            <pc:docMk/>
            <pc:sldMk cId="2357125273" sldId="1379"/>
            <ac:spMk id="3" creationId="{9D718D5A-404C-40F0-8F39-AA5189F6E4FA}"/>
          </ac:spMkLst>
        </pc:spChg>
      </pc:sldChg>
      <pc:sldChg chg="modSp add del">
        <pc:chgData name="Michael Bennett" userId="808163721be62333" providerId="LiveId" clId="{C61DD7B1-B855-4329-8F9B-8DAC110AD9D8}" dt="2021-01-25T21:33:28.154" v="4507" actId="2696"/>
        <pc:sldMkLst>
          <pc:docMk/>
          <pc:sldMk cId="485590720" sldId="1380"/>
        </pc:sldMkLst>
        <pc:spChg chg="mod">
          <ac:chgData name="Michael Bennett" userId="808163721be62333" providerId="LiveId" clId="{C61DD7B1-B855-4329-8F9B-8DAC110AD9D8}" dt="2021-01-25T21:33:27.682" v="4506"/>
          <ac:spMkLst>
            <pc:docMk/>
            <pc:sldMk cId="485590720" sldId="1380"/>
            <ac:spMk id="2" creationId="{B994A580-3536-4850-BA1A-55152F7BF953}"/>
          </ac:spMkLst>
        </pc:spChg>
      </pc:sldChg>
      <pc:sldChg chg="modSp add">
        <pc:chgData name="Michael Bennett" userId="808163721be62333" providerId="LiveId" clId="{C61DD7B1-B855-4329-8F9B-8DAC110AD9D8}" dt="2021-01-25T21:40:56.804" v="5892" actId="27636"/>
        <pc:sldMkLst>
          <pc:docMk/>
          <pc:sldMk cId="1404466872" sldId="1380"/>
        </pc:sldMkLst>
        <pc:spChg chg="mod">
          <ac:chgData name="Michael Bennett" userId="808163721be62333" providerId="LiveId" clId="{C61DD7B1-B855-4329-8F9B-8DAC110AD9D8}" dt="2021-01-25T21:37:08.946" v="5126" actId="20577"/>
          <ac:spMkLst>
            <pc:docMk/>
            <pc:sldMk cId="1404466872" sldId="1380"/>
            <ac:spMk id="2" creationId="{54BE360A-773F-4413-B384-E261C47FA166}"/>
          </ac:spMkLst>
        </pc:spChg>
        <pc:spChg chg="mod">
          <ac:chgData name="Michael Bennett" userId="808163721be62333" providerId="LiveId" clId="{C61DD7B1-B855-4329-8F9B-8DAC110AD9D8}" dt="2021-01-25T21:40:56.804" v="5892" actId="27636"/>
          <ac:spMkLst>
            <pc:docMk/>
            <pc:sldMk cId="1404466872" sldId="1380"/>
            <ac:spMk id="3" creationId="{E2E4B34F-5715-4046-9B79-71BEA2355668}"/>
          </ac:spMkLst>
        </pc:spChg>
      </pc:sldChg>
      <pc:sldChg chg="modSp add del">
        <pc:chgData name="Michael Bennett" userId="808163721be62333" providerId="LiveId" clId="{C61DD7B1-B855-4329-8F9B-8DAC110AD9D8}" dt="2021-01-25T21:37:10.124" v="5128" actId="2696"/>
        <pc:sldMkLst>
          <pc:docMk/>
          <pc:sldMk cId="728221657" sldId="1381"/>
        </pc:sldMkLst>
        <pc:spChg chg="mod">
          <ac:chgData name="Michael Bennett" userId="808163721be62333" providerId="LiveId" clId="{C61DD7B1-B855-4329-8F9B-8DAC110AD9D8}" dt="2021-01-25T21:37:09.817" v="5127"/>
          <ac:spMkLst>
            <pc:docMk/>
            <pc:sldMk cId="728221657" sldId="1381"/>
            <ac:spMk id="2" creationId="{7F9694BC-C893-4B30-96D7-3F18CFB0F271}"/>
          </ac:spMkLst>
        </pc:spChg>
      </pc:sldChg>
      <pc:sldChg chg="modSp add del">
        <pc:chgData name="Michael Bennett" userId="808163721be62333" providerId="LiveId" clId="{C61DD7B1-B855-4329-8F9B-8DAC110AD9D8}" dt="2021-01-25T21:38:32.560" v="5444" actId="2696"/>
        <pc:sldMkLst>
          <pc:docMk/>
          <pc:sldMk cId="1008638172" sldId="1381"/>
        </pc:sldMkLst>
        <pc:spChg chg="mod">
          <ac:chgData name="Michael Bennett" userId="808163721be62333" providerId="LiveId" clId="{C61DD7B1-B855-4329-8F9B-8DAC110AD9D8}" dt="2021-01-25T21:38:31.342" v="5443"/>
          <ac:spMkLst>
            <pc:docMk/>
            <pc:sldMk cId="1008638172" sldId="1381"/>
            <ac:spMk id="2" creationId="{57E057CD-D28C-44BD-8BFC-959E454A5B67}"/>
          </ac:spMkLst>
        </pc:spChg>
      </pc:sldChg>
      <pc:sldChg chg="modSp add del">
        <pc:chgData name="Michael Bennett" userId="808163721be62333" providerId="LiveId" clId="{C61DD7B1-B855-4329-8F9B-8DAC110AD9D8}" dt="2021-01-25T21:42:26.885" v="5904" actId="2696"/>
        <pc:sldMkLst>
          <pc:docMk/>
          <pc:sldMk cId="3836634716" sldId="1381"/>
        </pc:sldMkLst>
        <pc:spChg chg="mod">
          <ac:chgData name="Michael Bennett" userId="808163721be62333" providerId="LiveId" clId="{C61DD7B1-B855-4329-8F9B-8DAC110AD9D8}" dt="2021-01-25T21:42:20.204" v="5898" actId="20577"/>
          <ac:spMkLst>
            <pc:docMk/>
            <pc:sldMk cId="3836634716" sldId="1381"/>
            <ac:spMk id="2" creationId="{AE2F9F41-651E-4DD3-8ECC-679B2A21CC8D}"/>
          </ac:spMkLst>
        </pc:spChg>
        <pc:spChg chg="mod">
          <ac:chgData name="Michael Bennett" userId="808163721be62333" providerId="LiveId" clId="{C61DD7B1-B855-4329-8F9B-8DAC110AD9D8}" dt="2021-01-25T21:42:22.196" v="5902"/>
          <ac:spMkLst>
            <pc:docMk/>
            <pc:sldMk cId="3836634716" sldId="1381"/>
            <ac:spMk id="3" creationId="{7DEC8F6D-32F0-4D97-94AE-1EA09B8C8419}"/>
          </ac:spMkLst>
        </pc:spChg>
      </pc:sldChg>
      <pc:sldChg chg="modSp add">
        <pc:chgData name="Michael Bennett" userId="808163721be62333" providerId="LiveId" clId="{C61DD7B1-B855-4329-8F9B-8DAC110AD9D8}" dt="2021-01-25T21:42:32.193" v="5908" actId="20577"/>
        <pc:sldMkLst>
          <pc:docMk/>
          <pc:sldMk cId="1099079292" sldId="1382"/>
        </pc:sldMkLst>
        <pc:spChg chg="mod">
          <ac:chgData name="Michael Bennett" userId="808163721be62333" providerId="LiveId" clId="{C61DD7B1-B855-4329-8F9B-8DAC110AD9D8}" dt="2021-01-25T21:42:32.193" v="5908" actId="20577"/>
          <ac:spMkLst>
            <pc:docMk/>
            <pc:sldMk cId="1099079292" sldId="1382"/>
            <ac:spMk id="2" creationId="{CCC5C2B7-C7B5-4896-B66A-5ACEDB1C2B66}"/>
          </ac:spMkLst>
        </pc:spChg>
      </pc:sldChg>
      <pc:sldChg chg="modSp add del">
        <pc:chgData name="Michael Bennett" userId="808163721be62333" providerId="LiveId" clId="{C61DD7B1-B855-4329-8F9B-8DAC110AD9D8}" dt="2021-01-25T21:42:20.975" v="5900" actId="2696"/>
        <pc:sldMkLst>
          <pc:docMk/>
          <pc:sldMk cId="3564280734" sldId="1382"/>
        </pc:sldMkLst>
        <pc:spChg chg="mod">
          <ac:chgData name="Michael Bennett" userId="808163721be62333" providerId="LiveId" clId="{C61DD7B1-B855-4329-8F9B-8DAC110AD9D8}" dt="2021-01-25T21:42:20.551" v="5899"/>
          <ac:spMkLst>
            <pc:docMk/>
            <pc:sldMk cId="3564280734" sldId="1382"/>
            <ac:spMk id="2" creationId="{C6071D91-B96C-4B3E-A697-35B45F60F2E7}"/>
          </ac:spMkLst>
        </pc:spChg>
      </pc:sldChg>
      <pc:sldChg chg="modSp add">
        <pc:chgData name="Michael Bennett" userId="808163721be62333" providerId="LiveId" clId="{C61DD7B1-B855-4329-8F9B-8DAC110AD9D8}" dt="2021-01-25T21:48:14.193" v="6558" actId="20577"/>
        <pc:sldMkLst>
          <pc:docMk/>
          <pc:sldMk cId="1478658388" sldId="1383"/>
        </pc:sldMkLst>
        <pc:spChg chg="mod">
          <ac:chgData name="Michael Bennett" userId="808163721be62333" providerId="LiveId" clId="{C61DD7B1-B855-4329-8F9B-8DAC110AD9D8}" dt="2021-01-25T21:44:25.360" v="5954" actId="20577"/>
          <ac:spMkLst>
            <pc:docMk/>
            <pc:sldMk cId="1478658388" sldId="1383"/>
            <ac:spMk id="2" creationId="{5ECDFF8A-916B-41E2-9CBA-0B83D3E16ADA}"/>
          </ac:spMkLst>
        </pc:spChg>
        <pc:spChg chg="mod">
          <ac:chgData name="Michael Bennett" userId="808163721be62333" providerId="LiveId" clId="{C61DD7B1-B855-4329-8F9B-8DAC110AD9D8}" dt="2021-01-25T21:48:14.193" v="6558" actId="20577"/>
          <ac:spMkLst>
            <pc:docMk/>
            <pc:sldMk cId="1478658388" sldId="1383"/>
            <ac:spMk id="3" creationId="{8D87C10F-A540-49EB-8B36-5202616E7404}"/>
          </ac:spMkLst>
        </pc:spChg>
      </pc:sldChg>
      <pc:sldChg chg="modSp add del">
        <pc:chgData name="Michael Bennett" userId="808163721be62333" providerId="LiveId" clId="{C61DD7B1-B855-4329-8F9B-8DAC110AD9D8}" dt="2021-01-25T21:44:27.075" v="5956" actId="2696"/>
        <pc:sldMkLst>
          <pc:docMk/>
          <pc:sldMk cId="2377977419" sldId="1384"/>
        </pc:sldMkLst>
        <pc:spChg chg="mod">
          <ac:chgData name="Michael Bennett" userId="808163721be62333" providerId="LiveId" clId="{C61DD7B1-B855-4329-8F9B-8DAC110AD9D8}" dt="2021-01-25T21:44:26.730" v="5955"/>
          <ac:spMkLst>
            <pc:docMk/>
            <pc:sldMk cId="2377977419" sldId="1384"/>
            <ac:spMk id="2" creationId="{A5C4CE37-72F1-4A72-BD71-CABA7C259F8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3F6F70-825E-4EEF-88D0-7104648B8F19}" type="doc">
      <dgm:prSet loTypeId="urn:microsoft.com/office/officeart/2005/8/layout/hierarchy1" loCatId="hierarchy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F10BC23F-A4D8-4C97-AFF5-75E20AFFBB6E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1600" dirty="0"/>
            <a:t>Thing</a:t>
          </a:r>
          <a:endParaRPr lang="en-US" sz="1300" dirty="0"/>
        </a:p>
      </dgm:t>
    </dgm:pt>
    <dgm:pt modelId="{6D9B8CFD-73A2-4E20-B1AC-B60E8C481474}" type="parTrans" cxnId="{38BAF21C-0F83-485A-AACE-D3097AD7D9E7}">
      <dgm:prSet/>
      <dgm:spPr/>
      <dgm:t>
        <a:bodyPr/>
        <a:lstStyle/>
        <a:p>
          <a:endParaRPr lang="en-US"/>
        </a:p>
      </dgm:t>
    </dgm:pt>
    <dgm:pt modelId="{1E0211F5-5EA0-4761-9F1A-24AFBD74357F}" type="sibTrans" cxnId="{38BAF21C-0F83-485A-AACE-D3097AD7D9E7}">
      <dgm:prSet/>
      <dgm:spPr/>
      <dgm:t>
        <a:bodyPr/>
        <a:lstStyle/>
        <a:p>
          <a:endParaRPr lang="en-US"/>
        </a:p>
      </dgm:t>
    </dgm:pt>
    <dgm:pt modelId="{670C641F-50FD-4F39-9340-56B8571F51AF}">
      <dgm:prSet phldrT="[Text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dirty="0"/>
            <a:t>Identifiable Thing</a:t>
          </a:r>
        </a:p>
      </dgm:t>
    </dgm:pt>
    <dgm:pt modelId="{1EB0A9E1-B104-4584-9939-A38075377F14}" type="parTrans" cxnId="{8F3E6E5C-D67A-48F9-8C08-FADEB51197B6}">
      <dgm:prSet/>
      <dgm:spPr/>
      <dgm:t>
        <a:bodyPr/>
        <a:lstStyle/>
        <a:p>
          <a:endParaRPr lang="en-US"/>
        </a:p>
      </dgm:t>
    </dgm:pt>
    <dgm:pt modelId="{D39F44B0-4E61-4C12-B98A-5D76CA212E9A}" type="sibTrans" cxnId="{8F3E6E5C-D67A-48F9-8C08-FADEB51197B6}">
      <dgm:prSet/>
      <dgm:spPr/>
      <dgm:t>
        <a:bodyPr/>
        <a:lstStyle/>
        <a:p>
          <a:endParaRPr lang="en-US"/>
        </a:p>
      </dgm:t>
    </dgm:pt>
    <dgm:pt modelId="{712F47B5-BE93-4907-A429-C66A06951102}">
      <dgm:prSet phldrT="[Text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dirty="0"/>
            <a:t>Mediating Thing (Context)</a:t>
          </a:r>
        </a:p>
      </dgm:t>
    </dgm:pt>
    <dgm:pt modelId="{EC084C5B-C32C-415C-97E4-A06940AC7893}" type="parTrans" cxnId="{2C899214-8D9A-4A4E-B445-7E592D5A761D}">
      <dgm:prSet/>
      <dgm:spPr/>
      <dgm:t>
        <a:bodyPr/>
        <a:lstStyle/>
        <a:p>
          <a:endParaRPr lang="en-US"/>
        </a:p>
      </dgm:t>
    </dgm:pt>
    <dgm:pt modelId="{439D0B6C-E0DB-4C88-8711-3F48E7CB06A9}" type="sibTrans" cxnId="{2C899214-8D9A-4A4E-B445-7E592D5A761D}">
      <dgm:prSet/>
      <dgm:spPr/>
      <dgm:t>
        <a:bodyPr/>
        <a:lstStyle/>
        <a:p>
          <a:endParaRPr lang="en-US"/>
        </a:p>
      </dgm:t>
    </dgm:pt>
    <dgm:pt modelId="{15B09DB5-99AB-4BF7-B241-3C64B28AA0C8}">
      <dgm:prSet phldrT="[Text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dirty="0"/>
            <a:t>Relative Thing</a:t>
          </a:r>
        </a:p>
        <a:p>
          <a:r>
            <a:rPr lang="en-US" dirty="0"/>
            <a:t>(qua entity)</a:t>
          </a:r>
        </a:p>
      </dgm:t>
    </dgm:pt>
    <dgm:pt modelId="{82AD9F80-078E-48A5-A632-34B1A22755E0}" type="sibTrans" cxnId="{7B73F9EA-B73D-401E-87A2-2445B08951EC}">
      <dgm:prSet/>
      <dgm:spPr/>
      <dgm:t>
        <a:bodyPr/>
        <a:lstStyle/>
        <a:p>
          <a:endParaRPr lang="en-US"/>
        </a:p>
      </dgm:t>
    </dgm:pt>
    <dgm:pt modelId="{511CEEDD-8A03-41FF-985A-58F97D783AA7}" type="parTrans" cxnId="{7B73F9EA-B73D-401E-87A2-2445B08951EC}">
      <dgm:prSet/>
      <dgm:spPr/>
      <dgm:t>
        <a:bodyPr/>
        <a:lstStyle/>
        <a:p>
          <a:endParaRPr lang="en-US"/>
        </a:p>
      </dgm:t>
    </dgm:pt>
    <dgm:pt modelId="{4ECA65F2-A0FF-484A-830F-ECACDEBB9A78}" type="pres">
      <dgm:prSet presAssocID="{E83F6F70-825E-4EEF-88D0-7104648B8F1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0D1D638-E841-482C-BFAC-20C3785583FA}" type="pres">
      <dgm:prSet presAssocID="{F10BC23F-A4D8-4C97-AFF5-75E20AFFBB6E}" presName="hierRoot1" presStyleCnt="0"/>
      <dgm:spPr/>
    </dgm:pt>
    <dgm:pt modelId="{7F6FDDB5-C192-4BD8-945D-8007900D0568}" type="pres">
      <dgm:prSet presAssocID="{F10BC23F-A4D8-4C97-AFF5-75E20AFFBB6E}" presName="composite" presStyleCnt="0"/>
      <dgm:spPr/>
    </dgm:pt>
    <dgm:pt modelId="{367A69E7-EFE0-4506-9F66-571760393C04}" type="pres">
      <dgm:prSet presAssocID="{F10BC23F-A4D8-4C97-AFF5-75E20AFFBB6E}" presName="background" presStyleLbl="node0" presStyleIdx="0" presStyleCnt="1"/>
      <dgm:spPr/>
    </dgm:pt>
    <dgm:pt modelId="{246B0693-B89D-4D23-88AF-942DA68A0616}" type="pres">
      <dgm:prSet presAssocID="{F10BC23F-A4D8-4C97-AFF5-75E20AFFBB6E}" presName="text" presStyleLbl="fgAcc0" presStyleIdx="0" presStyleCnt="1" custScaleX="231526" custLinFactNeighborX="-8626" custLinFactNeighborY="-48893">
        <dgm:presLayoutVars>
          <dgm:chPref val="3"/>
        </dgm:presLayoutVars>
      </dgm:prSet>
      <dgm:spPr/>
    </dgm:pt>
    <dgm:pt modelId="{22BC967F-3AB5-494E-BBDA-01E9B2CCEBBE}" type="pres">
      <dgm:prSet presAssocID="{F10BC23F-A4D8-4C97-AFF5-75E20AFFBB6E}" presName="hierChild2" presStyleCnt="0"/>
      <dgm:spPr/>
    </dgm:pt>
    <dgm:pt modelId="{54552971-00F0-4747-B90E-B34F07A6B514}" type="pres">
      <dgm:prSet presAssocID="{1EB0A9E1-B104-4584-9939-A38075377F14}" presName="Name10" presStyleLbl="parChTrans1D2" presStyleIdx="0" presStyleCnt="3"/>
      <dgm:spPr/>
    </dgm:pt>
    <dgm:pt modelId="{F4F6DC00-0967-47AF-8BEF-C381C8CC0240}" type="pres">
      <dgm:prSet presAssocID="{670C641F-50FD-4F39-9340-56B8571F51AF}" presName="hierRoot2" presStyleCnt="0"/>
      <dgm:spPr/>
    </dgm:pt>
    <dgm:pt modelId="{D6DB521F-1D69-418F-8297-49E967EECBE4}" type="pres">
      <dgm:prSet presAssocID="{670C641F-50FD-4F39-9340-56B8571F51AF}" presName="composite2" presStyleCnt="0"/>
      <dgm:spPr/>
    </dgm:pt>
    <dgm:pt modelId="{372F9824-F7CA-4C73-93A3-1CDE09E23BDA}" type="pres">
      <dgm:prSet presAssocID="{670C641F-50FD-4F39-9340-56B8571F51AF}" presName="background2" presStyleLbl="node2" presStyleIdx="0" presStyleCnt="3"/>
      <dgm:spPr/>
    </dgm:pt>
    <dgm:pt modelId="{98AA11D2-C4AE-45C2-97B5-7CD0B7DEE22D}" type="pres">
      <dgm:prSet presAssocID="{670C641F-50FD-4F39-9340-56B8571F51AF}" presName="text2" presStyleLbl="fgAcc2" presStyleIdx="0" presStyleCnt="3" custLinFactNeighborX="-65863" custLinFactNeighborY="-1157">
        <dgm:presLayoutVars>
          <dgm:chPref val="3"/>
        </dgm:presLayoutVars>
      </dgm:prSet>
      <dgm:spPr/>
    </dgm:pt>
    <dgm:pt modelId="{6E447739-62F8-40FD-805C-0566653A303E}" type="pres">
      <dgm:prSet presAssocID="{670C641F-50FD-4F39-9340-56B8571F51AF}" presName="hierChild3" presStyleCnt="0"/>
      <dgm:spPr/>
    </dgm:pt>
    <dgm:pt modelId="{153009DF-4DB5-4E44-A88B-7D5FB59A5969}" type="pres">
      <dgm:prSet presAssocID="{511CEEDD-8A03-41FF-985A-58F97D783AA7}" presName="Name10" presStyleLbl="parChTrans1D2" presStyleIdx="1" presStyleCnt="3"/>
      <dgm:spPr/>
    </dgm:pt>
    <dgm:pt modelId="{6A2C8C8F-FA10-430B-AD80-75505F3B5F5E}" type="pres">
      <dgm:prSet presAssocID="{15B09DB5-99AB-4BF7-B241-3C64B28AA0C8}" presName="hierRoot2" presStyleCnt="0"/>
      <dgm:spPr/>
    </dgm:pt>
    <dgm:pt modelId="{6DF3BD66-1D85-4E00-B96A-9C3ECD5EF682}" type="pres">
      <dgm:prSet presAssocID="{15B09DB5-99AB-4BF7-B241-3C64B28AA0C8}" presName="composite2" presStyleCnt="0"/>
      <dgm:spPr/>
    </dgm:pt>
    <dgm:pt modelId="{A636F543-02BC-4D79-BEE4-174F87AD8872}" type="pres">
      <dgm:prSet presAssocID="{15B09DB5-99AB-4BF7-B241-3C64B28AA0C8}" presName="background2" presStyleLbl="node2" presStyleIdx="1" presStyleCnt="3"/>
      <dgm:spPr/>
    </dgm:pt>
    <dgm:pt modelId="{1C574C71-37B7-4BB8-94FD-22D9121FB9EB}" type="pres">
      <dgm:prSet presAssocID="{15B09DB5-99AB-4BF7-B241-3C64B28AA0C8}" presName="text2" presStyleLbl="fgAcc2" presStyleIdx="1" presStyleCnt="3" custLinFactNeighborX="-7407">
        <dgm:presLayoutVars>
          <dgm:chPref val="3"/>
        </dgm:presLayoutVars>
      </dgm:prSet>
      <dgm:spPr/>
    </dgm:pt>
    <dgm:pt modelId="{99518A87-2FF4-407C-83F1-C03E3DC7F711}" type="pres">
      <dgm:prSet presAssocID="{15B09DB5-99AB-4BF7-B241-3C64B28AA0C8}" presName="hierChild3" presStyleCnt="0"/>
      <dgm:spPr/>
    </dgm:pt>
    <dgm:pt modelId="{5790F34D-90F4-413E-92C1-008C4AFB1C8E}" type="pres">
      <dgm:prSet presAssocID="{EC084C5B-C32C-415C-97E4-A06940AC7893}" presName="Name10" presStyleLbl="parChTrans1D2" presStyleIdx="2" presStyleCnt="3"/>
      <dgm:spPr/>
    </dgm:pt>
    <dgm:pt modelId="{C36823AC-B62D-4511-A837-53EF6EFE94D2}" type="pres">
      <dgm:prSet presAssocID="{712F47B5-BE93-4907-A429-C66A06951102}" presName="hierRoot2" presStyleCnt="0"/>
      <dgm:spPr/>
    </dgm:pt>
    <dgm:pt modelId="{E40FAC3B-7D2C-4B48-915D-77C0D2A94FE6}" type="pres">
      <dgm:prSet presAssocID="{712F47B5-BE93-4907-A429-C66A06951102}" presName="composite2" presStyleCnt="0"/>
      <dgm:spPr/>
    </dgm:pt>
    <dgm:pt modelId="{7075A6CD-F5D1-4367-8D63-D018EE5A871B}" type="pres">
      <dgm:prSet presAssocID="{712F47B5-BE93-4907-A429-C66A06951102}" presName="background2" presStyleLbl="node2" presStyleIdx="2" presStyleCnt="3"/>
      <dgm:spPr/>
    </dgm:pt>
    <dgm:pt modelId="{82F51091-20AE-4EC3-B4C1-0F4E11736A9E}" type="pres">
      <dgm:prSet presAssocID="{712F47B5-BE93-4907-A429-C66A06951102}" presName="text2" presStyleLbl="fgAcc2" presStyleIdx="2" presStyleCnt="3" custLinFactNeighborX="53886" custLinFactNeighborY="8200">
        <dgm:presLayoutVars>
          <dgm:chPref val="3"/>
        </dgm:presLayoutVars>
      </dgm:prSet>
      <dgm:spPr/>
    </dgm:pt>
    <dgm:pt modelId="{A06A5CAC-2158-40B4-9A1D-0E12781E857B}" type="pres">
      <dgm:prSet presAssocID="{712F47B5-BE93-4907-A429-C66A06951102}" presName="hierChild3" presStyleCnt="0"/>
      <dgm:spPr/>
    </dgm:pt>
  </dgm:ptLst>
  <dgm:cxnLst>
    <dgm:cxn modelId="{2C899214-8D9A-4A4E-B445-7E592D5A761D}" srcId="{F10BC23F-A4D8-4C97-AFF5-75E20AFFBB6E}" destId="{712F47B5-BE93-4907-A429-C66A06951102}" srcOrd="2" destOrd="0" parTransId="{EC084C5B-C32C-415C-97E4-A06940AC7893}" sibTransId="{439D0B6C-E0DB-4C88-8711-3F48E7CB06A9}"/>
    <dgm:cxn modelId="{8DDD0715-3A29-4B5A-9BCC-5C721043C5DA}" type="presOf" srcId="{1EB0A9E1-B104-4584-9939-A38075377F14}" destId="{54552971-00F0-4747-B90E-B34F07A6B514}" srcOrd="0" destOrd="0" presId="urn:microsoft.com/office/officeart/2005/8/layout/hierarchy1"/>
    <dgm:cxn modelId="{38BAF21C-0F83-485A-AACE-D3097AD7D9E7}" srcId="{E83F6F70-825E-4EEF-88D0-7104648B8F19}" destId="{F10BC23F-A4D8-4C97-AFF5-75E20AFFBB6E}" srcOrd="0" destOrd="0" parTransId="{6D9B8CFD-73A2-4E20-B1AC-B60E8C481474}" sibTransId="{1E0211F5-5EA0-4761-9F1A-24AFBD74357F}"/>
    <dgm:cxn modelId="{8F3E6E5C-D67A-48F9-8C08-FADEB51197B6}" srcId="{F10BC23F-A4D8-4C97-AFF5-75E20AFFBB6E}" destId="{670C641F-50FD-4F39-9340-56B8571F51AF}" srcOrd="0" destOrd="0" parTransId="{1EB0A9E1-B104-4584-9939-A38075377F14}" sibTransId="{D39F44B0-4E61-4C12-B98A-5D76CA212E9A}"/>
    <dgm:cxn modelId="{D984755A-D800-4BE8-8786-03BB402396E2}" type="presOf" srcId="{15B09DB5-99AB-4BF7-B241-3C64B28AA0C8}" destId="{1C574C71-37B7-4BB8-94FD-22D9121FB9EB}" srcOrd="0" destOrd="0" presId="urn:microsoft.com/office/officeart/2005/8/layout/hierarchy1"/>
    <dgm:cxn modelId="{07722D8A-2C85-4DAC-9AD9-1BBC0F47BCE5}" type="presOf" srcId="{511CEEDD-8A03-41FF-985A-58F97D783AA7}" destId="{153009DF-4DB5-4E44-A88B-7D5FB59A5969}" srcOrd="0" destOrd="0" presId="urn:microsoft.com/office/officeart/2005/8/layout/hierarchy1"/>
    <dgm:cxn modelId="{8BD137B5-EA41-459E-BF70-444494F78392}" type="presOf" srcId="{712F47B5-BE93-4907-A429-C66A06951102}" destId="{82F51091-20AE-4EC3-B4C1-0F4E11736A9E}" srcOrd="0" destOrd="0" presId="urn:microsoft.com/office/officeart/2005/8/layout/hierarchy1"/>
    <dgm:cxn modelId="{39AF79C3-8F26-4E65-A3C5-ADADEF0E25AD}" type="presOf" srcId="{EC084C5B-C32C-415C-97E4-A06940AC7893}" destId="{5790F34D-90F4-413E-92C1-008C4AFB1C8E}" srcOrd="0" destOrd="0" presId="urn:microsoft.com/office/officeart/2005/8/layout/hierarchy1"/>
    <dgm:cxn modelId="{72DC74C6-76AD-4D84-BDAF-CD34B237C06A}" type="presOf" srcId="{E83F6F70-825E-4EEF-88D0-7104648B8F19}" destId="{4ECA65F2-A0FF-484A-830F-ECACDEBB9A78}" srcOrd="0" destOrd="0" presId="urn:microsoft.com/office/officeart/2005/8/layout/hierarchy1"/>
    <dgm:cxn modelId="{0BA4D0C9-5FBA-42F3-93E6-62507CAD5B44}" type="presOf" srcId="{F10BC23F-A4D8-4C97-AFF5-75E20AFFBB6E}" destId="{246B0693-B89D-4D23-88AF-942DA68A0616}" srcOrd="0" destOrd="0" presId="urn:microsoft.com/office/officeart/2005/8/layout/hierarchy1"/>
    <dgm:cxn modelId="{7B73F9EA-B73D-401E-87A2-2445B08951EC}" srcId="{F10BC23F-A4D8-4C97-AFF5-75E20AFFBB6E}" destId="{15B09DB5-99AB-4BF7-B241-3C64B28AA0C8}" srcOrd="1" destOrd="0" parTransId="{511CEEDD-8A03-41FF-985A-58F97D783AA7}" sibTransId="{82AD9F80-078E-48A5-A632-34B1A22755E0}"/>
    <dgm:cxn modelId="{99EF41EB-78D7-4038-87C7-DD83C1E01896}" type="presOf" srcId="{670C641F-50FD-4F39-9340-56B8571F51AF}" destId="{98AA11D2-C4AE-45C2-97B5-7CD0B7DEE22D}" srcOrd="0" destOrd="0" presId="urn:microsoft.com/office/officeart/2005/8/layout/hierarchy1"/>
    <dgm:cxn modelId="{E4E33CE3-4A1F-4E3A-B753-FC6F9BF6EB80}" type="presParOf" srcId="{4ECA65F2-A0FF-484A-830F-ECACDEBB9A78}" destId="{C0D1D638-E841-482C-BFAC-20C3785583FA}" srcOrd="0" destOrd="0" presId="urn:microsoft.com/office/officeart/2005/8/layout/hierarchy1"/>
    <dgm:cxn modelId="{A425F908-5CCE-4AD3-9C43-FB42D3A04C01}" type="presParOf" srcId="{C0D1D638-E841-482C-BFAC-20C3785583FA}" destId="{7F6FDDB5-C192-4BD8-945D-8007900D0568}" srcOrd="0" destOrd="0" presId="urn:microsoft.com/office/officeart/2005/8/layout/hierarchy1"/>
    <dgm:cxn modelId="{F3D92D6C-58AD-4ED5-AACB-E75C4C4958B8}" type="presParOf" srcId="{7F6FDDB5-C192-4BD8-945D-8007900D0568}" destId="{367A69E7-EFE0-4506-9F66-571760393C04}" srcOrd="0" destOrd="0" presId="urn:microsoft.com/office/officeart/2005/8/layout/hierarchy1"/>
    <dgm:cxn modelId="{4E0C1E48-2A19-4D99-97E3-0FC58D66EAC9}" type="presParOf" srcId="{7F6FDDB5-C192-4BD8-945D-8007900D0568}" destId="{246B0693-B89D-4D23-88AF-942DA68A0616}" srcOrd="1" destOrd="0" presId="urn:microsoft.com/office/officeart/2005/8/layout/hierarchy1"/>
    <dgm:cxn modelId="{DD6A3062-F146-408D-92C9-372CF2162D6E}" type="presParOf" srcId="{C0D1D638-E841-482C-BFAC-20C3785583FA}" destId="{22BC967F-3AB5-494E-BBDA-01E9B2CCEBBE}" srcOrd="1" destOrd="0" presId="urn:microsoft.com/office/officeart/2005/8/layout/hierarchy1"/>
    <dgm:cxn modelId="{90FCA60C-ED62-41DA-A6F4-CAEC5ECB9D79}" type="presParOf" srcId="{22BC967F-3AB5-494E-BBDA-01E9B2CCEBBE}" destId="{54552971-00F0-4747-B90E-B34F07A6B514}" srcOrd="0" destOrd="0" presId="urn:microsoft.com/office/officeart/2005/8/layout/hierarchy1"/>
    <dgm:cxn modelId="{2ED89EF7-D9E3-4700-8994-4AA63022F904}" type="presParOf" srcId="{22BC967F-3AB5-494E-BBDA-01E9B2CCEBBE}" destId="{F4F6DC00-0967-47AF-8BEF-C381C8CC0240}" srcOrd="1" destOrd="0" presId="urn:microsoft.com/office/officeart/2005/8/layout/hierarchy1"/>
    <dgm:cxn modelId="{460B0737-EECC-48C5-A899-D3D476529ADB}" type="presParOf" srcId="{F4F6DC00-0967-47AF-8BEF-C381C8CC0240}" destId="{D6DB521F-1D69-418F-8297-49E967EECBE4}" srcOrd="0" destOrd="0" presId="urn:microsoft.com/office/officeart/2005/8/layout/hierarchy1"/>
    <dgm:cxn modelId="{8B0AF6F7-5624-4650-AD23-67705B15E74B}" type="presParOf" srcId="{D6DB521F-1D69-418F-8297-49E967EECBE4}" destId="{372F9824-F7CA-4C73-93A3-1CDE09E23BDA}" srcOrd="0" destOrd="0" presId="urn:microsoft.com/office/officeart/2005/8/layout/hierarchy1"/>
    <dgm:cxn modelId="{562C83CC-7F23-480F-9943-79AC7764FF30}" type="presParOf" srcId="{D6DB521F-1D69-418F-8297-49E967EECBE4}" destId="{98AA11D2-C4AE-45C2-97B5-7CD0B7DEE22D}" srcOrd="1" destOrd="0" presId="urn:microsoft.com/office/officeart/2005/8/layout/hierarchy1"/>
    <dgm:cxn modelId="{7CFB3EA9-8AD3-47F3-A058-37A20A0F94B2}" type="presParOf" srcId="{F4F6DC00-0967-47AF-8BEF-C381C8CC0240}" destId="{6E447739-62F8-40FD-805C-0566653A303E}" srcOrd="1" destOrd="0" presId="urn:microsoft.com/office/officeart/2005/8/layout/hierarchy1"/>
    <dgm:cxn modelId="{5ECD553A-98B8-4FE0-A268-65C24DB67C9D}" type="presParOf" srcId="{22BC967F-3AB5-494E-BBDA-01E9B2CCEBBE}" destId="{153009DF-4DB5-4E44-A88B-7D5FB59A5969}" srcOrd="2" destOrd="0" presId="urn:microsoft.com/office/officeart/2005/8/layout/hierarchy1"/>
    <dgm:cxn modelId="{298C4EAA-792E-4EA0-9035-E3D7BA629002}" type="presParOf" srcId="{22BC967F-3AB5-494E-BBDA-01E9B2CCEBBE}" destId="{6A2C8C8F-FA10-430B-AD80-75505F3B5F5E}" srcOrd="3" destOrd="0" presId="urn:microsoft.com/office/officeart/2005/8/layout/hierarchy1"/>
    <dgm:cxn modelId="{1395D089-CEB3-4952-817D-5D9DB0D400D5}" type="presParOf" srcId="{6A2C8C8F-FA10-430B-AD80-75505F3B5F5E}" destId="{6DF3BD66-1D85-4E00-B96A-9C3ECD5EF682}" srcOrd="0" destOrd="0" presId="urn:microsoft.com/office/officeart/2005/8/layout/hierarchy1"/>
    <dgm:cxn modelId="{B3976B27-2C91-4B3C-8226-05EC73DE3CE4}" type="presParOf" srcId="{6DF3BD66-1D85-4E00-B96A-9C3ECD5EF682}" destId="{A636F543-02BC-4D79-BEE4-174F87AD8872}" srcOrd="0" destOrd="0" presId="urn:microsoft.com/office/officeart/2005/8/layout/hierarchy1"/>
    <dgm:cxn modelId="{ADF7E887-6EDC-4083-93E4-C47CDB4F7646}" type="presParOf" srcId="{6DF3BD66-1D85-4E00-B96A-9C3ECD5EF682}" destId="{1C574C71-37B7-4BB8-94FD-22D9121FB9EB}" srcOrd="1" destOrd="0" presId="urn:microsoft.com/office/officeart/2005/8/layout/hierarchy1"/>
    <dgm:cxn modelId="{51255656-59A6-4436-87DE-7085B4E63B9B}" type="presParOf" srcId="{6A2C8C8F-FA10-430B-AD80-75505F3B5F5E}" destId="{99518A87-2FF4-407C-83F1-C03E3DC7F711}" srcOrd="1" destOrd="0" presId="urn:microsoft.com/office/officeart/2005/8/layout/hierarchy1"/>
    <dgm:cxn modelId="{4AB78E31-B21E-4018-8FC8-8917F0A237A5}" type="presParOf" srcId="{22BC967F-3AB5-494E-BBDA-01E9B2CCEBBE}" destId="{5790F34D-90F4-413E-92C1-008C4AFB1C8E}" srcOrd="4" destOrd="0" presId="urn:microsoft.com/office/officeart/2005/8/layout/hierarchy1"/>
    <dgm:cxn modelId="{DF1B131A-5236-4CC8-A5F8-78ECB0BFFDD7}" type="presParOf" srcId="{22BC967F-3AB5-494E-BBDA-01E9B2CCEBBE}" destId="{C36823AC-B62D-4511-A837-53EF6EFE94D2}" srcOrd="5" destOrd="0" presId="urn:microsoft.com/office/officeart/2005/8/layout/hierarchy1"/>
    <dgm:cxn modelId="{F122E54E-1A7C-4685-87BD-B34F78F3149C}" type="presParOf" srcId="{C36823AC-B62D-4511-A837-53EF6EFE94D2}" destId="{E40FAC3B-7D2C-4B48-915D-77C0D2A94FE6}" srcOrd="0" destOrd="0" presId="urn:microsoft.com/office/officeart/2005/8/layout/hierarchy1"/>
    <dgm:cxn modelId="{63DBCFEA-966F-4608-8FD8-46A73200AACE}" type="presParOf" srcId="{E40FAC3B-7D2C-4B48-915D-77C0D2A94FE6}" destId="{7075A6CD-F5D1-4367-8D63-D018EE5A871B}" srcOrd="0" destOrd="0" presId="urn:microsoft.com/office/officeart/2005/8/layout/hierarchy1"/>
    <dgm:cxn modelId="{4AE1FCF1-AED9-451D-9E3B-403342B0CA1B}" type="presParOf" srcId="{E40FAC3B-7D2C-4B48-915D-77C0D2A94FE6}" destId="{82F51091-20AE-4EC3-B4C1-0F4E11736A9E}" srcOrd="1" destOrd="0" presId="urn:microsoft.com/office/officeart/2005/8/layout/hierarchy1"/>
    <dgm:cxn modelId="{65ACFE2F-F241-4AA9-BCDE-D81F3DD92DE7}" type="presParOf" srcId="{C36823AC-B62D-4511-A837-53EF6EFE94D2}" destId="{A06A5CAC-2158-40B4-9A1D-0E12781E857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0F34D-90F4-413E-92C1-008C4AFB1C8E}">
      <dsp:nvSpPr>
        <dsp:cNvPr id="0" name=""/>
        <dsp:cNvSpPr/>
      </dsp:nvSpPr>
      <dsp:spPr>
        <a:xfrm>
          <a:off x="2910414" y="798130"/>
          <a:ext cx="2416742" cy="600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0438"/>
              </a:lnTo>
              <a:lnTo>
                <a:pt x="2416742" y="460438"/>
              </a:lnTo>
              <a:lnTo>
                <a:pt x="2416742" y="60009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3009DF-4DB5-4E44-A88B-7D5FB59A5969}">
      <dsp:nvSpPr>
        <dsp:cNvPr id="0" name=""/>
        <dsp:cNvSpPr/>
      </dsp:nvSpPr>
      <dsp:spPr>
        <a:xfrm>
          <a:off x="2864694" y="798130"/>
          <a:ext cx="91440" cy="5988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169"/>
              </a:lnTo>
              <a:lnTo>
                <a:pt x="64096" y="459169"/>
              </a:lnTo>
              <a:lnTo>
                <a:pt x="64096" y="598821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552971-00F0-4747-B90E-B34F07A6B514}">
      <dsp:nvSpPr>
        <dsp:cNvPr id="0" name=""/>
        <dsp:cNvSpPr/>
      </dsp:nvSpPr>
      <dsp:spPr>
        <a:xfrm>
          <a:off x="586245" y="798130"/>
          <a:ext cx="2324169" cy="587745"/>
        </a:xfrm>
        <a:custGeom>
          <a:avLst/>
          <a:gdLst/>
          <a:ahLst/>
          <a:cxnLst/>
          <a:rect l="0" t="0" r="0" b="0"/>
          <a:pathLst>
            <a:path>
              <a:moveTo>
                <a:pt x="2324169" y="0"/>
              </a:moveTo>
              <a:lnTo>
                <a:pt x="2324169" y="448093"/>
              </a:lnTo>
              <a:lnTo>
                <a:pt x="0" y="448093"/>
              </a:lnTo>
              <a:lnTo>
                <a:pt x="0" y="58774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7A69E7-EFE0-4506-9F66-571760393C04}">
      <dsp:nvSpPr>
        <dsp:cNvPr id="0" name=""/>
        <dsp:cNvSpPr/>
      </dsp:nvSpPr>
      <dsp:spPr>
        <a:xfrm>
          <a:off x="1165302" y="-159123"/>
          <a:ext cx="3490225" cy="9572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6B0693-B89D-4D23-88AF-942DA68A0616}">
      <dsp:nvSpPr>
        <dsp:cNvPr id="0" name=""/>
        <dsp:cNvSpPr/>
      </dsp:nvSpPr>
      <dsp:spPr>
        <a:xfrm>
          <a:off x="1332800" y="0"/>
          <a:ext cx="3490225" cy="95725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Thing</a:t>
          </a:r>
          <a:endParaRPr lang="en-US" sz="1300" kern="1200" dirty="0"/>
        </a:p>
      </dsp:txBody>
      <dsp:txXfrm>
        <a:off x="1360837" y="28037"/>
        <a:ext cx="3434151" cy="901180"/>
      </dsp:txXfrm>
    </dsp:sp>
    <dsp:sp modelId="{372F9824-F7CA-4C73-93A3-1CDE09E23BDA}">
      <dsp:nvSpPr>
        <dsp:cNvPr id="0" name=""/>
        <dsp:cNvSpPr/>
      </dsp:nvSpPr>
      <dsp:spPr>
        <a:xfrm>
          <a:off x="-167498" y="1385876"/>
          <a:ext cx="1507487" cy="9572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A11D2-C4AE-45C2-97B5-7CD0B7DEE22D}">
      <dsp:nvSpPr>
        <dsp:cNvPr id="0" name=""/>
        <dsp:cNvSpPr/>
      </dsp:nvSpPr>
      <dsp:spPr>
        <a:xfrm>
          <a:off x="0" y="1545000"/>
          <a:ext cx="1507487" cy="95725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Identifiable Thing</a:t>
          </a:r>
        </a:p>
      </dsp:txBody>
      <dsp:txXfrm>
        <a:off x="28037" y="1573037"/>
        <a:ext cx="1451413" cy="901180"/>
      </dsp:txXfrm>
    </dsp:sp>
    <dsp:sp modelId="{A636F543-02BC-4D79-BEE4-174F87AD8872}">
      <dsp:nvSpPr>
        <dsp:cNvPr id="0" name=""/>
        <dsp:cNvSpPr/>
      </dsp:nvSpPr>
      <dsp:spPr>
        <a:xfrm>
          <a:off x="2175047" y="1396951"/>
          <a:ext cx="1507487" cy="9572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574C71-37B7-4BB8-94FD-22D9121FB9EB}">
      <dsp:nvSpPr>
        <dsp:cNvPr id="0" name=""/>
        <dsp:cNvSpPr/>
      </dsp:nvSpPr>
      <dsp:spPr>
        <a:xfrm>
          <a:off x="2342545" y="1556075"/>
          <a:ext cx="1507487" cy="95725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Relative Thing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(qua entity)</a:t>
          </a:r>
        </a:p>
      </dsp:txBody>
      <dsp:txXfrm>
        <a:off x="2370582" y="1584112"/>
        <a:ext cx="1451413" cy="901180"/>
      </dsp:txXfrm>
    </dsp:sp>
    <dsp:sp modelId="{7075A6CD-F5D1-4367-8D63-D018EE5A871B}">
      <dsp:nvSpPr>
        <dsp:cNvPr id="0" name=""/>
        <dsp:cNvSpPr/>
      </dsp:nvSpPr>
      <dsp:spPr>
        <a:xfrm>
          <a:off x="4573413" y="1398221"/>
          <a:ext cx="1507487" cy="9572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51091-20AE-4EC3-B4C1-0F4E11736A9E}">
      <dsp:nvSpPr>
        <dsp:cNvPr id="0" name=""/>
        <dsp:cNvSpPr/>
      </dsp:nvSpPr>
      <dsp:spPr>
        <a:xfrm>
          <a:off x="4740912" y="1557345"/>
          <a:ext cx="1507487" cy="95725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Mediating Thing (Context)</a:t>
          </a:r>
        </a:p>
      </dsp:txBody>
      <dsp:txXfrm>
        <a:off x="4768949" y="1585382"/>
        <a:ext cx="1451413" cy="901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31635-3BC0-40B7-9A2F-A30DA527F27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2BE04-BFA3-4ECE-84CF-C620550E2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06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87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9C69B-F17D-4D1E-AC81-D8DC10AE9B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B77AA4-CC62-4B8C-8318-9423FF495F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44D4A-88D6-45FD-9A2A-F1491AD8E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E9770-31F9-4354-AC2F-E4518B78A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B45C2-C173-4E14-AA3C-D98F2951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53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CF5CD-D112-49EC-BED6-66CF8F07C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5EF61-C7F5-435C-84A8-51ABD7B5CE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5A8A6-FCF3-4AC1-B7D4-E39C36EC6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16D78-7405-4CB2-9786-1E605DEAC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F001A-3C9E-4A51-B6D6-4CC52714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1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F7A670-A885-4117-B919-D3A56C4AE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97595-B01B-4315-8A00-DF6BA4311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6543B-0645-49DA-AD5D-FF23AFFE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391C1-0BE4-4BA6-B99E-F1FF04FBD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85056-3CFF-4E9F-AE8E-636946445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35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46648-7F9F-4891-A0FE-48CE7804E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0C92F-97B9-4261-9203-C5C7298F5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682DF-CF01-4DD5-9915-34E154526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C93FA-2FE7-432F-8CF3-D557CC96D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9F71F-50C2-43C3-BFC2-AC4A9D7AA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7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C9560-6991-4E84-96AE-ACCFDFDD6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EAEDE-D2A6-4BC1-B355-00654EAB2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64EC9-1296-459D-920B-1D8B2044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81E2A-5306-41BB-BF29-CA547915B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87BCF-93C3-4B67-B38E-A92915C89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8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F3D6F-E8FA-47B1-BC02-435147582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AA2FB-5F3D-4C42-9B6D-AA0F72F40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4247A1-3D68-40D8-85C8-8A4D65DAF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6D9D3-F6B7-4A4A-BE1D-DF0DA146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F27F4-3170-40C3-9939-AA397844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5F7F2-DA93-4C94-8326-E5E056F9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94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D39ED-F163-4530-B4DD-CF9B04EEF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97EF2-9538-4994-9490-8655B13A2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C0EC37-74ED-4419-9DCE-F70C5A156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A6CB71-A4AD-4D93-8CB9-DFDADA4B2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A1813E-A48E-4271-BD68-8B1E2B396E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9D761E-5646-492C-9C4F-08383D5CB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B97AEB-D393-403A-8405-9AD55D89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4B6A0F-3B12-4FD0-8783-AFC9DF7CC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32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23DDC-6184-4DBC-928A-092D76BD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39D979-8115-4B39-B9BF-87043E9CA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64690-5E5F-4355-9296-5DC37D732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B9A65-6614-4FB2-88FF-FFF3260C1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5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71DFC-F5C6-4E4F-96EB-8992B0034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5C77FF-808A-4C6C-A54F-93B281461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77672-885A-423C-9A0E-7810EF0D7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47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E911-2CD9-4660-AA29-6325006D5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64AEA-44E7-40B0-96F4-553988A57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0E98C9-4921-402B-BF0B-332E53A99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EBEB3-85AF-4116-AC60-7F1C60B45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3797F-8365-4C4E-A198-833067B9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04892-FBA4-4C82-BA0C-201B13EA7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06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E8443-0486-4009-9A7E-00BB9D3A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1AD0CB-42FF-4BF9-897A-9E868CD8A2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27B14-B2CB-4E3A-B0AE-370E3A025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DA2B3-51C4-46F4-A719-E9B903445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A50C1B-4D30-4C94-9111-AC7408CF2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6214E-4A9E-4370-BCB1-1ACB17245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22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A601F-472E-4554-987B-76F1F4761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6ED0E-14A2-4C23-99D9-5A08EDD52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02C63-F33A-494E-B747-504404E60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AA9BF-580D-4DE6-982E-013D7C86C9A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9B116-0575-4944-B15C-8988BA3444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E0D34-A98A-451D-96A7-E76A17853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A31E7-9064-47CD-ACB5-0893D46E9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2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lack_and_white" TargetMode="External"/><Relationship Id="rId2" Type="http://schemas.openxmlformats.org/officeDocument/2006/relationships/hyperlink" Target="https://en.wikipedia.org/wiki/Parasite_(2019_film)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1DC8-CFCF-4E8C-9801-CE6A5B09E9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VCoI</a:t>
            </a:r>
            <a:r>
              <a:rPr lang="en-US" dirty="0"/>
              <a:t> WG</a:t>
            </a:r>
            <a:br>
              <a:rPr lang="en-US" dirty="0"/>
            </a:br>
            <a:r>
              <a:rPr lang="en-US" dirty="0"/>
              <a:t>Status and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A6C75D-3D6D-4D61-B502-935E5078A7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OMG Vocabularies for Communities of Interest WG</a:t>
            </a:r>
          </a:p>
          <a:p>
            <a:r>
              <a:rPr lang="en-US" dirty="0"/>
              <a:t>Weekly Call 25 Jan 2021</a:t>
            </a:r>
          </a:p>
        </p:txBody>
      </p:sp>
    </p:spTree>
    <p:extLst>
      <p:ext uri="{BB962C8B-B14F-4D97-AF65-F5344CB8AC3E}">
        <p14:creationId xmlns:p14="http://schemas.microsoft.com/office/powerpoint/2010/main" val="4049282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77D5B-0310-442E-A478-2A0DDD2D3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Deliverables</a:t>
            </a:r>
          </a:p>
        </p:txBody>
      </p:sp>
    </p:spTree>
    <p:extLst>
      <p:ext uri="{BB962C8B-B14F-4D97-AF65-F5344CB8AC3E}">
        <p14:creationId xmlns:p14="http://schemas.microsoft.com/office/powerpoint/2010/main" val="1474206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2556B-E8F1-466B-9B7C-FA2C271F5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4EAFA-ADC3-46A9-801A-1997D8673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eaLnBrk="1" latinLnBrk="0" hangingPunct="1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Concept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Models</a:t>
            </a:r>
            <a:endParaRPr lang="en-US" dirty="0">
              <a:effectLst/>
            </a:endParaRPr>
          </a:p>
          <a:p>
            <a:pPr rtl="0" eaLnBrk="1" latinLnBrk="0" hangingPunct="1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Context treatment</a:t>
            </a:r>
            <a:endParaRPr lang="en-US" dirty="0">
              <a:effectLst/>
            </a:endParaRPr>
          </a:p>
          <a:p>
            <a:pPr rtl="0" eaLnBrk="1" latinLnBrk="0" hangingPunct="1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Definitions (by Concept)</a:t>
            </a:r>
            <a:endParaRPr lang="en-US" dirty="0">
              <a:effectLst/>
            </a:endParaRPr>
          </a:p>
          <a:p>
            <a:pPr rtl="0" eaLnBrk="1" latinLnBrk="0" hangingPunct="1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Deliverables (by Context)</a:t>
            </a:r>
            <a:endParaRPr lang="en-US" dirty="0">
              <a:effectLst/>
            </a:endParaRPr>
          </a:p>
          <a:p>
            <a:pPr rtl="0" eaLnBrk="1" latinLnBrk="0" hangingPunct="1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Maintenance Tools and Techniques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03254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0A57C-D3F5-4F3F-8C7D-99215F0F0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lvl="0" algn="ctr" rtl="0" eaLnBrk="1" latinLnBrk="0" hangingPunct="1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Concept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554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Model Types</a:t>
            </a:r>
          </a:p>
        </p:txBody>
      </p:sp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fld id="{AB54619D-DC9D-4CCE-B3B2-C47685CD9C6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3867150" y="2057400"/>
            <a:ext cx="3543300" cy="685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Conceptual Model (CIM)</a:t>
            </a:r>
            <a:endParaRPr lang="en-GB" dirty="0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152900" y="3200400"/>
            <a:ext cx="3543300" cy="685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Logical Model (PIM)</a:t>
            </a:r>
            <a:endParaRPr lang="en-GB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4438650" y="4343400"/>
            <a:ext cx="3543300" cy="685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Physical Model (PSM)</a:t>
            </a:r>
            <a:endParaRPr lang="en-GB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5067300" y="3829050"/>
            <a:ext cx="457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267200" y="2686050"/>
            <a:ext cx="457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610101" y="2800351"/>
            <a:ext cx="954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/>
              <a:t>Realise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5353050" y="3943351"/>
            <a:ext cx="12618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/>
              <a:t>Implement</a:t>
            </a:r>
          </a:p>
        </p:txBody>
      </p:sp>
    </p:spTree>
    <p:extLst>
      <p:ext uri="{BB962C8B-B14F-4D97-AF65-F5344CB8AC3E}">
        <p14:creationId xmlns:p14="http://schemas.microsoft.com/office/powerpoint/2010/main" val="4095016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Language Interface</a:t>
            </a:r>
          </a:p>
        </p:txBody>
      </p:sp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fld id="{AB54619D-DC9D-4CCE-B3B2-C47685CD9C6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3867150" y="2057400"/>
            <a:ext cx="3543300" cy="685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Conceptual Model (CIM)</a:t>
            </a:r>
            <a:endParaRPr lang="en-GB" dirty="0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152900" y="3200400"/>
            <a:ext cx="3543300" cy="685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Logical Model (PIM)</a:t>
            </a:r>
            <a:endParaRPr lang="en-GB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4438650" y="4343400"/>
            <a:ext cx="3543300" cy="685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Physical Model (PSM)</a:t>
            </a:r>
            <a:endParaRPr lang="en-GB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5067300" y="3829050"/>
            <a:ext cx="457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267200" y="2686050"/>
            <a:ext cx="457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610101" y="2800351"/>
            <a:ext cx="954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/>
              <a:t>Realise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5353050" y="3943351"/>
            <a:ext cx="12618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/>
              <a:t>Implement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8953500" y="2765244"/>
            <a:ext cx="2114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>
                <a:solidFill>
                  <a:srgbClr val="1D05CD"/>
                </a:solidFill>
              </a:rPr>
              <a:t>The Language Interface</a:t>
            </a: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9639300" y="2299708"/>
            <a:ext cx="13716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>
                <a:solidFill>
                  <a:srgbClr val="1D05CD"/>
                </a:solidFill>
              </a:rPr>
              <a:t>Business</a:t>
            </a:r>
            <a:endParaRPr lang="en-US">
              <a:solidFill>
                <a:srgbClr val="1D05CD"/>
              </a:solidFill>
            </a:endParaRPr>
          </a:p>
        </p:txBody>
      </p:sp>
      <p:sp>
        <p:nvSpPr>
          <p:cNvPr id="14" name="TextBox 19"/>
          <p:cNvSpPr txBox="1">
            <a:spLocks noChangeArrowheads="1"/>
          </p:cNvSpPr>
          <p:nvPr/>
        </p:nvSpPr>
        <p:spPr bwMode="auto">
          <a:xfrm>
            <a:off x="9410700" y="3221251"/>
            <a:ext cx="15430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>
                <a:solidFill>
                  <a:srgbClr val="1D05CD"/>
                </a:solidFill>
              </a:rPr>
              <a:t>Technology</a:t>
            </a:r>
            <a:endParaRPr lang="en-US">
              <a:solidFill>
                <a:srgbClr val="1D05CD"/>
              </a:solidFill>
            </a:endParaRPr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10896600" y="3221251"/>
            <a:ext cx="0" cy="742950"/>
          </a:xfrm>
          <a:prstGeom prst="line">
            <a:avLst/>
          </a:prstGeom>
          <a:noFill/>
          <a:ln w="50800">
            <a:solidFill>
              <a:srgbClr val="1D05CD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10896600" y="1899657"/>
            <a:ext cx="0" cy="857250"/>
          </a:xfrm>
          <a:prstGeom prst="line">
            <a:avLst/>
          </a:prstGeom>
          <a:noFill/>
          <a:ln w="50800">
            <a:solidFill>
              <a:srgbClr val="1D05CD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7" name="Straight Connector 16"/>
          <p:cNvCxnSpPr>
            <a:endCxn id="12" idx="3"/>
          </p:cNvCxnSpPr>
          <p:nvPr/>
        </p:nvCxnSpPr>
        <p:spPr>
          <a:xfrm>
            <a:off x="3181350" y="3086100"/>
            <a:ext cx="7886700" cy="2310"/>
          </a:xfrm>
          <a:prstGeom prst="line">
            <a:avLst/>
          </a:prstGeom>
          <a:ln w="57150">
            <a:solidFill>
              <a:srgbClr val="1D05CD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8716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2724150" y="1028700"/>
            <a:ext cx="4400550" cy="857250"/>
          </a:xfrm>
        </p:spPr>
        <p:txBody>
          <a:bodyPr>
            <a:normAutofit/>
          </a:bodyPr>
          <a:lstStyle/>
          <a:p>
            <a:r>
              <a:rPr lang="en-GB" sz="2700" dirty="0">
                <a:solidFill>
                  <a:srgbClr val="FF0000"/>
                </a:solidFill>
              </a:rPr>
              <a:t>This is not a more abstract model of the solution…</a:t>
            </a:r>
          </a:p>
        </p:txBody>
      </p:sp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fld id="{AB54619D-DC9D-4CCE-B3B2-C47685CD9C6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3867150" y="2514600"/>
            <a:ext cx="3543300" cy="685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Conceptual Ontology</a:t>
            </a:r>
            <a:endParaRPr lang="en-GB" dirty="0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152900" y="3657600"/>
            <a:ext cx="3543300" cy="685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Logical Data Model (PIM)</a:t>
            </a:r>
            <a:endParaRPr lang="en-GB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4438650" y="4800600"/>
            <a:ext cx="3543300" cy="685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Physical Data Model (PSM)</a:t>
            </a:r>
            <a:endParaRPr lang="en-GB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5067300" y="4286250"/>
            <a:ext cx="457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267200" y="3143250"/>
            <a:ext cx="457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610101" y="3257551"/>
            <a:ext cx="954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/>
              <a:t>Realise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5353050" y="4400551"/>
            <a:ext cx="12618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/>
              <a:t>Implement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7889601" y="3201593"/>
            <a:ext cx="2114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>
                <a:solidFill>
                  <a:srgbClr val="1D05CD"/>
                </a:solidFill>
              </a:rPr>
              <a:t>The Language Interface</a:t>
            </a: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8575401" y="2736057"/>
            <a:ext cx="13716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>
                <a:solidFill>
                  <a:srgbClr val="1D05CD"/>
                </a:solidFill>
              </a:rPr>
              <a:t>Business</a:t>
            </a:r>
            <a:endParaRPr lang="en-US">
              <a:solidFill>
                <a:srgbClr val="1D05CD"/>
              </a:solidFill>
            </a:endParaRPr>
          </a:p>
        </p:txBody>
      </p:sp>
      <p:sp>
        <p:nvSpPr>
          <p:cNvPr id="14" name="TextBox 19"/>
          <p:cNvSpPr txBox="1">
            <a:spLocks noChangeArrowheads="1"/>
          </p:cNvSpPr>
          <p:nvPr/>
        </p:nvSpPr>
        <p:spPr bwMode="auto">
          <a:xfrm>
            <a:off x="8346801" y="3657600"/>
            <a:ext cx="15430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>
                <a:solidFill>
                  <a:srgbClr val="1D05CD"/>
                </a:solidFill>
              </a:rPr>
              <a:t>Technology</a:t>
            </a:r>
            <a:endParaRPr lang="en-US">
              <a:solidFill>
                <a:srgbClr val="1D05CD"/>
              </a:solidFill>
            </a:endParaRPr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9832701" y="3657600"/>
            <a:ext cx="0" cy="742950"/>
          </a:xfrm>
          <a:prstGeom prst="line">
            <a:avLst/>
          </a:prstGeom>
          <a:noFill/>
          <a:ln w="50800">
            <a:solidFill>
              <a:srgbClr val="1D05CD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9832701" y="2336006"/>
            <a:ext cx="0" cy="857250"/>
          </a:xfrm>
          <a:prstGeom prst="line">
            <a:avLst/>
          </a:prstGeom>
          <a:noFill/>
          <a:ln w="50800">
            <a:solidFill>
              <a:srgbClr val="1D05CD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181350" y="3543300"/>
            <a:ext cx="7088997" cy="0"/>
          </a:xfrm>
          <a:prstGeom prst="line">
            <a:avLst/>
          </a:prstGeom>
          <a:ln w="57150">
            <a:solidFill>
              <a:srgbClr val="1D05CD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Line 9"/>
          <p:cNvSpPr>
            <a:spLocks noChangeShapeType="1"/>
          </p:cNvSpPr>
          <p:nvPr/>
        </p:nvSpPr>
        <p:spPr bwMode="auto">
          <a:xfrm>
            <a:off x="4736306" y="1867904"/>
            <a:ext cx="228600" cy="760997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5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2724150" y="1028700"/>
            <a:ext cx="4400550" cy="857250"/>
          </a:xfrm>
        </p:spPr>
        <p:txBody>
          <a:bodyPr>
            <a:normAutofit/>
          </a:bodyPr>
          <a:lstStyle/>
          <a:p>
            <a:r>
              <a:rPr lang="en-GB" sz="2700" dirty="0">
                <a:solidFill>
                  <a:srgbClr val="FF0000"/>
                </a:solidFill>
              </a:rPr>
              <a:t>This is not a more abstract model of the solution…</a:t>
            </a:r>
          </a:p>
        </p:txBody>
      </p:sp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fld id="{AB54619D-DC9D-4CCE-B3B2-C47685CD9C6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3867150" y="2514600"/>
            <a:ext cx="3543300" cy="685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Conceptual Ontology</a:t>
            </a:r>
            <a:endParaRPr lang="en-GB" dirty="0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152900" y="3657600"/>
            <a:ext cx="3543300" cy="685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Logical Data Model (PIM)</a:t>
            </a:r>
            <a:endParaRPr lang="en-GB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4438650" y="4800600"/>
            <a:ext cx="3543300" cy="685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Physical Data Model (PSM)</a:t>
            </a:r>
            <a:endParaRPr lang="en-GB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5067300" y="4286250"/>
            <a:ext cx="457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267200" y="3143250"/>
            <a:ext cx="457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610101" y="3257551"/>
            <a:ext cx="954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/>
              <a:t>Realise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5353050" y="4400551"/>
            <a:ext cx="12618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/>
              <a:t>Implement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7889601" y="3201593"/>
            <a:ext cx="2114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>
                <a:solidFill>
                  <a:srgbClr val="1D05CD"/>
                </a:solidFill>
              </a:rPr>
              <a:t>The Language Interface</a:t>
            </a: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8575401" y="2736057"/>
            <a:ext cx="13716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>
                <a:solidFill>
                  <a:srgbClr val="1D05CD"/>
                </a:solidFill>
              </a:rPr>
              <a:t>Business</a:t>
            </a:r>
            <a:endParaRPr lang="en-US">
              <a:solidFill>
                <a:srgbClr val="1D05CD"/>
              </a:solidFill>
            </a:endParaRPr>
          </a:p>
        </p:txBody>
      </p:sp>
      <p:sp>
        <p:nvSpPr>
          <p:cNvPr id="14" name="TextBox 19"/>
          <p:cNvSpPr txBox="1">
            <a:spLocks noChangeArrowheads="1"/>
          </p:cNvSpPr>
          <p:nvPr/>
        </p:nvSpPr>
        <p:spPr bwMode="auto">
          <a:xfrm>
            <a:off x="8346801" y="3657600"/>
            <a:ext cx="15430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>
                <a:solidFill>
                  <a:srgbClr val="1D05CD"/>
                </a:solidFill>
              </a:rPr>
              <a:t>Technology</a:t>
            </a:r>
            <a:endParaRPr lang="en-US">
              <a:solidFill>
                <a:srgbClr val="1D05CD"/>
              </a:solidFill>
            </a:endParaRPr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9832701" y="3657600"/>
            <a:ext cx="0" cy="742950"/>
          </a:xfrm>
          <a:prstGeom prst="line">
            <a:avLst/>
          </a:prstGeom>
          <a:noFill/>
          <a:ln w="50800">
            <a:solidFill>
              <a:srgbClr val="1D05CD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9832701" y="2336006"/>
            <a:ext cx="0" cy="857250"/>
          </a:xfrm>
          <a:prstGeom prst="line">
            <a:avLst/>
          </a:prstGeom>
          <a:noFill/>
          <a:ln w="50800">
            <a:solidFill>
              <a:srgbClr val="1D05CD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181350" y="3543300"/>
            <a:ext cx="7088997" cy="0"/>
          </a:xfrm>
          <a:prstGeom prst="line">
            <a:avLst/>
          </a:prstGeom>
          <a:ln w="57150">
            <a:solidFill>
              <a:srgbClr val="1D05CD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Line 9"/>
          <p:cNvSpPr>
            <a:spLocks noChangeShapeType="1"/>
          </p:cNvSpPr>
          <p:nvPr/>
        </p:nvSpPr>
        <p:spPr bwMode="auto">
          <a:xfrm>
            <a:off x="4736306" y="1867904"/>
            <a:ext cx="228600" cy="760997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55C8F167-9AC7-4950-B95D-DFF6FB290288}"/>
              </a:ext>
            </a:extLst>
          </p:cNvPr>
          <p:cNvSpPr txBox="1">
            <a:spLocks noChangeArrowheads="1"/>
          </p:cNvSpPr>
          <p:nvPr/>
        </p:nvSpPr>
        <p:spPr>
          <a:xfrm>
            <a:off x="7226612" y="972344"/>
            <a:ext cx="3352572" cy="913605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700" dirty="0">
                <a:solidFill>
                  <a:srgbClr val="FF0000"/>
                </a:solidFill>
              </a:rPr>
              <a:t>This is a concrete model of the problem space</a:t>
            </a:r>
          </a:p>
        </p:txBody>
      </p:sp>
      <p:sp>
        <p:nvSpPr>
          <p:cNvPr id="20" name="Line 9">
            <a:extLst>
              <a:ext uri="{FF2B5EF4-FFF2-40B4-BE49-F238E27FC236}">
                <a16:creationId xmlns:a16="http://schemas.microsoft.com/office/drawing/2014/main" id="{11CE7BF3-4126-4852-A992-D63D557574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16377" y="1867905"/>
            <a:ext cx="395505" cy="79695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24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>
            <a:extLst>
              <a:ext uri="{FF2B5EF4-FFF2-40B4-BE49-F238E27FC236}">
                <a16:creationId xmlns:a16="http://schemas.microsoft.com/office/drawing/2014/main" id="{D5442FEA-7352-4E7A-A06B-2D20CCC7E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7026" y="3583372"/>
            <a:ext cx="3543300" cy="685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Information Model ontology</a:t>
            </a:r>
            <a:endParaRPr lang="en-GB" dirty="0"/>
          </a:p>
        </p:txBody>
      </p:sp>
      <p:sp>
        <p:nvSpPr>
          <p:cNvPr id="22" name="Rectangle 7">
            <a:extLst>
              <a:ext uri="{FF2B5EF4-FFF2-40B4-BE49-F238E27FC236}">
                <a16:creationId xmlns:a16="http://schemas.microsoft.com/office/drawing/2014/main" id="{81E306EC-46B2-4C09-8CB7-9ADFCC255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7399" y="5065577"/>
            <a:ext cx="3543300" cy="685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Operational Ontology</a:t>
            </a:r>
            <a:endParaRPr lang="en-GB" dirty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595"/>
            <a:ext cx="12192000" cy="1032789"/>
          </a:xfrm>
        </p:spPr>
        <p:txBody>
          <a:bodyPr/>
          <a:lstStyle/>
          <a:p>
            <a:pPr algn="ctr"/>
            <a:r>
              <a:rPr lang="en-GB" dirty="0"/>
              <a:t>Ontology Types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8228581" y="4627476"/>
            <a:ext cx="155683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 sz="1600" dirty="0"/>
              <a:t>Extract / flatten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8684180" y="2740317"/>
            <a:ext cx="2114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algn="ctr" eaLnBrk="1" hangingPunct="1"/>
            <a:r>
              <a:rPr lang="en-US" dirty="0">
                <a:solidFill>
                  <a:srgbClr val="1D05CD"/>
                </a:solidFill>
              </a:rPr>
              <a:t>The Language Interface</a:t>
            </a: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10112930" y="2323483"/>
            <a:ext cx="13716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 dirty="0">
                <a:solidFill>
                  <a:srgbClr val="1D05CD"/>
                </a:solidFill>
              </a:rPr>
              <a:t>Business</a:t>
            </a:r>
            <a:endParaRPr lang="en-US" dirty="0">
              <a:solidFill>
                <a:srgbClr val="1D05CD"/>
              </a:solidFill>
            </a:endParaRPr>
          </a:p>
        </p:txBody>
      </p:sp>
      <p:sp>
        <p:nvSpPr>
          <p:cNvPr id="14" name="TextBox 19"/>
          <p:cNvSpPr txBox="1">
            <a:spLocks noChangeArrowheads="1"/>
          </p:cNvSpPr>
          <p:nvPr/>
        </p:nvSpPr>
        <p:spPr bwMode="auto">
          <a:xfrm>
            <a:off x="9837347" y="3369746"/>
            <a:ext cx="15430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 dirty="0">
                <a:solidFill>
                  <a:srgbClr val="1D05CD"/>
                </a:solidFill>
              </a:rPr>
              <a:t>Technology</a:t>
            </a:r>
            <a:endParaRPr lang="en-US" dirty="0">
              <a:solidFill>
                <a:srgbClr val="1D05CD"/>
              </a:solidFill>
            </a:endParaRPr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11380397" y="3292794"/>
            <a:ext cx="0" cy="742950"/>
          </a:xfrm>
          <a:prstGeom prst="line">
            <a:avLst/>
          </a:prstGeom>
          <a:noFill/>
          <a:ln w="50800">
            <a:solidFill>
              <a:srgbClr val="1D05CD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11380397" y="1971200"/>
            <a:ext cx="0" cy="857250"/>
          </a:xfrm>
          <a:prstGeom prst="line">
            <a:avLst/>
          </a:prstGeom>
          <a:noFill/>
          <a:ln w="50800">
            <a:solidFill>
              <a:srgbClr val="1D05CD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33914" y="3081208"/>
            <a:ext cx="11556396" cy="0"/>
          </a:xfrm>
          <a:prstGeom prst="line">
            <a:avLst/>
          </a:prstGeom>
          <a:ln w="57150">
            <a:solidFill>
              <a:srgbClr val="1D05CD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6">
            <a:extLst>
              <a:ext uri="{FF2B5EF4-FFF2-40B4-BE49-F238E27FC236}">
                <a16:creationId xmlns:a16="http://schemas.microsoft.com/office/drawing/2014/main" id="{85C86176-74E7-4609-83B1-90448D27F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933" y="1699090"/>
            <a:ext cx="3543300" cy="657020"/>
          </a:xfrm>
          <a:prstGeom prst="rect">
            <a:avLst/>
          </a:prstGeom>
          <a:solidFill>
            <a:srgbClr val="F17C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dirty="0"/>
              <a:t>OWL Serialization of DL Model </a:t>
            </a:r>
          </a:p>
        </p:txBody>
      </p:sp>
      <p:sp>
        <p:nvSpPr>
          <p:cNvPr id="21" name="Line 8">
            <a:extLst>
              <a:ext uri="{FF2B5EF4-FFF2-40B4-BE49-F238E27FC236}">
                <a16:creationId xmlns:a16="http://schemas.microsoft.com/office/drawing/2014/main" id="{63DDE2AB-1AFD-434A-ADFC-3A846994573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1046" y="4578343"/>
            <a:ext cx="495070" cy="692274"/>
          </a:xfrm>
          <a:prstGeom prst="line">
            <a:avLst/>
          </a:prstGeom>
          <a:noFill/>
          <a:ln w="50800">
            <a:solidFill>
              <a:srgbClr val="FF0000"/>
            </a:solidFill>
            <a:prstDash val="sysDash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Box 8">
            <a:extLst>
              <a:ext uri="{FF2B5EF4-FFF2-40B4-BE49-F238E27FC236}">
                <a16:creationId xmlns:a16="http://schemas.microsoft.com/office/drawing/2014/main" id="{0D8EE7E7-919D-4FBA-B52A-1B197DF13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29" y="2625237"/>
            <a:ext cx="258649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 dirty="0">
                <a:solidFill>
                  <a:srgbClr val="1D05CD"/>
                </a:solidFill>
              </a:rPr>
              <a:t>Concept Ontology</a:t>
            </a:r>
            <a:endParaRPr lang="en-US" dirty="0">
              <a:solidFill>
                <a:srgbClr val="1D05CD"/>
              </a:solidFill>
            </a:endParaRPr>
          </a:p>
        </p:txBody>
      </p:sp>
      <p:sp>
        <p:nvSpPr>
          <p:cNvPr id="37" name="TextBox 19">
            <a:extLst>
              <a:ext uri="{FF2B5EF4-FFF2-40B4-BE49-F238E27FC236}">
                <a16:creationId xmlns:a16="http://schemas.microsoft.com/office/drawing/2014/main" id="{092D9205-0E63-41AD-BCFD-443D035E9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84" y="5848760"/>
            <a:ext cx="199177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 dirty="0">
                <a:solidFill>
                  <a:srgbClr val="1D05CD"/>
                </a:solidFill>
              </a:rPr>
              <a:t>Data</a:t>
            </a:r>
            <a:endParaRPr lang="en-US" dirty="0">
              <a:solidFill>
                <a:srgbClr val="1D05CD"/>
              </a:solidFill>
            </a:endParaRPr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id="{119DD29B-9472-4C6A-AFE4-6B668B701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7399" y="5751377"/>
            <a:ext cx="3543300" cy="575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100" dirty="0"/>
              <a:t>RDF Instance Data</a:t>
            </a:r>
            <a:endParaRPr lang="en-GB" dirty="0"/>
          </a:p>
        </p:txBody>
      </p:sp>
      <p:sp>
        <p:nvSpPr>
          <p:cNvPr id="39" name="Rectangle 7">
            <a:extLst>
              <a:ext uri="{FF2B5EF4-FFF2-40B4-BE49-F238E27FC236}">
                <a16:creationId xmlns:a16="http://schemas.microsoft.com/office/drawing/2014/main" id="{2E35BAE8-B9E0-4F7A-8E2A-4B14A0837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8233" y="5928745"/>
            <a:ext cx="2620920" cy="3806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100" dirty="0"/>
              <a:t>RDF Instance data</a:t>
            </a:r>
            <a:endParaRPr lang="en-GB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5B2150D-18A1-4459-9A0D-C9A1F7BFE798}"/>
              </a:ext>
            </a:extLst>
          </p:cNvPr>
          <p:cNvCxnSpPr/>
          <p:nvPr/>
        </p:nvCxnSpPr>
        <p:spPr>
          <a:xfrm>
            <a:off x="233914" y="5755168"/>
            <a:ext cx="11489802" cy="0"/>
          </a:xfrm>
          <a:prstGeom prst="line">
            <a:avLst/>
          </a:prstGeom>
          <a:ln w="57150">
            <a:solidFill>
              <a:srgbClr val="1D05CD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6">
            <a:extLst>
              <a:ext uri="{FF2B5EF4-FFF2-40B4-BE49-F238E27FC236}">
                <a16:creationId xmlns:a16="http://schemas.microsoft.com/office/drawing/2014/main" id="{51BBA231-C862-411C-95B7-E4D92D592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124" y="873218"/>
            <a:ext cx="3543300" cy="538506"/>
          </a:xfrm>
          <a:prstGeom prst="rect">
            <a:avLst/>
          </a:prstGeom>
          <a:solidFill>
            <a:srgbClr val="F17C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dirty="0"/>
              <a:t>DL Model </a:t>
            </a:r>
          </a:p>
        </p:txBody>
      </p:sp>
      <p:sp>
        <p:nvSpPr>
          <p:cNvPr id="45" name="Rectangle 7">
            <a:extLst>
              <a:ext uri="{FF2B5EF4-FFF2-40B4-BE49-F238E27FC236}">
                <a16:creationId xmlns:a16="http://schemas.microsoft.com/office/drawing/2014/main" id="{973EF873-0938-4860-AA4C-1B644A6B8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7026" y="4272019"/>
            <a:ext cx="3543300" cy="3063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100" dirty="0"/>
              <a:t>Datatypes</a:t>
            </a:r>
            <a:endParaRPr lang="en-GB" dirty="0"/>
          </a:p>
        </p:txBody>
      </p:sp>
      <p:sp>
        <p:nvSpPr>
          <p:cNvPr id="47" name="Rectangle 7">
            <a:extLst>
              <a:ext uri="{FF2B5EF4-FFF2-40B4-BE49-F238E27FC236}">
                <a16:creationId xmlns:a16="http://schemas.microsoft.com/office/drawing/2014/main" id="{AD3D8CDD-6E4E-46CE-9CAF-794D54B3C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0326" y="3580524"/>
            <a:ext cx="1323608" cy="9978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dirty="0"/>
              <a:t>Data </a:t>
            </a:r>
          </a:p>
          <a:p>
            <a:pPr algn="ctr"/>
            <a:r>
              <a:rPr lang="en-GB" dirty="0"/>
              <a:t>Surrogates / </a:t>
            </a:r>
          </a:p>
          <a:p>
            <a:pPr algn="ctr"/>
            <a:r>
              <a:rPr lang="en-GB" dirty="0"/>
              <a:t>Fingerprints</a:t>
            </a:r>
            <a:endParaRPr lang="en-GB" sz="1400" dirty="0"/>
          </a:p>
        </p:txBody>
      </p:sp>
      <p:sp>
        <p:nvSpPr>
          <p:cNvPr id="48" name="Line 9">
            <a:extLst>
              <a:ext uri="{FF2B5EF4-FFF2-40B4-BE49-F238E27FC236}">
                <a16:creationId xmlns:a16="http://schemas.microsoft.com/office/drawing/2014/main" id="{CDB52ADF-B362-454F-8EDF-EF1A95D19C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3732" y="2232305"/>
            <a:ext cx="2044127" cy="1407510"/>
          </a:xfrm>
          <a:prstGeom prst="line">
            <a:avLst/>
          </a:prstGeom>
          <a:noFill/>
          <a:ln w="50800">
            <a:solidFill>
              <a:srgbClr val="FF0000"/>
            </a:solidFill>
            <a:prstDash val="sysDash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8">
            <a:extLst>
              <a:ext uri="{FF2B5EF4-FFF2-40B4-BE49-F238E27FC236}">
                <a16:creationId xmlns:a16="http://schemas.microsoft.com/office/drawing/2014/main" id="{3853664B-074E-49F8-A909-A38824E79B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1828" y="1243842"/>
            <a:ext cx="495070" cy="692274"/>
          </a:xfrm>
          <a:prstGeom prst="line">
            <a:avLst/>
          </a:prstGeom>
          <a:noFill/>
          <a:ln w="50800">
            <a:solidFill>
              <a:srgbClr val="FF0000"/>
            </a:solidFill>
            <a:prstDash val="sysDash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E4E7EE-72FE-42B1-8D5A-882EDA3992C5}"/>
              </a:ext>
            </a:extLst>
          </p:cNvPr>
          <p:cNvSpPr txBox="1"/>
          <p:nvPr/>
        </p:nvSpPr>
        <p:spPr>
          <a:xfrm>
            <a:off x="4308233" y="6315485"/>
            <a:ext cx="2620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Triple store data</a:t>
            </a:r>
          </a:p>
        </p:txBody>
      </p:sp>
      <p:sp>
        <p:nvSpPr>
          <p:cNvPr id="43" name="TextBox 8">
            <a:extLst>
              <a:ext uri="{FF2B5EF4-FFF2-40B4-BE49-F238E27FC236}">
                <a16:creationId xmlns:a16="http://schemas.microsoft.com/office/drawing/2014/main" id="{BED4D281-31B1-450B-B7CF-3D962779D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68" y="3195380"/>
            <a:ext cx="258649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US" sz="2100" dirty="0">
                <a:solidFill>
                  <a:srgbClr val="1D05CD"/>
                </a:solidFill>
              </a:rPr>
              <a:t>Data Ontology</a:t>
            </a:r>
            <a:endParaRPr lang="en-US" dirty="0">
              <a:solidFill>
                <a:srgbClr val="1D05CD"/>
              </a:solidFill>
            </a:endParaRPr>
          </a:p>
        </p:txBody>
      </p:sp>
      <p:sp>
        <p:nvSpPr>
          <p:cNvPr id="46" name="Line 9">
            <a:extLst>
              <a:ext uri="{FF2B5EF4-FFF2-40B4-BE49-F238E27FC236}">
                <a16:creationId xmlns:a16="http://schemas.microsoft.com/office/drawing/2014/main" id="{0295BB4B-630B-44D8-BB76-1621CFBA2B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19623" y="4578344"/>
            <a:ext cx="805399" cy="135038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848A8AE-A76B-41DB-91FD-CBC2F906519A}"/>
              </a:ext>
            </a:extLst>
          </p:cNvPr>
          <p:cNvSpPr txBox="1"/>
          <p:nvPr/>
        </p:nvSpPr>
        <p:spPr>
          <a:xfrm>
            <a:off x="7521682" y="6328891"/>
            <a:ext cx="3505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Operational ontology triple store data</a:t>
            </a:r>
          </a:p>
        </p:txBody>
      </p:sp>
      <p:sp>
        <p:nvSpPr>
          <p:cNvPr id="51" name="Text Box 11">
            <a:extLst>
              <a:ext uri="{FF2B5EF4-FFF2-40B4-BE49-F238E27FC236}">
                <a16:creationId xmlns:a16="http://schemas.microsoft.com/office/drawing/2014/main" id="{61A5FAFC-6432-450F-A776-70B67F5D8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710" y="3105351"/>
            <a:ext cx="22589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 sz="1600" dirty="0"/>
              <a:t>Derive (design activity)</a:t>
            </a:r>
          </a:p>
        </p:txBody>
      </p:sp>
      <p:sp>
        <p:nvSpPr>
          <p:cNvPr id="52" name="Text Box 11">
            <a:extLst>
              <a:ext uri="{FF2B5EF4-FFF2-40B4-BE49-F238E27FC236}">
                <a16:creationId xmlns:a16="http://schemas.microsoft.com/office/drawing/2014/main" id="{B59ED2A2-EC26-4581-ABF1-1ADCD6158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422" y="1403434"/>
            <a:ext cx="9685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 sz="1600" dirty="0"/>
              <a:t>Serialize</a:t>
            </a:r>
          </a:p>
        </p:txBody>
      </p:sp>
    </p:spTree>
    <p:extLst>
      <p:ext uri="{BB962C8B-B14F-4D97-AF65-F5344CB8AC3E}">
        <p14:creationId xmlns:p14="http://schemas.microsoft.com/office/powerpoint/2010/main" val="3672978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Ontology: Duck Typing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582600" y="1976188"/>
            <a:ext cx="974558" cy="3248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Animal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59231" y="2668000"/>
            <a:ext cx="974558" cy="3248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Vertebrate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48869" y="2674017"/>
            <a:ext cx="1143005" cy="3248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Invertebrate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94447" y="3468097"/>
            <a:ext cx="974558" cy="3248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Bird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23929" y="3486145"/>
            <a:ext cx="974558" cy="3248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Mammal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17316" y="3492161"/>
            <a:ext cx="974558" cy="3248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Fish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94447" y="4141866"/>
            <a:ext cx="974558" cy="3248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Waterfowl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>
            <a:stCxn id="4" idx="2"/>
            <a:endCxn id="5" idx="0"/>
          </p:cNvCxnSpPr>
          <p:nvPr/>
        </p:nvCxnSpPr>
        <p:spPr>
          <a:xfrm flipH="1">
            <a:off x="5546509" y="2301041"/>
            <a:ext cx="523370" cy="366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4" idx="2"/>
            <a:endCxn id="6" idx="0"/>
          </p:cNvCxnSpPr>
          <p:nvPr/>
        </p:nvCxnSpPr>
        <p:spPr>
          <a:xfrm>
            <a:off x="6069880" y="2301040"/>
            <a:ext cx="950492" cy="372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2"/>
            <a:endCxn id="7" idx="0"/>
          </p:cNvCxnSpPr>
          <p:nvPr/>
        </p:nvCxnSpPr>
        <p:spPr>
          <a:xfrm flipH="1">
            <a:off x="4481728" y="2992851"/>
            <a:ext cx="1064783" cy="475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2"/>
            <a:endCxn id="8" idx="0"/>
          </p:cNvCxnSpPr>
          <p:nvPr/>
        </p:nvCxnSpPr>
        <p:spPr>
          <a:xfrm>
            <a:off x="5546510" y="2992851"/>
            <a:ext cx="264698" cy="493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2"/>
            <a:endCxn id="9" idx="0"/>
          </p:cNvCxnSpPr>
          <p:nvPr/>
        </p:nvCxnSpPr>
        <p:spPr>
          <a:xfrm>
            <a:off x="5546511" y="2992851"/>
            <a:ext cx="1558085" cy="499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2"/>
            <a:endCxn id="10" idx="0"/>
          </p:cNvCxnSpPr>
          <p:nvPr/>
        </p:nvCxnSpPr>
        <p:spPr>
          <a:xfrm>
            <a:off x="4481726" y="3792948"/>
            <a:ext cx="0" cy="348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2"/>
          </p:cNvCxnSpPr>
          <p:nvPr/>
        </p:nvCxnSpPr>
        <p:spPr>
          <a:xfrm>
            <a:off x="4481726" y="4466718"/>
            <a:ext cx="0" cy="348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20978" y="4364175"/>
            <a:ext cx="1770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Walks like a duck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18885" y="4842500"/>
            <a:ext cx="1813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Swims like a duck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72271" y="5284866"/>
            <a:ext cx="1895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Quacks like a duck</a:t>
            </a:r>
          </a:p>
        </p:txBody>
      </p:sp>
      <p:cxnSp>
        <p:nvCxnSpPr>
          <p:cNvPr id="30" name="Straight Connector 29"/>
          <p:cNvCxnSpPr>
            <a:endCxn id="26" idx="1"/>
          </p:cNvCxnSpPr>
          <p:nvPr/>
        </p:nvCxnSpPr>
        <p:spPr>
          <a:xfrm flipV="1">
            <a:off x="4969006" y="4548841"/>
            <a:ext cx="751972" cy="5014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27" idx="1"/>
          </p:cNvCxnSpPr>
          <p:nvPr/>
        </p:nvCxnSpPr>
        <p:spPr>
          <a:xfrm flipV="1">
            <a:off x="4969006" y="5027166"/>
            <a:ext cx="949879" cy="230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28" idx="1"/>
          </p:cNvCxnSpPr>
          <p:nvPr/>
        </p:nvCxnSpPr>
        <p:spPr>
          <a:xfrm>
            <a:off x="4969005" y="5050250"/>
            <a:ext cx="503267" cy="4192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User\AppData\Local\Microsoft\Windows\Temporary Internet Files\Content.IE5\3QCTE98I\Daz_duck-13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20" y="4466718"/>
            <a:ext cx="1603518" cy="113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549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65EB1-789B-413C-A2EB-896FF764C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Ontology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51857-78D8-4FFF-B2DC-06D41EF49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Conceptual (we are looking at the meaning of words not the processing of data)</a:t>
            </a:r>
          </a:p>
          <a:p>
            <a:pPr lvl="0"/>
            <a:r>
              <a:rPr lang="en-US" dirty="0"/>
              <a:t>Foundational (each concepts specializes something more general</a:t>
            </a:r>
          </a:p>
          <a:p>
            <a:pPr lvl="0"/>
            <a:r>
              <a:rPr lang="en-US" dirty="0"/>
              <a:t>Uses a TLO (wire frame of relevant TLO concepts for now / use the </a:t>
            </a:r>
            <a:r>
              <a:rPr lang="en-US" dirty="0" err="1"/>
              <a:t>Ws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Conceptualist not</a:t>
            </a:r>
            <a:r>
              <a:rPr lang="en-US" baseline="0" dirty="0"/>
              <a:t> Realist </a:t>
            </a:r>
          </a:p>
          <a:p>
            <a:pPr lvl="1"/>
            <a:r>
              <a:rPr lang="en-US" dirty="0"/>
              <a:t>No need to limit to a representation of ‘real things in the world’</a:t>
            </a:r>
          </a:p>
          <a:p>
            <a:pPr lvl="1"/>
            <a:r>
              <a:rPr lang="en-US" dirty="0"/>
              <a:t>Again we are looking to define what is meant by the word(s) by the relevant speaker</a:t>
            </a:r>
            <a:r>
              <a:rPr lang="en-US" baseline="0" dirty="0"/>
              <a:t> in our identified context</a:t>
            </a:r>
          </a:p>
        </p:txBody>
      </p:sp>
    </p:spTree>
    <p:extLst>
      <p:ext uri="{BB962C8B-B14F-4D97-AF65-F5344CB8AC3E}">
        <p14:creationId xmlns:p14="http://schemas.microsoft.com/office/powerpoint/2010/main" val="82755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51F5B-334E-4672-B971-FF32327F3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Deck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A0AE9-ABC9-4E13-9E54-E0DA865F5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Level Setting for the </a:t>
            </a:r>
            <a:r>
              <a:rPr lang="en-US" dirty="0" err="1"/>
              <a:t>VCoI</a:t>
            </a:r>
            <a:r>
              <a:rPr lang="en-US" dirty="0"/>
              <a:t> WG</a:t>
            </a:r>
          </a:p>
          <a:p>
            <a:r>
              <a:rPr lang="en-US" dirty="0"/>
              <a:t>Deliverables Overview</a:t>
            </a:r>
          </a:p>
          <a:p>
            <a:pPr lvl="1"/>
            <a:r>
              <a:rPr lang="en-US" dirty="0"/>
              <a:t>Concept</a:t>
            </a:r>
            <a:r>
              <a:rPr lang="en-US" baseline="0" dirty="0"/>
              <a:t> Models</a:t>
            </a:r>
          </a:p>
          <a:p>
            <a:pPr lvl="1"/>
            <a:r>
              <a:rPr lang="en-US" baseline="0" dirty="0"/>
              <a:t>Vocabulary Deliverables (by context)</a:t>
            </a:r>
          </a:p>
          <a:p>
            <a:pPr lvl="1"/>
            <a:r>
              <a:rPr lang="en-US" baseline="0" dirty="0"/>
              <a:t>Context treatment</a:t>
            </a:r>
          </a:p>
          <a:p>
            <a:pPr lvl="1"/>
            <a:r>
              <a:rPr lang="en-US" baseline="0" dirty="0"/>
              <a:t>Definitions (by Concept)</a:t>
            </a:r>
          </a:p>
          <a:p>
            <a:pPr lvl="1"/>
            <a:r>
              <a:rPr lang="en-US" baseline="0" dirty="0"/>
              <a:t>Maintenance Tools and Techniques</a:t>
            </a:r>
          </a:p>
        </p:txBody>
      </p:sp>
    </p:spTree>
    <p:extLst>
      <p:ext uri="{BB962C8B-B14F-4D97-AF65-F5344CB8AC3E}">
        <p14:creationId xmlns:p14="http://schemas.microsoft.com/office/powerpoint/2010/main" val="495136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11500-3B54-46CE-987B-F0A68F9C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ontology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18D5A-404C-40F0-8F39-AA5189F6E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Foundational abstractions</a:t>
            </a:r>
          </a:p>
          <a:p>
            <a:r>
              <a:rPr lang="en-US" dirty="0"/>
              <a:t>These reflect ‘patterns’ within the more detailed local content</a:t>
            </a:r>
          </a:p>
          <a:p>
            <a:r>
              <a:rPr lang="en-US" dirty="0"/>
              <a:t>See e.g. </a:t>
            </a:r>
            <a:r>
              <a:rPr lang="en-US" dirty="0" err="1"/>
              <a:t>gUFO</a:t>
            </a:r>
            <a:r>
              <a:rPr lang="en-US" dirty="0"/>
              <a:t>: sets</a:t>
            </a:r>
            <a:r>
              <a:rPr lang="en-US" baseline="0" dirty="0"/>
              <a:t> out high level patterns </a:t>
            </a:r>
          </a:p>
          <a:p>
            <a:pPr lvl="1"/>
            <a:r>
              <a:rPr lang="en-US" dirty="0"/>
              <a:t>Like a DSL</a:t>
            </a:r>
          </a:p>
          <a:p>
            <a:pPr lvl="1"/>
            <a:r>
              <a:rPr lang="en-US" dirty="0"/>
              <a:t>Means it’s harder for modelers to model inconsistently</a:t>
            </a:r>
          </a:p>
          <a:p>
            <a:pPr lvl="1"/>
            <a:r>
              <a:rPr lang="en-US" dirty="0"/>
              <a:t>Similar to</a:t>
            </a:r>
            <a:r>
              <a:rPr lang="en-US" baseline="0" dirty="0"/>
              <a:t> ‘Conceptual’ FIBO archetypes (Contract, Transaction etc.)</a:t>
            </a:r>
          </a:p>
          <a:p>
            <a:pPr lvl="0"/>
            <a:r>
              <a:rPr lang="en-US" dirty="0"/>
              <a:t>Terms like ‘balance’ maybe very contextual</a:t>
            </a:r>
            <a:r>
              <a:rPr lang="en-US" baseline="0" dirty="0"/>
              <a:t> (see Context) but the conceptual ontology needs to formally capture the specific concept</a:t>
            </a:r>
          </a:p>
          <a:p>
            <a:pPr lvl="1"/>
            <a:r>
              <a:rPr lang="en-US" dirty="0"/>
              <a:t>Formal TLO / Pattern</a:t>
            </a:r>
            <a:r>
              <a:rPr lang="en-US" baseline="0" dirty="0"/>
              <a:t> ensures it’s clear which concept is ‘meant’ here</a:t>
            </a:r>
          </a:p>
          <a:p>
            <a:pPr lvl="1"/>
            <a:r>
              <a:rPr lang="en-US" baseline="0" dirty="0"/>
              <a:t>Definition reflects that formalism</a:t>
            </a:r>
          </a:p>
          <a:p>
            <a:pPr lvl="1"/>
            <a:r>
              <a:rPr lang="en-US" baseline="0" dirty="0"/>
              <a:t>Link that to Context</a:t>
            </a:r>
          </a:p>
        </p:txBody>
      </p:sp>
    </p:spTree>
    <p:extLst>
      <p:ext uri="{BB962C8B-B14F-4D97-AF65-F5344CB8AC3E}">
        <p14:creationId xmlns:p14="http://schemas.microsoft.com/office/powerpoint/2010/main" val="23571252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DFF8A-916B-41E2-9CBA-0B83D3E16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Foundational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7C10F-A540-49EB-8B36-5202616E7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Various TLOs exist</a:t>
            </a:r>
          </a:p>
          <a:p>
            <a:pPr lvl="1"/>
            <a:r>
              <a:rPr lang="en-US" dirty="0"/>
              <a:t>Some e.g. BFO have specific usage limitations (realism, </a:t>
            </a:r>
            <a:r>
              <a:rPr lang="en-US" dirty="0" err="1"/>
              <a:t>monohierarchy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DOLCE,</a:t>
            </a:r>
            <a:r>
              <a:rPr lang="en-US" baseline="0" dirty="0"/>
              <a:t> </a:t>
            </a:r>
            <a:r>
              <a:rPr lang="en-US" baseline="0" dirty="0" err="1"/>
              <a:t>TUpperWare</a:t>
            </a:r>
            <a:r>
              <a:rPr lang="en-US" baseline="0" dirty="0"/>
              <a:t> – also in the ISO TLO standard</a:t>
            </a:r>
          </a:p>
          <a:p>
            <a:pPr lvl="1"/>
            <a:r>
              <a:rPr lang="en-US" baseline="0" dirty="0"/>
              <a:t>UFO – defines high level patterns for optimal reuse</a:t>
            </a:r>
          </a:p>
          <a:p>
            <a:pPr lvl="0"/>
            <a:r>
              <a:rPr lang="en-US" dirty="0"/>
              <a:t>Simpler</a:t>
            </a:r>
            <a:r>
              <a:rPr lang="en-US" baseline="0" dirty="0"/>
              <a:t> TLO (per Conceptual FIBO) uses Sowa KR Lattice top layer:</a:t>
            </a:r>
          </a:p>
          <a:p>
            <a:pPr lvl="1"/>
            <a:r>
              <a:rPr lang="en-US" dirty="0"/>
              <a:t>Independent, Relative,</a:t>
            </a:r>
            <a:r>
              <a:rPr lang="en-US" baseline="0" dirty="0"/>
              <a:t> Mediating (UFO: Roles and Relators)</a:t>
            </a:r>
          </a:p>
          <a:p>
            <a:pPr lvl="1"/>
            <a:r>
              <a:rPr lang="en-US" baseline="0" dirty="0"/>
              <a:t>Continuant, Occurrent (</a:t>
            </a:r>
            <a:r>
              <a:rPr lang="en-US" baseline="0" dirty="0" err="1"/>
              <a:t>DOLCe</a:t>
            </a:r>
            <a:r>
              <a:rPr lang="en-US" baseline="0" dirty="0"/>
              <a:t>, UFO </a:t>
            </a:r>
            <a:r>
              <a:rPr lang="en-US" baseline="0" dirty="0" err="1"/>
              <a:t>Endurant</a:t>
            </a:r>
            <a:r>
              <a:rPr lang="en-US" baseline="0" dirty="0"/>
              <a:t>, </a:t>
            </a:r>
            <a:r>
              <a:rPr lang="en-US" baseline="0" dirty="0" err="1"/>
              <a:t>Perdurant</a:t>
            </a:r>
            <a:r>
              <a:rPr lang="en-US" baseline="0" dirty="0"/>
              <a:t>)</a:t>
            </a:r>
          </a:p>
          <a:p>
            <a:pPr lvl="1"/>
            <a:r>
              <a:rPr lang="en-US" baseline="0" dirty="0"/>
              <a:t>Other e.g. Concrete / abstract; Information as a thing</a:t>
            </a:r>
          </a:p>
          <a:p>
            <a:pPr lvl="1"/>
            <a:r>
              <a:rPr lang="en-US" baseline="0" dirty="0"/>
              <a:t>Underspecified –should be able to re-frame most other ontology int </a:t>
            </a:r>
            <a:r>
              <a:rPr lang="en-US" baseline="0" dirty="0" err="1"/>
              <a:t>erms</a:t>
            </a:r>
            <a:r>
              <a:rPr lang="en-US" baseline="0" dirty="0"/>
              <a:t> of these simple partitions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658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34AB9-EBEC-4DBF-9856-3C9E0FA6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lvl="0" algn="ctr" rtl="0" eaLnBrk="1" latinLnBrk="0" hangingPunct="1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Context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848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89200-E1EF-40C3-B74D-87ADE4957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Context: What we figured 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CD79C-DEED-4766-BA0A-3D117AC12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Contexts</a:t>
            </a:r>
            <a:r>
              <a:rPr lang="en-US" baseline="0" dirty="0"/>
              <a:t> are Concepts</a:t>
            </a:r>
          </a:p>
          <a:p>
            <a:pPr lvl="1"/>
            <a:r>
              <a:rPr lang="en-US" dirty="0"/>
              <a:t>One Concept (e.g. this time, this party)</a:t>
            </a:r>
          </a:p>
          <a:p>
            <a:pPr lvl="1"/>
            <a:r>
              <a:rPr lang="en-US" dirty="0"/>
              <a:t>Nexus of</a:t>
            </a:r>
            <a:r>
              <a:rPr lang="en-US" baseline="0" dirty="0"/>
              <a:t> Concepts</a:t>
            </a:r>
          </a:p>
          <a:p>
            <a:pPr lvl="2"/>
            <a:r>
              <a:rPr lang="en-US" dirty="0"/>
              <a:t>Who</a:t>
            </a:r>
          </a:p>
          <a:p>
            <a:pPr lvl="2"/>
            <a:r>
              <a:rPr lang="en-US" dirty="0"/>
              <a:t>What</a:t>
            </a:r>
          </a:p>
          <a:p>
            <a:pPr lvl="2"/>
            <a:r>
              <a:rPr lang="en-US" dirty="0"/>
              <a:t>When</a:t>
            </a:r>
          </a:p>
          <a:p>
            <a:pPr lvl="2"/>
            <a:r>
              <a:rPr lang="en-US" dirty="0"/>
              <a:t>Where</a:t>
            </a:r>
          </a:p>
          <a:p>
            <a:pPr lvl="2"/>
            <a:r>
              <a:rPr lang="en-US" dirty="0" err="1"/>
              <a:t>hoW</a:t>
            </a:r>
            <a:endParaRPr lang="en-US" dirty="0"/>
          </a:p>
          <a:p>
            <a:pPr lvl="2"/>
            <a:r>
              <a:rPr lang="en-US" dirty="0"/>
              <a:t>Why</a:t>
            </a:r>
          </a:p>
          <a:p>
            <a:pPr lvl="1"/>
            <a:r>
              <a:rPr lang="en-US" dirty="0"/>
              <a:t>These form a de facto Top Level Ontology</a:t>
            </a:r>
          </a:p>
          <a:p>
            <a:pPr lvl="2"/>
            <a:r>
              <a:rPr lang="en-US" dirty="0"/>
              <a:t>Or</a:t>
            </a:r>
            <a:r>
              <a:rPr lang="en-US" baseline="0" dirty="0"/>
              <a:t> prompts for a more formal TLO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121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4D167-A552-4218-83F4-6B8ABDF30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Contexts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48ABD4D-F93A-4538-B199-97157EA9D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VMBO 2019 - The 13th International Workshop on Value Modeling and Business Ontologies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39620-03AA-4892-BC68-93EA3672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C5B7-7B10-4869-B167-40F859AA27F8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44C3C73-D7D3-467D-A151-CC016ED3E51D}"/>
              </a:ext>
            </a:extLst>
          </p:cNvPr>
          <p:cNvGraphicFramePr>
            <a:graphicFrameLocks noGrp="1"/>
          </p:cNvGraphicFramePr>
          <p:nvPr/>
        </p:nvGraphicFramePr>
        <p:xfrm>
          <a:off x="1272209" y="2014330"/>
          <a:ext cx="9037981" cy="3790120"/>
        </p:xfrm>
        <a:graphic>
          <a:graphicData uri="http://schemas.openxmlformats.org/drawingml/2006/table">
            <a:tbl>
              <a:tblPr firstRow="1" firstCol="1" bandRow="1"/>
              <a:tblGrid>
                <a:gridCol w="1290458">
                  <a:extLst>
                    <a:ext uri="{9D8B030D-6E8A-4147-A177-3AD203B41FA5}">
                      <a16:colId xmlns:a16="http://schemas.microsoft.com/office/drawing/2014/main" val="3595662181"/>
                    </a:ext>
                  </a:extLst>
                </a:gridCol>
                <a:gridCol w="1290458">
                  <a:extLst>
                    <a:ext uri="{9D8B030D-6E8A-4147-A177-3AD203B41FA5}">
                      <a16:colId xmlns:a16="http://schemas.microsoft.com/office/drawing/2014/main" val="1370204641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1995936001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1212465195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470304370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2180937817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1168372779"/>
                    </a:ext>
                  </a:extLst>
                </a:gridCol>
              </a:tblGrid>
              <a:tr h="758024">
                <a:tc gridSpan="7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Contexts Grid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926144"/>
                  </a:ext>
                </a:extLst>
              </a:tr>
              <a:tr h="7580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Granularity</a:t>
                      </a:r>
                    </a:p>
                  </a:txBody>
                  <a:tcPr marL="68580" marR="68580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032122"/>
                  </a:ext>
                </a:extLst>
              </a:tr>
              <a:tr h="7580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445457"/>
                  </a:ext>
                </a:extLst>
              </a:tr>
              <a:tr h="7580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564755"/>
                  </a:ext>
                </a:extLst>
              </a:tr>
              <a:tr h="7580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595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6624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 Context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032C-FC1D-455E-94CE-D351C12377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3048000" y="1447800"/>
          <a:ext cx="62484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4" name="Arc 33"/>
          <p:cNvSpPr/>
          <p:nvPr/>
        </p:nvSpPr>
        <p:spPr>
          <a:xfrm rot="20502277" flipV="1">
            <a:off x="4885508" y="3612758"/>
            <a:ext cx="3855010" cy="206962"/>
          </a:xfrm>
          <a:prstGeom prst="arc">
            <a:avLst>
              <a:gd name="adj1" fmla="val 16200000"/>
              <a:gd name="adj2" fmla="val 21319727"/>
            </a:avLst>
          </a:prstGeom>
          <a:ln w="28575" cap="sq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13013" y="3259039"/>
            <a:ext cx="1659123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400" dirty="0">
                <a:solidFill>
                  <a:prstClr val="black"/>
                </a:solidFill>
              </a:rPr>
              <a:t>“In context ”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42100" y="2247900"/>
            <a:ext cx="1181692" cy="317004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400" dirty="0">
                <a:solidFill>
                  <a:prstClr val="black"/>
                </a:solidFill>
              </a:rPr>
              <a:t>“played by”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0" name="Arc 39"/>
          <p:cNvSpPr/>
          <p:nvPr/>
        </p:nvSpPr>
        <p:spPr>
          <a:xfrm rot="12112907">
            <a:off x="4410985" y="1621321"/>
            <a:ext cx="3174377" cy="2256808"/>
          </a:xfrm>
          <a:prstGeom prst="arc">
            <a:avLst/>
          </a:prstGeom>
          <a:ln w="28575" cap="sq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Content Placeholder 2"/>
          <p:cNvSpPr>
            <a:spLocks noGrp="1"/>
          </p:cNvSpPr>
          <p:nvPr>
            <p:ph idx="1"/>
          </p:nvPr>
        </p:nvSpPr>
        <p:spPr>
          <a:xfrm>
            <a:off x="967027" y="5045074"/>
            <a:ext cx="10163655" cy="15843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Recall </a:t>
            </a:r>
          </a:p>
          <a:p>
            <a:pPr lvl="1"/>
            <a:r>
              <a:rPr lang="en-US" dirty="0" err="1"/>
              <a:t>inContextOf</a:t>
            </a:r>
            <a:r>
              <a:rPr lang="en-US" dirty="0"/>
              <a:t> is sometimes an Independent Thing (aspect)</a:t>
            </a:r>
          </a:p>
          <a:p>
            <a:pPr lvl="1"/>
            <a:r>
              <a:rPr lang="en-US" dirty="0"/>
              <a:t>More often it is a Mediating Thing (multi-aspect)</a:t>
            </a:r>
          </a:p>
          <a:p>
            <a:pPr lvl="1"/>
            <a:r>
              <a:rPr lang="en-US" dirty="0"/>
              <a:t>Relator (Mediating Thing) is also an Existentially Dependent Thing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6682D01-9C63-4DE8-B975-1BA9B4932044}"/>
              </a:ext>
            </a:extLst>
          </p:cNvPr>
          <p:cNvSpPr/>
          <p:nvPr/>
        </p:nvSpPr>
        <p:spPr>
          <a:xfrm>
            <a:off x="9447634" y="2092394"/>
            <a:ext cx="1164380" cy="6381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Who</a:t>
            </a:r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F1BBBB4-A136-47B8-8D84-D08273A5C7AE}"/>
              </a:ext>
            </a:extLst>
          </p:cNvPr>
          <p:cNvSpPr/>
          <p:nvPr/>
        </p:nvSpPr>
        <p:spPr>
          <a:xfrm>
            <a:off x="9863139" y="2915650"/>
            <a:ext cx="1164380" cy="6381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What</a:t>
            </a: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0FA4603-0893-437C-B8C0-3D34BCCF588B}"/>
              </a:ext>
            </a:extLst>
          </p:cNvPr>
          <p:cNvSpPr/>
          <p:nvPr/>
        </p:nvSpPr>
        <p:spPr>
          <a:xfrm>
            <a:off x="9719235" y="3849196"/>
            <a:ext cx="1164380" cy="6381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When</a:t>
            </a:r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657C9DC-19A0-4E02-B21D-A89B14167D8A}"/>
              </a:ext>
            </a:extLst>
          </p:cNvPr>
          <p:cNvSpPr/>
          <p:nvPr/>
        </p:nvSpPr>
        <p:spPr>
          <a:xfrm>
            <a:off x="8806502" y="4599548"/>
            <a:ext cx="1366198" cy="6381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Where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CE86715-F33D-4A7F-B287-07CAF2B692FB}"/>
              </a:ext>
            </a:extLst>
          </p:cNvPr>
          <p:cNvSpPr/>
          <p:nvPr/>
        </p:nvSpPr>
        <p:spPr>
          <a:xfrm>
            <a:off x="7452285" y="4546037"/>
            <a:ext cx="1164380" cy="6381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Why</a:t>
            </a: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9C136-EDEC-4A56-BF29-A5EB530C62E6}"/>
              </a:ext>
            </a:extLst>
          </p:cNvPr>
          <p:cNvSpPr/>
          <p:nvPr/>
        </p:nvSpPr>
        <p:spPr>
          <a:xfrm>
            <a:off x="6230823" y="4249298"/>
            <a:ext cx="1164380" cy="6381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hoW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20208DE-10E8-4CB3-B35C-ECC72841D45E}"/>
              </a:ext>
            </a:extLst>
          </p:cNvPr>
          <p:cNvCxnSpPr>
            <a:endCxn id="3" idx="3"/>
          </p:cNvCxnSpPr>
          <p:nvPr/>
        </p:nvCxnSpPr>
        <p:spPr>
          <a:xfrm flipV="1">
            <a:off x="9157157" y="2637052"/>
            <a:ext cx="460997" cy="3758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0EB81EE-B224-4F2F-8B0F-FCF7D6386420}"/>
              </a:ext>
            </a:extLst>
          </p:cNvPr>
          <p:cNvCxnSpPr>
            <a:endCxn id="11" idx="2"/>
          </p:cNvCxnSpPr>
          <p:nvPr/>
        </p:nvCxnSpPr>
        <p:spPr>
          <a:xfrm>
            <a:off x="9330024" y="3234703"/>
            <a:ext cx="53311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B7EE607-77A1-4B7F-B832-5B8DEA6B2D8C}"/>
              </a:ext>
            </a:extLst>
          </p:cNvPr>
          <p:cNvCxnSpPr>
            <a:endCxn id="12" idx="1"/>
          </p:cNvCxnSpPr>
          <p:nvPr/>
        </p:nvCxnSpPr>
        <p:spPr>
          <a:xfrm>
            <a:off x="9306483" y="3570686"/>
            <a:ext cx="583272" cy="37195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8AAB9EE-FD1C-4670-8786-5DECE506F673}"/>
              </a:ext>
            </a:extLst>
          </p:cNvPr>
          <p:cNvCxnSpPr>
            <a:endCxn id="13" idx="0"/>
          </p:cNvCxnSpPr>
          <p:nvPr/>
        </p:nvCxnSpPr>
        <p:spPr>
          <a:xfrm>
            <a:off x="9023573" y="3942644"/>
            <a:ext cx="466028" cy="6569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1375F23-1956-4162-80A1-395560C46AD3}"/>
              </a:ext>
            </a:extLst>
          </p:cNvPr>
          <p:cNvCxnSpPr>
            <a:endCxn id="14" idx="0"/>
          </p:cNvCxnSpPr>
          <p:nvPr/>
        </p:nvCxnSpPr>
        <p:spPr>
          <a:xfrm flipH="1">
            <a:off x="8034475" y="3959278"/>
            <a:ext cx="297050" cy="5867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8E90340-DB0F-43AD-9904-F1CB7633B8BF}"/>
              </a:ext>
            </a:extLst>
          </p:cNvPr>
          <p:cNvCxnSpPr>
            <a:endCxn id="15" idx="7"/>
          </p:cNvCxnSpPr>
          <p:nvPr/>
        </p:nvCxnSpPr>
        <p:spPr>
          <a:xfrm flipH="1">
            <a:off x="7224683" y="3962400"/>
            <a:ext cx="577428" cy="3803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1132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6E92-F404-48E0-828D-0D1CE6B0C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53001"/>
          </a:xfrm>
        </p:spPr>
        <p:txBody>
          <a:bodyPr/>
          <a:lstStyle/>
          <a:p>
            <a:r>
              <a:rPr lang="en-US" dirty="0"/>
              <a:t>Concepts Extraction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5203B1C-4B9E-465F-91DB-4172388772E5}"/>
              </a:ext>
            </a:extLst>
          </p:cNvPr>
          <p:cNvSpPr/>
          <p:nvPr/>
        </p:nvSpPr>
        <p:spPr>
          <a:xfrm>
            <a:off x="156949" y="1255594"/>
            <a:ext cx="5145206" cy="4701801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12D9D8-B376-4103-955C-AF285507A8B5}"/>
              </a:ext>
            </a:extLst>
          </p:cNvPr>
          <p:cNvSpPr/>
          <p:nvPr/>
        </p:nvSpPr>
        <p:spPr>
          <a:xfrm>
            <a:off x="4882283" y="5559836"/>
            <a:ext cx="639548" cy="29371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FEA9110-2A6F-46DB-9BFA-F094C134D300}"/>
              </a:ext>
            </a:extLst>
          </p:cNvPr>
          <p:cNvCxnSpPr>
            <a:stCxn id="4" idx="5"/>
            <a:endCxn id="5" idx="1"/>
          </p:cNvCxnSpPr>
          <p:nvPr/>
        </p:nvCxnSpPr>
        <p:spPr>
          <a:xfrm>
            <a:off x="4548657" y="5268832"/>
            <a:ext cx="427286" cy="33401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BB60CBAD-483A-461F-8913-D2474EE6A9B0}"/>
              </a:ext>
            </a:extLst>
          </p:cNvPr>
          <p:cNvSpPr/>
          <p:nvPr/>
        </p:nvSpPr>
        <p:spPr>
          <a:xfrm>
            <a:off x="8304488" y="1621436"/>
            <a:ext cx="2894848" cy="1481355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BF06C17-30BF-44EA-A759-7EB8A59D995F}"/>
              </a:ext>
            </a:extLst>
          </p:cNvPr>
          <p:cNvSpPr/>
          <p:nvPr/>
        </p:nvSpPr>
        <p:spPr>
          <a:xfrm>
            <a:off x="10891512" y="1332436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B42585F-CD9E-4B65-8230-3BD56204211A}"/>
              </a:ext>
            </a:extLst>
          </p:cNvPr>
          <p:cNvSpPr/>
          <p:nvPr/>
        </p:nvSpPr>
        <p:spPr>
          <a:xfrm>
            <a:off x="10057611" y="4495886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44F7FD-FF19-4D25-AD72-8BB4255B7EE0}"/>
              </a:ext>
            </a:extLst>
          </p:cNvPr>
          <p:cNvCxnSpPr>
            <a:stCxn id="12" idx="3"/>
            <a:endCxn id="11" idx="7"/>
          </p:cNvCxnSpPr>
          <p:nvPr/>
        </p:nvCxnSpPr>
        <p:spPr>
          <a:xfrm flipH="1">
            <a:off x="10775395" y="1524728"/>
            <a:ext cx="198925" cy="313647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4B87233-8737-4ED3-8CAD-B6FFC12F07A8}"/>
              </a:ext>
            </a:extLst>
          </p:cNvPr>
          <p:cNvCxnSpPr>
            <a:stCxn id="13" idx="4"/>
            <a:endCxn id="17" idx="0"/>
          </p:cNvCxnSpPr>
          <p:nvPr/>
        </p:nvCxnSpPr>
        <p:spPr>
          <a:xfrm flipH="1">
            <a:off x="10081068" y="4721170"/>
            <a:ext cx="259267" cy="250706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653BBC47-FBF5-4F88-A54A-7851516548C9}"/>
              </a:ext>
            </a:extLst>
          </p:cNvPr>
          <p:cNvSpPr/>
          <p:nvPr/>
        </p:nvSpPr>
        <p:spPr>
          <a:xfrm>
            <a:off x="7469472" y="3698761"/>
            <a:ext cx="1936913" cy="1022409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CFF4DB0-A450-4233-AC27-6D96C02B99DA}"/>
              </a:ext>
            </a:extLst>
          </p:cNvPr>
          <p:cNvSpPr/>
          <p:nvPr/>
        </p:nvSpPr>
        <p:spPr>
          <a:xfrm>
            <a:off x="8808336" y="4971876"/>
            <a:ext cx="2545464" cy="1261947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46F50D-763A-4565-A0D6-0AC8785006F4}"/>
              </a:ext>
            </a:extLst>
          </p:cNvPr>
          <p:cNvSpPr/>
          <p:nvPr/>
        </p:nvSpPr>
        <p:spPr>
          <a:xfrm>
            <a:off x="6787281" y="3670074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9A44C6-1C20-4124-8DCF-86D930EB61FE}"/>
              </a:ext>
            </a:extLst>
          </p:cNvPr>
          <p:cNvCxnSpPr>
            <a:stCxn id="18" idx="4"/>
            <a:endCxn id="16" idx="2"/>
          </p:cNvCxnSpPr>
          <p:nvPr/>
        </p:nvCxnSpPr>
        <p:spPr>
          <a:xfrm>
            <a:off x="7070005" y="3895358"/>
            <a:ext cx="399467" cy="31460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B7EAE301-C30B-4D2C-BC9F-A0D58186F4B3}"/>
              </a:ext>
            </a:extLst>
          </p:cNvPr>
          <p:cNvSpPr/>
          <p:nvPr/>
        </p:nvSpPr>
        <p:spPr>
          <a:xfrm>
            <a:off x="5730355" y="2643193"/>
            <a:ext cx="731289" cy="1193788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hypercube5">
            <a:extLst>
              <a:ext uri="{FF2B5EF4-FFF2-40B4-BE49-F238E27FC236}">
                <a16:creationId xmlns:a16="http://schemas.microsoft.com/office/drawing/2014/main" id="{04BEC70A-A85C-443F-BAE8-3063F332DF5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65" y="2037001"/>
            <a:ext cx="3228477" cy="313898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698DFD1-77F1-4724-954A-5CD7FF3A8F11}"/>
              </a:ext>
            </a:extLst>
          </p:cNvPr>
          <p:cNvSpPr txBox="1"/>
          <p:nvPr/>
        </p:nvSpPr>
        <p:spPr>
          <a:xfrm>
            <a:off x="204716" y="6030916"/>
            <a:ext cx="29177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N-dimensional content</a:t>
            </a:r>
          </a:p>
          <a:p>
            <a:r>
              <a:rPr lang="en-US" sz="2000" dirty="0"/>
              <a:t>Shown as 4D for simplicity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37DC300-4720-4C50-B726-F0F3D4EAB48E}"/>
              </a:ext>
            </a:extLst>
          </p:cNvPr>
          <p:cNvSpPr/>
          <p:nvPr/>
        </p:nvSpPr>
        <p:spPr>
          <a:xfrm>
            <a:off x="7977116" y="3895358"/>
            <a:ext cx="736980" cy="600528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3E989AD-8D64-4BB1-9D39-9D4D6D5E0923}"/>
              </a:ext>
            </a:extLst>
          </p:cNvPr>
          <p:cNvSpPr txBox="1"/>
          <p:nvPr/>
        </p:nvSpPr>
        <p:spPr>
          <a:xfrm>
            <a:off x="6461644" y="838754"/>
            <a:ext cx="35634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Context-specific concept models</a:t>
            </a:r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4C237460-3D0E-48F5-990E-272708B7350B}"/>
              </a:ext>
            </a:extLst>
          </p:cNvPr>
          <p:cNvSpPr/>
          <p:nvPr/>
        </p:nvSpPr>
        <p:spPr>
          <a:xfrm>
            <a:off x="9239534" y="1931159"/>
            <a:ext cx="948520" cy="890928"/>
          </a:xfrm>
          <a:prstGeom prst="cub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CF6DFB43-84FC-47B0-952E-D836FD52688C}"/>
              </a:ext>
            </a:extLst>
          </p:cNvPr>
          <p:cNvSpPr/>
          <p:nvPr/>
        </p:nvSpPr>
        <p:spPr>
          <a:xfrm flipH="1">
            <a:off x="9751912" y="5111530"/>
            <a:ext cx="871147" cy="845866"/>
          </a:xfrm>
          <a:prstGeom prst="cub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D2FABE-9CF5-4599-AE2F-DFA287B5434F}"/>
              </a:ext>
            </a:extLst>
          </p:cNvPr>
          <p:cNvSpPr txBox="1"/>
          <p:nvPr/>
        </p:nvSpPr>
        <p:spPr>
          <a:xfrm>
            <a:off x="6260710" y="6079051"/>
            <a:ext cx="4362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Various extracts from </a:t>
            </a:r>
          </a:p>
          <a:p>
            <a:r>
              <a:rPr lang="en-US" sz="2000" dirty="0"/>
              <a:t>that hypercube in lower dimensionality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A77EFF8-02EE-4F80-ADEB-DF359FEA0EB0}"/>
              </a:ext>
            </a:extLst>
          </p:cNvPr>
          <p:cNvCxnSpPr>
            <a:stCxn id="23" idx="0"/>
            <a:endCxn id="22" idx="2"/>
          </p:cNvCxnSpPr>
          <p:nvPr/>
        </p:nvCxnSpPr>
        <p:spPr>
          <a:xfrm flipV="1">
            <a:off x="1663609" y="5175986"/>
            <a:ext cx="515595" cy="85493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7E23D05-5123-4B3E-B7DF-76C8B53E9DC2}"/>
              </a:ext>
            </a:extLst>
          </p:cNvPr>
          <p:cNvCxnSpPr>
            <a:stCxn id="28" idx="0"/>
            <a:endCxn id="24" idx="2"/>
          </p:cNvCxnSpPr>
          <p:nvPr/>
        </p:nvCxnSpPr>
        <p:spPr>
          <a:xfrm flipH="1" flipV="1">
            <a:off x="8345606" y="4495886"/>
            <a:ext cx="96279" cy="158316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0A11236-23DE-43E4-8BF0-1872E3D31CE7}"/>
              </a:ext>
            </a:extLst>
          </p:cNvPr>
          <p:cNvCxnSpPr>
            <a:stCxn id="28" idx="0"/>
            <a:endCxn id="26" idx="3"/>
          </p:cNvCxnSpPr>
          <p:nvPr/>
        </p:nvCxnSpPr>
        <p:spPr>
          <a:xfrm flipV="1">
            <a:off x="8441885" y="2822087"/>
            <a:ext cx="1160543" cy="325696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72709D6-1604-44A3-8A99-E78E979F999F}"/>
              </a:ext>
            </a:extLst>
          </p:cNvPr>
          <p:cNvCxnSpPr>
            <a:stCxn id="28" idx="0"/>
            <a:endCxn id="27" idx="4"/>
          </p:cNvCxnSpPr>
          <p:nvPr/>
        </p:nvCxnSpPr>
        <p:spPr>
          <a:xfrm flipV="1">
            <a:off x="8441885" y="5640196"/>
            <a:ext cx="1521493" cy="4388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7027E2DD-8C35-433D-8F09-0A67F3540524}"/>
              </a:ext>
            </a:extLst>
          </p:cNvPr>
          <p:cNvSpPr/>
          <p:nvPr/>
        </p:nvSpPr>
        <p:spPr>
          <a:xfrm>
            <a:off x="3829195" y="2151339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CE9F800-50B9-4C60-AC86-5239D32E8379}"/>
              </a:ext>
            </a:extLst>
          </p:cNvPr>
          <p:cNvSpPr/>
          <p:nvPr/>
        </p:nvSpPr>
        <p:spPr>
          <a:xfrm>
            <a:off x="4201458" y="3316358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8A03F0D-3176-4CCF-8D83-14626534D202}"/>
              </a:ext>
            </a:extLst>
          </p:cNvPr>
          <p:cNvSpPr/>
          <p:nvPr/>
        </p:nvSpPr>
        <p:spPr>
          <a:xfrm>
            <a:off x="3950552" y="4608528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D43D994-8B1D-491F-B186-8ECAC6AFD911}"/>
              </a:ext>
            </a:extLst>
          </p:cNvPr>
          <p:cNvCxnSpPr>
            <a:endCxn id="59" idx="2"/>
          </p:cNvCxnSpPr>
          <p:nvPr/>
        </p:nvCxnSpPr>
        <p:spPr>
          <a:xfrm>
            <a:off x="2627187" y="4519676"/>
            <a:ext cx="1323365" cy="201494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06A90BB-53FB-410A-9DF6-4FFB65636FBA}"/>
              </a:ext>
            </a:extLst>
          </p:cNvPr>
          <p:cNvCxnSpPr>
            <a:endCxn id="58" idx="2"/>
          </p:cNvCxnSpPr>
          <p:nvPr/>
        </p:nvCxnSpPr>
        <p:spPr>
          <a:xfrm flipV="1">
            <a:off x="2128728" y="3429000"/>
            <a:ext cx="2072730" cy="540777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888AC22-2352-4807-B884-81C8679B842B}"/>
              </a:ext>
            </a:extLst>
          </p:cNvPr>
          <p:cNvCxnSpPr>
            <a:endCxn id="57" idx="3"/>
          </p:cNvCxnSpPr>
          <p:nvPr/>
        </p:nvCxnSpPr>
        <p:spPr>
          <a:xfrm flipV="1">
            <a:off x="2179203" y="2343631"/>
            <a:ext cx="1732800" cy="273356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9861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6E92-F404-48E0-828D-0D1CE6B0C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53001"/>
          </a:xfrm>
        </p:spPr>
        <p:txBody>
          <a:bodyPr/>
          <a:lstStyle/>
          <a:p>
            <a:r>
              <a:rPr lang="en-US" dirty="0"/>
              <a:t>Vocabulary Layer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5203B1C-4B9E-465F-91DB-4172388772E5}"/>
              </a:ext>
            </a:extLst>
          </p:cNvPr>
          <p:cNvSpPr/>
          <p:nvPr/>
        </p:nvSpPr>
        <p:spPr>
          <a:xfrm>
            <a:off x="433374" y="1285640"/>
            <a:ext cx="5145206" cy="4701801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12D9D8-B376-4103-955C-AF285507A8B5}"/>
              </a:ext>
            </a:extLst>
          </p:cNvPr>
          <p:cNvSpPr/>
          <p:nvPr/>
        </p:nvSpPr>
        <p:spPr>
          <a:xfrm>
            <a:off x="5650847" y="5240748"/>
            <a:ext cx="639548" cy="29371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FEA9110-2A6F-46DB-9BFA-F094C134D300}"/>
              </a:ext>
            </a:extLst>
          </p:cNvPr>
          <p:cNvCxnSpPr>
            <a:stCxn id="4" idx="5"/>
            <a:endCxn id="5" idx="2"/>
          </p:cNvCxnSpPr>
          <p:nvPr/>
        </p:nvCxnSpPr>
        <p:spPr>
          <a:xfrm>
            <a:off x="4825082" y="5298878"/>
            <a:ext cx="825765" cy="8872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BB60CBAD-483A-461F-8913-D2474EE6A9B0}"/>
              </a:ext>
            </a:extLst>
          </p:cNvPr>
          <p:cNvSpPr/>
          <p:nvPr/>
        </p:nvSpPr>
        <p:spPr>
          <a:xfrm>
            <a:off x="8304488" y="1621436"/>
            <a:ext cx="2894848" cy="1481355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BF06C17-30BF-44EA-A759-7EB8A59D995F}"/>
              </a:ext>
            </a:extLst>
          </p:cNvPr>
          <p:cNvSpPr/>
          <p:nvPr/>
        </p:nvSpPr>
        <p:spPr>
          <a:xfrm>
            <a:off x="10774508" y="1026109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B42585F-CD9E-4B65-8230-3BD56204211A}"/>
              </a:ext>
            </a:extLst>
          </p:cNvPr>
          <p:cNvSpPr/>
          <p:nvPr/>
        </p:nvSpPr>
        <p:spPr>
          <a:xfrm>
            <a:off x="10462912" y="4276459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44F7FD-FF19-4D25-AD72-8BB4255B7EE0}"/>
              </a:ext>
            </a:extLst>
          </p:cNvPr>
          <p:cNvCxnSpPr>
            <a:stCxn id="12" idx="3"/>
            <a:endCxn id="11" idx="7"/>
          </p:cNvCxnSpPr>
          <p:nvPr/>
        </p:nvCxnSpPr>
        <p:spPr>
          <a:xfrm flipH="1">
            <a:off x="10775395" y="1218401"/>
            <a:ext cx="81921" cy="619974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4B87233-8737-4ED3-8CAD-B6FFC12F07A8}"/>
              </a:ext>
            </a:extLst>
          </p:cNvPr>
          <p:cNvCxnSpPr>
            <a:stCxn id="13" idx="4"/>
            <a:endCxn id="17" idx="0"/>
          </p:cNvCxnSpPr>
          <p:nvPr/>
        </p:nvCxnSpPr>
        <p:spPr>
          <a:xfrm flipH="1">
            <a:off x="10081068" y="4501743"/>
            <a:ext cx="664568" cy="470133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653BBC47-FBF5-4F88-A54A-7851516548C9}"/>
              </a:ext>
            </a:extLst>
          </p:cNvPr>
          <p:cNvSpPr/>
          <p:nvPr/>
        </p:nvSpPr>
        <p:spPr>
          <a:xfrm>
            <a:off x="7469472" y="3698761"/>
            <a:ext cx="1936913" cy="1022409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CFF4DB0-A450-4233-AC27-6D96C02B99DA}"/>
              </a:ext>
            </a:extLst>
          </p:cNvPr>
          <p:cNvSpPr/>
          <p:nvPr/>
        </p:nvSpPr>
        <p:spPr>
          <a:xfrm>
            <a:off x="8808336" y="4971876"/>
            <a:ext cx="2545464" cy="1261947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46F50D-763A-4565-A0D6-0AC8785006F4}"/>
              </a:ext>
            </a:extLst>
          </p:cNvPr>
          <p:cNvSpPr/>
          <p:nvPr/>
        </p:nvSpPr>
        <p:spPr>
          <a:xfrm>
            <a:off x="6787281" y="3670074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9A44C6-1C20-4124-8DCF-86D930EB61FE}"/>
              </a:ext>
            </a:extLst>
          </p:cNvPr>
          <p:cNvCxnSpPr>
            <a:stCxn id="18" idx="4"/>
            <a:endCxn id="16" idx="2"/>
          </p:cNvCxnSpPr>
          <p:nvPr/>
        </p:nvCxnSpPr>
        <p:spPr>
          <a:xfrm>
            <a:off x="7070005" y="3895358"/>
            <a:ext cx="399467" cy="31460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B7EAE301-C30B-4D2C-BC9F-A0D58186F4B3}"/>
              </a:ext>
            </a:extLst>
          </p:cNvPr>
          <p:cNvSpPr/>
          <p:nvPr/>
        </p:nvSpPr>
        <p:spPr>
          <a:xfrm>
            <a:off x="6088621" y="2614967"/>
            <a:ext cx="731289" cy="1193788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hypercube5">
            <a:extLst>
              <a:ext uri="{FF2B5EF4-FFF2-40B4-BE49-F238E27FC236}">
                <a16:creationId xmlns:a16="http://schemas.microsoft.com/office/drawing/2014/main" id="{04BEC70A-A85C-443F-BAE8-3063F332DF5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65" y="2037001"/>
            <a:ext cx="3228477" cy="313898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698DFD1-77F1-4724-954A-5CD7FF3A8F11}"/>
              </a:ext>
            </a:extLst>
          </p:cNvPr>
          <p:cNvSpPr txBox="1"/>
          <p:nvPr/>
        </p:nvSpPr>
        <p:spPr>
          <a:xfrm>
            <a:off x="204716" y="6030916"/>
            <a:ext cx="29177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N-dimensional content</a:t>
            </a:r>
          </a:p>
          <a:p>
            <a:r>
              <a:rPr lang="en-US" sz="2000" dirty="0"/>
              <a:t>Shown as 4D for simplicity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37DC300-4720-4C50-B726-F0F3D4EAB48E}"/>
              </a:ext>
            </a:extLst>
          </p:cNvPr>
          <p:cNvSpPr/>
          <p:nvPr/>
        </p:nvSpPr>
        <p:spPr>
          <a:xfrm>
            <a:off x="7977116" y="3895358"/>
            <a:ext cx="736980" cy="600528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3E989AD-8D64-4BB1-9D39-9D4D6D5E0923}"/>
              </a:ext>
            </a:extLst>
          </p:cNvPr>
          <p:cNvSpPr txBox="1"/>
          <p:nvPr/>
        </p:nvSpPr>
        <p:spPr>
          <a:xfrm>
            <a:off x="6461644" y="838754"/>
            <a:ext cx="35634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Context-specific concept models</a:t>
            </a:r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4C237460-3D0E-48F5-990E-272708B7350B}"/>
              </a:ext>
            </a:extLst>
          </p:cNvPr>
          <p:cNvSpPr/>
          <p:nvPr/>
        </p:nvSpPr>
        <p:spPr>
          <a:xfrm>
            <a:off x="9239534" y="1931159"/>
            <a:ext cx="948520" cy="890928"/>
          </a:xfrm>
          <a:prstGeom prst="cub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CF6DFB43-84FC-47B0-952E-D836FD52688C}"/>
              </a:ext>
            </a:extLst>
          </p:cNvPr>
          <p:cNvSpPr/>
          <p:nvPr/>
        </p:nvSpPr>
        <p:spPr>
          <a:xfrm flipH="1">
            <a:off x="9751912" y="5111530"/>
            <a:ext cx="871147" cy="845866"/>
          </a:xfrm>
          <a:prstGeom prst="cub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D2FABE-9CF5-4599-AE2F-DFA287B5434F}"/>
              </a:ext>
            </a:extLst>
          </p:cNvPr>
          <p:cNvSpPr txBox="1"/>
          <p:nvPr/>
        </p:nvSpPr>
        <p:spPr>
          <a:xfrm>
            <a:off x="6260710" y="6079051"/>
            <a:ext cx="4362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Various extracts from </a:t>
            </a:r>
          </a:p>
          <a:p>
            <a:r>
              <a:rPr lang="en-US" sz="2000" dirty="0"/>
              <a:t>that hypercube in lower dimensionality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A77EFF8-02EE-4F80-ADEB-DF359FEA0EB0}"/>
              </a:ext>
            </a:extLst>
          </p:cNvPr>
          <p:cNvCxnSpPr>
            <a:stCxn id="23" idx="0"/>
            <a:endCxn id="22" idx="2"/>
          </p:cNvCxnSpPr>
          <p:nvPr/>
        </p:nvCxnSpPr>
        <p:spPr>
          <a:xfrm flipV="1">
            <a:off x="1663609" y="5175986"/>
            <a:ext cx="515595" cy="85493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7E23D05-5123-4B3E-B7DF-76C8B53E9DC2}"/>
              </a:ext>
            </a:extLst>
          </p:cNvPr>
          <p:cNvCxnSpPr>
            <a:stCxn id="28" idx="0"/>
            <a:endCxn id="24" idx="2"/>
          </p:cNvCxnSpPr>
          <p:nvPr/>
        </p:nvCxnSpPr>
        <p:spPr>
          <a:xfrm flipH="1" flipV="1">
            <a:off x="8345606" y="4495886"/>
            <a:ext cx="96279" cy="158316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0A11236-23DE-43E4-8BF0-1872E3D31CE7}"/>
              </a:ext>
            </a:extLst>
          </p:cNvPr>
          <p:cNvCxnSpPr>
            <a:stCxn id="28" idx="0"/>
            <a:endCxn id="26" idx="3"/>
          </p:cNvCxnSpPr>
          <p:nvPr/>
        </p:nvCxnSpPr>
        <p:spPr>
          <a:xfrm flipV="1">
            <a:off x="8441885" y="2822087"/>
            <a:ext cx="1160543" cy="325696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72709D6-1604-44A3-8A99-E78E979F999F}"/>
              </a:ext>
            </a:extLst>
          </p:cNvPr>
          <p:cNvCxnSpPr>
            <a:stCxn id="28" idx="0"/>
            <a:endCxn id="27" idx="4"/>
          </p:cNvCxnSpPr>
          <p:nvPr/>
        </p:nvCxnSpPr>
        <p:spPr>
          <a:xfrm flipV="1">
            <a:off x="8441885" y="5640196"/>
            <a:ext cx="1521493" cy="4388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7027E2DD-8C35-433D-8F09-0A67F3540524}"/>
              </a:ext>
            </a:extLst>
          </p:cNvPr>
          <p:cNvSpPr/>
          <p:nvPr/>
        </p:nvSpPr>
        <p:spPr>
          <a:xfrm>
            <a:off x="3829195" y="2151339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CE9F800-50B9-4C60-AC86-5239D32E8379}"/>
              </a:ext>
            </a:extLst>
          </p:cNvPr>
          <p:cNvSpPr/>
          <p:nvPr/>
        </p:nvSpPr>
        <p:spPr>
          <a:xfrm>
            <a:off x="4201458" y="3316358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8A03F0D-3176-4CCF-8D83-14626534D202}"/>
              </a:ext>
            </a:extLst>
          </p:cNvPr>
          <p:cNvSpPr/>
          <p:nvPr/>
        </p:nvSpPr>
        <p:spPr>
          <a:xfrm>
            <a:off x="3950552" y="4608528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D43D994-8B1D-491F-B186-8ECAC6AFD911}"/>
              </a:ext>
            </a:extLst>
          </p:cNvPr>
          <p:cNvCxnSpPr>
            <a:endCxn id="59" idx="2"/>
          </p:cNvCxnSpPr>
          <p:nvPr/>
        </p:nvCxnSpPr>
        <p:spPr>
          <a:xfrm>
            <a:off x="2627187" y="4519676"/>
            <a:ext cx="1323365" cy="201494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06A90BB-53FB-410A-9DF6-4FFB65636FBA}"/>
              </a:ext>
            </a:extLst>
          </p:cNvPr>
          <p:cNvCxnSpPr>
            <a:endCxn id="58" idx="2"/>
          </p:cNvCxnSpPr>
          <p:nvPr/>
        </p:nvCxnSpPr>
        <p:spPr>
          <a:xfrm flipV="1">
            <a:off x="2128728" y="3429000"/>
            <a:ext cx="2072730" cy="540777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888AC22-2352-4807-B884-81C8679B842B}"/>
              </a:ext>
            </a:extLst>
          </p:cNvPr>
          <p:cNvCxnSpPr>
            <a:endCxn id="57" idx="3"/>
          </p:cNvCxnSpPr>
          <p:nvPr/>
        </p:nvCxnSpPr>
        <p:spPr>
          <a:xfrm flipV="1">
            <a:off x="2179203" y="2343631"/>
            <a:ext cx="1732800" cy="273356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F7881241-9A21-439A-8314-A200136757D4}"/>
              </a:ext>
            </a:extLst>
          </p:cNvPr>
          <p:cNvSpPr/>
          <p:nvPr/>
        </p:nvSpPr>
        <p:spPr>
          <a:xfrm>
            <a:off x="116006" y="953001"/>
            <a:ext cx="5823132" cy="5331793"/>
          </a:xfrm>
          <a:prstGeom prst="ellipse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E810DF-A23B-4605-BA57-006391C6553C}"/>
              </a:ext>
            </a:extLst>
          </p:cNvPr>
          <p:cNvSpPr txBox="1"/>
          <p:nvPr/>
        </p:nvSpPr>
        <p:spPr>
          <a:xfrm>
            <a:off x="4811757" y="1229986"/>
            <a:ext cx="1250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Vocabulary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F428A2-B494-4840-91B2-E58F4C9593C8}"/>
              </a:ext>
            </a:extLst>
          </p:cNvPr>
          <p:cNvSpPr txBox="1"/>
          <p:nvPr/>
        </p:nvSpPr>
        <p:spPr>
          <a:xfrm>
            <a:off x="4555201" y="2171881"/>
            <a:ext cx="1060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Ontology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30F0861B-9605-4249-A03A-ED09843D1AC9}"/>
              </a:ext>
            </a:extLst>
          </p:cNvPr>
          <p:cNvSpPr/>
          <p:nvPr/>
        </p:nvSpPr>
        <p:spPr>
          <a:xfrm>
            <a:off x="7975002" y="1332436"/>
            <a:ext cx="3563476" cy="2090121"/>
          </a:xfrm>
          <a:prstGeom prst="ellipse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E79120F-72E7-4170-8AED-18378B02F447}"/>
              </a:ext>
            </a:extLst>
          </p:cNvPr>
          <p:cNvSpPr txBox="1"/>
          <p:nvPr/>
        </p:nvSpPr>
        <p:spPr>
          <a:xfrm>
            <a:off x="7013958" y="1361215"/>
            <a:ext cx="1518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Local Context </a:t>
            </a:r>
          </a:p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Vocabulary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97184CF-FADB-4C6B-B18A-AA1C988DEC50}"/>
              </a:ext>
            </a:extLst>
          </p:cNvPr>
          <p:cNvSpPr/>
          <p:nvPr/>
        </p:nvSpPr>
        <p:spPr>
          <a:xfrm>
            <a:off x="8579282" y="4721170"/>
            <a:ext cx="3047753" cy="1724001"/>
          </a:xfrm>
          <a:prstGeom prst="ellipse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F285FFB-F150-49B4-801D-373A27B1DFB1}"/>
              </a:ext>
            </a:extLst>
          </p:cNvPr>
          <p:cNvCxnSpPr>
            <a:stCxn id="13" idx="4"/>
            <a:endCxn id="40" idx="7"/>
          </p:cNvCxnSpPr>
          <p:nvPr/>
        </p:nvCxnSpPr>
        <p:spPr>
          <a:xfrm>
            <a:off x="10745636" y="4501743"/>
            <a:ext cx="435066" cy="471901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3C638D0-0317-4AE4-A9B4-11BB5EC8D0AE}"/>
              </a:ext>
            </a:extLst>
          </p:cNvPr>
          <p:cNvCxnSpPr>
            <a:stCxn id="12" idx="3"/>
            <a:endCxn id="37" idx="7"/>
          </p:cNvCxnSpPr>
          <p:nvPr/>
        </p:nvCxnSpPr>
        <p:spPr>
          <a:xfrm>
            <a:off x="10857316" y="1218401"/>
            <a:ext cx="159303" cy="420126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C59AF49-92BB-4A4F-830F-37AD84326D7C}"/>
              </a:ext>
            </a:extLst>
          </p:cNvPr>
          <p:cNvCxnSpPr>
            <a:stCxn id="34" idx="5"/>
            <a:endCxn id="5" idx="2"/>
          </p:cNvCxnSpPr>
          <p:nvPr/>
        </p:nvCxnSpPr>
        <p:spPr>
          <a:xfrm flipV="1">
            <a:off x="5086360" y="5387606"/>
            <a:ext cx="564487" cy="116365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1512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ABBA2-3E1B-4983-A704-E8C4DA791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Dynamism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20954-278F-47CC-87CB-1AAE7D728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Contexts are Concepts</a:t>
            </a:r>
          </a:p>
          <a:p>
            <a:r>
              <a:rPr lang="en-US" dirty="0"/>
              <a:t>Human language use is fluid</a:t>
            </a:r>
          </a:p>
          <a:p>
            <a:pPr lvl="1"/>
            <a:r>
              <a:rPr lang="en-US" dirty="0" err="1"/>
              <a:t>Synechdoche</a:t>
            </a:r>
            <a:r>
              <a:rPr lang="en-US" dirty="0"/>
              <a:t> – use of words for part to mean the</a:t>
            </a:r>
            <a:r>
              <a:rPr lang="en-US" baseline="0" dirty="0"/>
              <a:t> whole or </a:t>
            </a:r>
            <a:r>
              <a:rPr lang="en-US" baseline="0" dirty="0" err="1"/>
              <a:t>vv</a:t>
            </a:r>
            <a:endParaRPr lang="en-US" baseline="0" dirty="0"/>
          </a:p>
          <a:p>
            <a:pPr lvl="1"/>
            <a:r>
              <a:rPr lang="en-US" baseline="0" dirty="0"/>
              <a:t>Taxonomy: broader notion of taxonomy for SMEs than ontologists</a:t>
            </a:r>
          </a:p>
          <a:p>
            <a:pPr lvl="0"/>
            <a:r>
              <a:rPr lang="en-US" dirty="0"/>
              <a:t>In general: “Language Games”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Context is:</a:t>
            </a:r>
          </a:p>
          <a:p>
            <a:pPr lvl="1"/>
            <a:r>
              <a:rPr lang="en-US" dirty="0"/>
              <a:t>Implicit</a:t>
            </a:r>
          </a:p>
          <a:p>
            <a:pPr lvl="1"/>
            <a:r>
              <a:rPr lang="en-US" dirty="0" err="1"/>
              <a:t>Dyanamic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8673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13F5B-6513-4AC7-8A3A-71DA7B15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SME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A52F8-5CB5-41AD-94B4-D64AD4FD0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Business domain experts tend to use words fluidly when telling </a:t>
            </a:r>
            <a:r>
              <a:rPr lang="en-US" dirty="0" err="1"/>
              <a:t>youo</a:t>
            </a:r>
            <a:r>
              <a:rPr lang="en-US" dirty="0"/>
              <a:t> how they define things</a:t>
            </a:r>
          </a:p>
          <a:p>
            <a:pPr lvl="1"/>
            <a:r>
              <a:rPr lang="en-US" dirty="0"/>
              <a:t>Meanings are very contextual</a:t>
            </a:r>
          </a:p>
          <a:p>
            <a:pPr lvl="1"/>
            <a:r>
              <a:rPr lang="en-US" dirty="0"/>
              <a:t>Classification (taxonomy) reflects a wider range of taxonomic</a:t>
            </a:r>
            <a:r>
              <a:rPr lang="en-US" baseline="0" dirty="0"/>
              <a:t> relations</a:t>
            </a:r>
          </a:p>
          <a:p>
            <a:pPr lvl="2"/>
            <a:r>
              <a:rPr lang="en-US" dirty="0"/>
              <a:t>Inclusion, part-hood, others</a:t>
            </a:r>
          </a:p>
          <a:p>
            <a:pPr lvl="0"/>
            <a:r>
              <a:rPr lang="en-US" dirty="0"/>
              <a:t>How to account for that?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This goes beyond </a:t>
            </a:r>
            <a:r>
              <a:rPr lang="en-US" dirty="0" err="1"/>
              <a:t>VCoI</a:t>
            </a:r>
            <a:r>
              <a:rPr lang="en-US" dirty="0"/>
              <a:t> t</a:t>
            </a:r>
            <a:r>
              <a:rPr lang="en-US" baseline="0" dirty="0"/>
              <a:t>o broader questions of meaning capture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7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F0B29-D6C3-45C5-B52E-08F6A1D1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60BE2-6E35-46D0-BDCA-02329EB56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We are not here to own anyone’s Vocabulary (</a:t>
            </a:r>
            <a:r>
              <a:rPr lang="en-US" dirty="0" err="1"/>
              <a:t>GovDTF</a:t>
            </a:r>
            <a:r>
              <a:rPr lang="en-US" dirty="0"/>
              <a:t> is just a pilot)</a:t>
            </a:r>
          </a:p>
          <a:p>
            <a:r>
              <a:rPr lang="en-US" dirty="0"/>
              <a:t>We define a methodology</a:t>
            </a:r>
            <a:r>
              <a:rPr lang="en-US" baseline="0" dirty="0"/>
              <a:t> and a deeper underlying body of theory for groups to manage their:</a:t>
            </a:r>
          </a:p>
          <a:p>
            <a:pPr lvl="1"/>
            <a:r>
              <a:rPr lang="en-US" dirty="0"/>
              <a:t>Choice</a:t>
            </a:r>
            <a:r>
              <a:rPr lang="en-US" baseline="0" dirty="0"/>
              <a:t> of meaning for a word in their given context(s)</a:t>
            </a:r>
          </a:p>
          <a:p>
            <a:pPr lvl="1"/>
            <a:r>
              <a:rPr lang="en-US" baseline="0" dirty="0"/>
              <a:t>Understand the context(s) in which a concept is forged</a:t>
            </a:r>
          </a:p>
          <a:p>
            <a:pPr lvl="0"/>
            <a:r>
              <a:rPr lang="en-US" dirty="0"/>
              <a:t>How to present the content (and contextualization qualifications)</a:t>
            </a:r>
          </a:p>
          <a:p>
            <a:pPr lvl="1"/>
            <a:r>
              <a:rPr lang="en-US" dirty="0"/>
              <a:t>See also Nick Stavros’s independent efforts with wiki pages, in parallel with this effort</a:t>
            </a:r>
          </a:p>
          <a:p>
            <a:pPr lvl="1"/>
            <a:r>
              <a:rPr lang="en-US" dirty="0"/>
              <a:t>In either case: </a:t>
            </a:r>
          </a:p>
          <a:p>
            <a:pPr lvl="2"/>
            <a:r>
              <a:rPr lang="en-US" dirty="0"/>
              <a:t>Each</a:t>
            </a:r>
            <a:r>
              <a:rPr lang="en-US" baseline="0" dirty="0"/>
              <a:t> </a:t>
            </a:r>
            <a:r>
              <a:rPr lang="en-US" dirty="0"/>
              <a:t>Concept has a URI</a:t>
            </a:r>
          </a:p>
          <a:p>
            <a:pPr lvl="2"/>
            <a:r>
              <a:rPr lang="en-US" dirty="0"/>
              <a:t>Each Word / Term has a URI</a:t>
            </a:r>
          </a:p>
          <a:p>
            <a:pPr lvl="2"/>
            <a:r>
              <a:rPr lang="en-US" dirty="0"/>
              <a:t>Acronyms and references are separate</a:t>
            </a:r>
            <a:r>
              <a:rPr lang="en-US" baseline="0" dirty="0"/>
              <a:t> from words v concepts</a:t>
            </a:r>
          </a:p>
          <a:p>
            <a:pPr lvl="0"/>
            <a:r>
              <a:rPr lang="en-US" dirty="0"/>
              <a:t>How to present questions to the TF / SIG SMEs about </a:t>
            </a:r>
          </a:p>
          <a:p>
            <a:pPr lvl="1"/>
            <a:r>
              <a:rPr lang="en-US" dirty="0"/>
              <a:t>What concepts they want a word to</a:t>
            </a:r>
            <a:r>
              <a:rPr lang="en-US" baseline="0" dirty="0"/>
              <a:t> mean</a:t>
            </a:r>
          </a:p>
          <a:p>
            <a:pPr lvl="1"/>
            <a:r>
              <a:rPr lang="en-US" baseline="0" dirty="0"/>
              <a:t>What is their definition of a given concept (regardless of its synonyms)</a:t>
            </a:r>
          </a:p>
          <a:p>
            <a:pPr lvl="1"/>
            <a:r>
              <a:rPr lang="en-US" baseline="0" dirty="0"/>
              <a:t>What external authorities, references, sources of concept definition they favor</a:t>
            </a:r>
          </a:p>
        </p:txBody>
      </p:sp>
    </p:spTree>
    <p:extLst>
      <p:ext uri="{BB962C8B-B14F-4D97-AF65-F5344CB8AC3E}">
        <p14:creationId xmlns:p14="http://schemas.microsoft.com/office/powerpoint/2010/main" val="27531638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0BCC-44E5-4F1A-B99B-CFF95F086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Dynamism: Our Job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84BCE-590F-4A58-AA08-492E18DB8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1461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Reflect a static</a:t>
            </a:r>
            <a:r>
              <a:rPr lang="en-US" baseline="0" dirty="0"/>
              <a:t> treatment of Context</a:t>
            </a:r>
          </a:p>
          <a:p>
            <a:pPr lvl="1"/>
            <a:r>
              <a:rPr lang="en-US" dirty="0"/>
              <a:t>This is what standards do </a:t>
            </a:r>
          </a:p>
          <a:p>
            <a:pPr lvl="1"/>
            <a:r>
              <a:rPr lang="en-US" dirty="0"/>
              <a:t>It</a:t>
            </a:r>
            <a:r>
              <a:rPr lang="en-US" baseline="0" dirty="0"/>
              <a:t> is also what dictionaries do</a:t>
            </a:r>
          </a:p>
          <a:p>
            <a:pPr lvl="0"/>
            <a:r>
              <a:rPr lang="en-US" dirty="0"/>
              <a:t>By</a:t>
            </a:r>
            <a:r>
              <a:rPr lang="en-US" baseline="0" dirty="0"/>
              <a:t> ‘W’ we mean ‘C’ as understood in </a:t>
            </a:r>
            <a:r>
              <a:rPr lang="en-US" i="1" baseline="0" dirty="0"/>
              <a:t>this</a:t>
            </a:r>
            <a:r>
              <a:rPr lang="en-US" baseline="0" dirty="0"/>
              <a:t> context ‘X’</a:t>
            </a:r>
          </a:p>
          <a:p>
            <a:pPr lvl="1"/>
            <a:r>
              <a:rPr lang="en-US" dirty="0"/>
              <a:t>Context = at this time (time of publication, time of</a:t>
            </a:r>
            <a:r>
              <a:rPr lang="en-US" baseline="0" dirty="0"/>
              <a:t> writing)</a:t>
            </a:r>
          </a:p>
          <a:p>
            <a:pPr lvl="1"/>
            <a:r>
              <a:rPr lang="en-US" baseline="0" dirty="0"/>
              <a:t>In the act of writing this thing, we commit to this static context (this time)</a:t>
            </a:r>
          </a:p>
          <a:p>
            <a:pPr lvl="0"/>
            <a:r>
              <a:rPr lang="en-US" dirty="0"/>
              <a:t>The</a:t>
            </a:r>
            <a:r>
              <a:rPr lang="en-US" baseline="0" dirty="0"/>
              <a:t> human discourse moves on…</a:t>
            </a:r>
          </a:p>
          <a:p>
            <a:pPr lvl="1"/>
            <a:r>
              <a:rPr lang="en-US" dirty="0"/>
              <a:t>We don’t (except by way of periodic updates)</a:t>
            </a:r>
            <a:endParaRPr lang="en-US" baseline="0" dirty="0"/>
          </a:p>
          <a:p>
            <a:pPr lvl="1"/>
            <a:r>
              <a:rPr lang="en-US" dirty="0"/>
              <a:t>Publications,</a:t>
            </a:r>
            <a:r>
              <a:rPr lang="en-US" baseline="0" dirty="0"/>
              <a:t> Formal documents, Wikis etc. are NOT required or expected to reflect the dynamic nature of human discourse</a:t>
            </a:r>
          </a:p>
          <a:p>
            <a:pPr lvl="1"/>
            <a:r>
              <a:rPr lang="en-US" dirty="0"/>
              <a:t>We recognize humans work but we don’t try to emulate it!</a:t>
            </a:r>
          </a:p>
          <a:p>
            <a:r>
              <a:rPr lang="en-US" dirty="0"/>
              <a:t>Maintenance</a:t>
            </a:r>
          </a:p>
          <a:p>
            <a:pPr lvl="1"/>
            <a:r>
              <a:rPr lang="en-US" dirty="0"/>
              <a:t>Determine how often it is reasonable to revisit concept usage for each context</a:t>
            </a:r>
          </a:p>
        </p:txBody>
      </p:sp>
    </p:spTree>
    <p:extLst>
      <p:ext uri="{BB962C8B-B14F-4D97-AF65-F5344CB8AC3E}">
        <p14:creationId xmlns:p14="http://schemas.microsoft.com/office/powerpoint/2010/main" val="41452108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AFC8E-415F-4586-96BA-2AC684CBF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Wikipedia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F651A-70E1-4DDB-8598-E097946EE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Wikipedia</a:t>
            </a:r>
          </a:p>
          <a:p>
            <a:r>
              <a:rPr lang="en-US" dirty="0"/>
              <a:t>See e.g. the article</a:t>
            </a:r>
            <a:r>
              <a:rPr lang="en-US" baseline="0" dirty="0"/>
              <a:t> at:</a:t>
            </a:r>
          </a:p>
          <a:p>
            <a:pPr lvl="1"/>
            <a:r>
              <a:rPr lang="en-US" baseline="0" dirty="0">
                <a:hlinkClick r:id="rId2"/>
              </a:rPr>
              <a:t>https://en.wikipedia.org/wiki/Parasite_(2019_film)</a:t>
            </a:r>
            <a:r>
              <a:rPr lang="en-US" baseline="0" dirty="0"/>
              <a:t> </a:t>
            </a:r>
          </a:p>
          <a:p>
            <a:r>
              <a:rPr lang="en-US" baseline="0" dirty="0"/>
              <a:t>How they dealt with Context</a:t>
            </a:r>
          </a:p>
          <a:p>
            <a:pPr lvl="1"/>
            <a:r>
              <a:rPr lang="en-US" baseline="0" dirty="0"/>
              <a:t>Term: Coverage</a:t>
            </a:r>
          </a:p>
          <a:p>
            <a:pPr lvl="2"/>
            <a:r>
              <a:rPr lang="en-US" sz="20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“Bong Joon-ho chose to shoot the film without traditional </a:t>
            </a:r>
            <a:r>
              <a:rPr lang="en-US" sz="2000" b="0" i="0" u="sng" strike="noStrike" kern="120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coverage</a:t>
            </a:r>
            <a:r>
              <a:rPr lang="en-US" sz="20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</a:t>
            </a:r>
          </a:p>
          <a:p>
            <a:pPr lvl="2"/>
            <a:r>
              <a:rPr lang="en-US" baseline="0" dirty="0"/>
              <a:t>Links</a:t>
            </a:r>
            <a:r>
              <a:rPr lang="en-US" dirty="0"/>
              <a:t> to page for: ‘</a:t>
            </a:r>
            <a:r>
              <a:rPr lang="en-US" b="1" dirty="0"/>
              <a:t>Camera coverage</a:t>
            </a:r>
            <a:r>
              <a:rPr lang="en-US" dirty="0"/>
              <a:t>, or </a:t>
            </a:r>
            <a:r>
              <a:rPr lang="en-US" b="1" dirty="0"/>
              <a:t>coverage’</a:t>
            </a:r>
            <a:endParaRPr lang="en-US" baseline="0" dirty="0"/>
          </a:p>
          <a:p>
            <a:pPr lvl="1"/>
            <a:r>
              <a:rPr lang="en-US" baseline="0" dirty="0"/>
              <a:t>Term: Black and white</a:t>
            </a:r>
          </a:p>
          <a:p>
            <a:pPr lvl="2"/>
            <a:r>
              <a:rPr lang="en-US" dirty="0"/>
              <a:t>“A </a:t>
            </a:r>
            <a:r>
              <a:rPr lang="en-US" dirty="0">
                <a:hlinkClick r:id="rId3" tooltip="Black and white"/>
              </a:rPr>
              <a:t>black and white</a:t>
            </a:r>
            <a:r>
              <a:rPr lang="en-US" dirty="0"/>
              <a:t> version of the film was produced…”</a:t>
            </a:r>
            <a:endParaRPr lang="en-US" baseline="0" dirty="0"/>
          </a:p>
          <a:p>
            <a:pPr lvl="2"/>
            <a:r>
              <a:rPr lang="en-US" baseline="0" dirty="0"/>
              <a:t>Link to generic description of black and white colors</a:t>
            </a:r>
          </a:p>
          <a:p>
            <a:pPr lvl="2"/>
            <a:r>
              <a:rPr lang="en-US" baseline="0" dirty="0"/>
              <a:t>Not relevant to this context (that of movies)</a:t>
            </a:r>
          </a:p>
          <a:p>
            <a:pPr lvl="1"/>
            <a:r>
              <a:rPr lang="en-US" baseline="0" dirty="0"/>
              <a:t>Term: Bootstrapping</a:t>
            </a:r>
          </a:p>
          <a:p>
            <a:pPr lvl="2"/>
            <a:r>
              <a:rPr lang="en-US" baseline="0" dirty="0"/>
              <a:t>“… </a:t>
            </a:r>
            <a:r>
              <a:rPr lang="en-US" sz="20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dream subscribes to a </a:t>
            </a:r>
            <a:r>
              <a:rPr lang="en-US" sz="2000" b="0" i="0" u="sng" strike="noStrike" kern="120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bootstrapping</a:t>
            </a:r>
            <a:r>
              <a:rPr lang="en-US" sz="20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mentality…”</a:t>
            </a:r>
            <a:endParaRPr lang="en-US" baseline="0" dirty="0"/>
          </a:p>
          <a:p>
            <a:pPr lvl="2"/>
            <a:r>
              <a:rPr lang="en-US" baseline="0" dirty="0"/>
              <a:t>Link to page for general concept of bootstrapping (as in IT)</a:t>
            </a:r>
          </a:p>
        </p:txBody>
      </p:sp>
    </p:spTree>
    <p:extLst>
      <p:ext uri="{BB962C8B-B14F-4D97-AF65-F5344CB8AC3E}">
        <p14:creationId xmlns:p14="http://schemas.microsoft.com/office/powerpoint/2010/main" val="2372604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83BEA-2801-495B-8B4F-10F71FB46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on Wikipedia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45FFE-6EFC-4C89-BF83-B5E54D98F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we learn</a:t>
            </a:r>
            <a:r>
              <a:rPr lang="en-US" baseline="0" dirty="0"/>
              <a:t> from that?</a:t>
            </a:r>
          </a:p>
          <a:p>
            <a:pPr lvl="1"/>
            <a:r>
              <a:rPr lang="en-US" dirty="0"/>
              <a:t>E.g. it needs there to be a page with the more</a:t>
            </a:r>
            <a:r>
              <a:rPr lang="en-US" baseline="0" dirty="0"/>
              <a:t> </a:t>
            </a:r>
            <a:r>
              <a:rPr lang="en-US" dirty="0"/>
              <a:t>specific concept</a:t>
            </a:r>
          </a:p>
          <a:p>
            <a:pPr lvl="1"/>
            <a:r>
              <a:rPr lang="en-US" dirty="0"/>
              <a:t>Page editor needed to know to refer</a:t>
            </a:r>
            <a:r>
              <a:rPr lang="en-US" baseline="0" dirty="0"/>
              <a:t> to that concept (their area of expertise)</a:t>
            </a:r>
          </a:p>
          <a:p>
            <a:pPr lvl="1"/>
            <a:r>
              <a:rPr lang="en-US" baseline="0" dirty="0"/>
              <a:t>Used the shorter term in the actual text</a:t>
            </a:r>
          </a:p>
          <a:p>
            <a:pPr lvl="0"/>
            <a:r>
              <a:rPr lang="en-US" dirty="0"/>
              <a:t>Principles</a:t>
            </a:r>
            <a:r>
              <a:rPr lang="en-US" baseline="0" dirty="0"/>
              <a:t> to convey?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7025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8F21B-D466-4F2E-96F7-DB933A4CB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lvl="0" algn="ctr" rtl="0" eaLnBrk="1" latinLnBrk="0" hangingPunct="1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Definitions (by Concept)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615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0BDDC-48C0-4597-8415-1432EBF84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23C02-A400-4213-8A72-B3671274E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Styles of definition</a:t>
            </a:r>
          </a:p>
          <a:p>
            <a:pPr lvl="1"/>
            <a:r>
              <a:rPr lang="en-US" dirty="0"/>
              <a:t>E.g. the ISO style</a:t>
            </a:r>
          </a:p>
          <a:p>
            <a:pPr lvl="2"/>
            <a:r>
              <a:rPr lang="en-US" dirty="0"/>
              <a:t>Substitutable for the word (at</a:t>
            </a:r>
            <a:r>
              <a:rPr lang="en-US" baseline="0" dirty="0"/>
              <a:t> the literal string level)</a:t>
            </a:r>
          </a:p>
          <a:p>
            <a:pPr lvl="2"/>
            <a:r>
              <a:rPr lang="en-US" baseline="0" dirty="0"/>
              <a:t>Therefore: no leading capital, no period</a:t>
            </a:r>
          </a:p>
          <a:p>
            <a:pPr lvl="1"/>
            <a:r>
              <a:rPr lang="en-US" dirty="0"/>
              <a:t>Dictionary style</a:t>
            </a:r>
          </a:p>
          <a:p>
            <a:pPr lvl="2"/>
            <a:r>
              <a:rPr lang="en-US" dirty="0"/>
              <a:t>More readable for ‘definition as definition’ </a:t>
            </a:r>
          </a:p>
          <a:p>
            <a:pPr lvl="3"/>
            <a:r>
              <a:rPr lang="en-US" dirty="0"/>
              <a:t>has</a:t>
            </a:r>
            <a:r>
              <a:rPr lang="en-US" baseline="0" dirty="0"/>
              <a:t> leading capital, period</a:t>
            </a:r>
          </a:p>
          <a:p>
            <a:pPr lvl="3"/>
            <a:r>
              <a:rPr lang="en-US" baseline="0" dirty="0"/>
              <a:t>Otherwise wording should be same as for ISO style</a:t>
            </a:r>
          </a:p>
          <a:p>
            <a:pPr lvl="3"/>
            <a:r>
              <a:rPr lang="en-US" baseline="0" dirty="0"/>
              <a:t>Often includes disambiguation words in the same text</a:t>
            </a:r>
          </a:p>
          <a:p>
            <a:pPr lvl="0"/>
            <a:r>
              <a:rPr lang="en-US" dirty="0"/>
              <a:t>Typical source definitions</a:t>
            </a:r>
          </a:p>
          <a:p>
            <a:pPr lvl="1"/>
            <a:r>
              <a:rPr lang="en-US" dirty="0"/>
              <a:t>Tend to start with the definition</a:t>
            </a:r>
            <a:r>
              <a:rPr lang="en-US" baseline="0" dirty="0"/>
              <a:t> and then include examples or further explanations in follow-on sentences</a:t>
            </a:r>
          </a:p>
          <a:p>
            <a:pPr lvl="1"/>
            <a:r>
              <a:rPr lang="en-US" dirty="0"/>
              <a:t>May include disambiguation wording</a:t>
            </a:r>
          </a:p>
          <a:p>
            <a:pPr lvl="1"/>
            <a:r>
              <a:rPr lang="en-US" dirty="0"/>
              <a:t>Also part of speech, for language dictionaries</a:t>
            </a:r>
          </a:p>
          <a:p>
            <a:pPr lvl="0"/>
            <a:r>
              <a:rPr lang="en-US" dirty="0"/>
              <a:t>Definition principles</a:t>
            </a:r>
          </a:p>
          <a:p>
            <a:pPr lvl="1"/>
            <a:r>
              <a:rPr lang="en-US" dirty="0"/>
              <a:t>Well documented in existing standards e.g. ISO 1087, SBVR</a:t>
            </a:r>
          </a:p>
          <a:p>
            <a:pPr lvl="1"/>
            <a:r>
              <a:rPr lang="en-US" dirty="0"/>
              <a:t>Convey</a:t>
            </a:r>
            <a:r>
              <a:rPr lang="en-US" baseline="0" dirty="0"/>
              <a:t> this to the TFs for reference when framing definitions</a:t>
            </a:r>
          </a:p>
        </p:txBody>
      </p:sp>
    </p:spTree>
    <p:extLst>
      <p:ext uri="{BB962C8B-B14F-4D97-AF65-F5344CB8AC3E}">
        <p14:creationId xmlns:p14="http://schemas.microsoft.com/office/powerpoint/2010/main" val="6513535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7A08-67E5-401D-B2F5-03F47E1CD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B8B8B-F3E3-4C94-A056-76C2FAD3A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Whet</a:t>
            </a:r>
            <a:r>
              <a:rPr lang="en-US" baseline="0" dirty="0"/>
              <a:t>her</a:t>
            </a:r>
            <a:r>
              <a:rPr lang="en-US" dirty="0"/>
              <a:t> </a:t>
            </a:r>
            <a:r>
              <a:rPr lang="en-US" baseline="0" dirty="0"/>
              <a:t>to support multiple styles</a:t>
            </a:r>
          </a:p>
          <a:p>
            <a:pPr lvl="1"/>
            <a:r>
              <a:rPr lang="en-US" baseline="0" dirty="0"/>
              <a:t>If not</a:t>
            </a:r>
          </a:p>
          <a:p>
            <a:pPr lvl="2"/>
            <a:r>
              <a:rPr lang="en-US" baseline="0" dirty="0"/>
              <a:t>which style</a:t>
            </a:r>
            <a:r>
              <a:rPr lang="en-US" dirty="0"/>
              <a:t> </a:t>
            </a:r>
            <a:r>
              <a:rPr lang="en-US" baseline="0" dirty="0"/>
              <a:t>(ISO or Human)?</a:t>
            </a:r>
          </a:p>
          <a:p>
            <a:r>
              <a:rPr lang="en-US" baseline="0" dirty="0"/>
              <a:t>Metadata</a:t>
            </a:r>
          </a:p>
          <a:p>
            <a:pPr lvl="1"/>
            <a:r>
              <a:rPr lang="en-US" baseline="0" dirty="0"/>
              <a:t>e.g. can segregate the text from sources, into </a:t>
            </a:r>
          </a:p>
          <a:p>
            <a:pPr lvl="2"/>
            <a:r>
              <a:rPr lang="en-US" baseline="0" dirty="0"/>
              <a:t>Definition + Explanatory Notes + Examples</a:t>
            </a:r>
          </a:p>
          <a:p>
            <a:pPr lvl="2"/>
            <a:r>
              <a:rPr lang="en-US" baseline="0" dirty="0"/>
              <a:t>Metadata elements for each </a:t>
            </a:r>
          </a:p>
          <a:p>
            <a:pPr lvl="2"/>
            <a:r>
              <a:rPr lang="en-US" baseline="0" dirty="0"/>
              <a:t>Extending SKOS, RDF(s), DC – see also FIBO AV</a:t>
            </a:r>
          </a:p>
          <a:p>
            <a:endParaRPr lang="en-US" baseline="0" dirty="0"/>
          </a:p>
          <a:p>
            <a:r>
              <a:rPr lang="en-US" baseline="0" dirty="0"/>
              <a:t>References</a:t>
            </a:r>
          </a:p>
          <a:p>
            <a:pPr lvl="1"/>
            <a:r>
              <a:rPr lang="en-US" baseline="0" dirty="0"/>
              <a:t>Are not definitions</a:t>
            </a:r>
          </a:p>
          <a:p>
            <a:pPr lvl="1"/>
            <a:r>
              <a:rPr lang="en-US" baseline="0" dirty="0"/>
              <a:t>Should not come under same rules</a:t>
            </a:r>
          </a:p>
        </p:txBody>
      </p:sp>
    </p:spTree>
    <p:extLst>
      <p:ext uri="{BB962C8B-B14F-4D97-AF65-F5344CB8AC3E}">
        <p14:creationId xmlns:p14="http://schemas.microsoft.com/office/powerpoint/2010/main" val="33309815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E360A-773F-4413-B384-E261C47F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IP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4B34F-5715-4046-9B79-71BEA2355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Should not use definitions</a:t>
            </a:r>
            <a:r>
              <a:rPr lang="en-US" baseline="0" dirty="0"/>
              <a:t> from sources where the IP is not freely given</a:t>
            </a:r>
          </a:p>
          <a:p>
            <a:pPr lvl="1"/>
            <a:r>
              <a:rPr lang="en-US" dirty="0"/>
              <a:t>If</a:t>
            </a:r>
            <a:r>
              <a:rPr lang="en-US" baseline="0" dirty="0"/>
              <a:t> using any external source, t needs to</a:t>
            </a:r>
          </a:p>
          <a:p>
            <a:pPr lvl="2"/>
            <a:r>
              <a:rPr lang="en-US" dirty="0"/>
              <a:t>Be credited</a:t>
            </a:r>
          </a:p>
          <a:p>
            <a:pPr lvl="2"/>
            <a:r>
              <a:rPr lang="en-US" dirty="0"/>
              <a:t>Have a clear indication that permission is given</a:t>
            </a:r>
          </a:p>
          <a:p>
            <a:pPr lvl="1"/>
            <a:r>
              <a:rPr lang="en-US" dirty="0"/>
              <a:t>Otherwise even if we think it’s free the end user can’t satisfy themselves there is no legal hazard to</a:t>
            </a:r>
            <a:r>
              <a:rPr lang="en-US" baseline="0" dirty="0"/>
              <a:t> them</a:t>
            </a:r>
          </a:p>
          <a:p>
            <a:pPr lvl="0"/>
            <a:r>
              <a:rPr lang="en-US" baseline="0" dirty="0"/>
              <a:t>Anyway…</a:t>
            </a:r>
          </a:p>
          <a:p>
            <a:pPr lvl="1"/>
            <a:r>
              <a:rPr lang="en-US" baseline="0" dirty="0"/>
              <a:t>It is rare that the written definition in some external source matches precisely the semantics of the concept in the ontology</a:t>
            </a:r>
          </a:p>
          <a:p>
            <a:pPr lvl="2"/>
            <a:r>
              <a:rPr lang="en-US" baseline="0" dirty="0"/>
              <a:t>It may reflect a broader or fuzzier usage range of the word being defined</a:t>
            </a:r>
          </a:p>
          <a:p>
            <a:pPr lvl="2"/>
            <a:r>
              <a:rPr lang="en-US" baseline="0" dirty="0"/>
              <a:t>Or it may reflect a subtly different way of formalizing the concept</a:t>
            </a:r>
          </a:p>
          <a:p>
            <a:pPr lvl="0"/>
            <a:r>
              <a:rPr lang="en-US" baseline="0" dirty="0"/>
              <a:t>So: use external definitions only when the TF wants to explicitly use and cite that as an external source</a:t>
            </a:r>
          </a:p>
          <a:p>
            <a:pPr lvl="1"/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4044668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0A024-6D1B-4BD9-ADEC-2D262EFB2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lvl="0" algn="ctr" rtl="0" eaLnBrk="1" latinLnBrk="0" hangingPunct="1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Deliverables (by context)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4707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CB89E-68E9-4636-BCE9-F2CC9E0DC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 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7FE6C-7FBC-421A-94DF-C7B01A394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756380" cy="456911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By Delivery</a:t>
            </a:r>
          </a:p>
          <a:p>
            <a:pPr lvl="1"/>
            <a:r>
              <a:rPr lang="en-US" dirty="0"/>
              <a:t>Document Inserts (OMG RFI/RFP per Template)</a:t>
            </a:r>
          </a:p>
          <a:p>
            <a:pPr lvl="2"/>
            <a:r>
              <a:rPr lang="en-US" dirty="0"/>
              <a:t>Terms</a:t>
            </a:r>
            <a:r>
              <a:rPr lang="en-US" baseline="0" dirty="0"/>
              <a:t> and Definitions</a:t>
            </a:r>
          </a:p>
          <a:p>
            <a:pPr lvl="2"/>
            <a:r>
              <a:rPr lang="en-US" baseline="0" dirty="0"/>
              <a:t>Symbols and Abbreviations</a:t>
            </a:r>
          </a:p>
          <a:p>
            <a:pPr lvl="2"/>
            <a:r>
              <a:rPr lang="en-US" baseline="0" dirty="0"/>
              <a:t>References</a:t>
            </a:r>
          </a:p>
          <a:p>
            <a:pPr lvl="1"/>
            <a:r>
              <a:rPr lang="en-US" dirty="0"/>
              <a:t>Wiki Pages</a:t>
            </a:r>
          </a:p>
          <a:p>
            <a:pPr lvl="2"/>
            <a:r>
              <a:rPr lang="en-US" dirty="0"/>
              <a:t>Tabular presentation on wiki</a:t>
            </a:r>
            <a:r>
              <a:rPr lang="en-US" baseline="0" dirty="0"/>
              <a:t> (like document inserts)</a:t>
            </a:r>
          </a:p>
          <a:p>
            <a:pPr lvl="2"/>
            <a:r>
              <a:rPr lang="en-US" baseline="0" dirty="0"/>
              <a:t>Alphabetical wiki pages with index</a:t>
            </a:r>
          </a:p>
          <a:p>
            <a:pPr lvl="3"/>
            <a:r>
              <a:rPr lang="en-US" dirty="0"/>
              <a:t>Therefore with disambiguation</a:t>
            </a:r>
            <a:r>
              <a:rPr lang="en-US" baseline="0" dirty="0"/>
              <a:t> pages</a:t>
            </a:r>
            <a:endParaRPr lang="en-US" dirty="0"/>
          </a:p>
          <a:p>
            <a:pPr lvl="1"/>
            <a:r>
              <a:rPr lang="en-US" baseline="0" dirty="0"/>
              <a:t>Other e.g. for use at conferences etc. (original use case)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D6BFED-09C3-4E32-9772-4928DB61C671}"/>
              </a:ext>
            </a:extLst>
          </p:cNvPr>
          <p:cNvSpPr txBox="1">
            <a:spLocks/>
          </p:cNvSpPr>
          <p:nvPr/>
        </p:nvSpPr>
        <p:spPr>
          <a:xfrm>
            <a:off x="6673303" y="1825624"/>
            <a:ext cx="5238120" cy="4569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By Format</a:t>
            </a:r>
          </a:p>
          <a:p>
            <a:pPr lvl="1"/>
            <a:r>
              <a:rPr lang="en-US" dirty="0"/>
              <a:t>Tabular</a:t>
            </a:r>
          </a:p>
          <a:p>
            <a:pPr lvl="2"/>
            <a:r>
              <a:rPr lang="en-US" dirty="0"/>
              <a:t>Term, Definition, Synonyms</a:t>
            </a:r>
          </a:p>
          <a:p>
            <a:pPr lvl="2"/>
            <a:r>
              <a:rPr lang="en-US" dirty="0"/>
              <a:t>Abbreviations – cross-ref to Terms</a:t>
            </a:r>
          </a:p>
          <a:p>
            <a:pPr lvl="2"/>
            <a:r>
              <a:rPr lang="en-US" dirty="0"/>
              <a:t>References</a:t>
            </a:r>
          </a:p>
          <a:p>
            <a:pPr lvl="1"/>
            <a:r>
              <a:rPr lang="en-US" dirty="0"/>
              <a:t>Single page per…</a:t>
            </a:r>
          </a:p>
          <a:p>
            <a:pPr lvl="2"/>
            <a:r>
              <a:rPr lang="en-US" dirty="0"/>
              <a:t>Per Concept (for definition)</a:t>
            </a:r>
          </a:p>
          <a:p>
            <a:pPr lvl="2"/>
            <a:r>
              <a:rPr lang="en-US" dirty="0"/>
              <a:t>Per Word (for disambiguation)</a:t>
            </a:r>
          </a:p>
          <a:p>
            <a:pPr lvl="2"/>
            <a:r>
              <a:rPr lang="en-US" dirty="0"/>
              <a:t>Per Reference?</a:t>
            </a:r>
          </a:p>
        </p:txBody>
      </p:sp>
    </p:spTree>
    <p:extLst>
      <p:ext uri="{BB962C8B-B14F-4D97-AF65-F5344CB8AC3E}">
        <p14:creationId xmlns:p14="http://schemas.microsoft.com/office/powerpoint/2010/main" val="10042995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CB89E-68E9-4636-BCE9-F2CC9E0DC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 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7FE6C-7FBC-421A-94DF-C7B01A394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756380" cy="456911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By Delivery</a:t>
            </a:r>
          </a:p>
          <a:p>
            <a:pPr lvl="1"/>
            <a:r>
              <a:rPr lang="en-US" dirty="0"/>
              <a:t>Document Inserts (OMG RFI/RFP per Template)</a:t>
            </a:r>
          </a:p>
          <a:p>
            <a:pPr lvl="2"/>
            <a:r>
              <a:rPr lang="en-US" dirty="0"/>
              <a:t>Terms</a:t>
            </a:r>
            <a:r>
              <a:rPr lang="en-US" baseline="0" dirty="0"/>
              <a:t> and Definitions</a:t>
            </a:r>
          </a:p>
          <a:p>
            <a:pPr lvl="2"/>
            <a:r>
              <a:rPr lang="en-US" baseline="0" dirty="0"/>
              <a:t>Symbols and Abbreviations</a:t>
            </a:r>
          </a:p>
          <a:p>
            <a:pPr lvl="2"/>
            <a:r>
              <a:rPr lang="en-US" baseline="0" dirty="0"/>
              <a:t>References</a:t>
            </a:r>
          </a:p>
          <a:p>
            <a:pPr lvl="1"/>
            <a:r>
              <a:rPr lang="en-US" dirty="0"/>
              <a:t>Wiki Pages</a:t>
            </a:r>
          </a:p>
          <a:p>
            <a:pPr lvl="2"/>
            <a:r>
              <a:rPr lang="en-US" dirty="0"/>
              <a:t>Tabular presentation on wiki</a:t>
            </a:r>
            <a:r>
              <a:rPr lang="en-US" baseline="0" dirty="0"/>
              <a:t> (like document inserts)</a:t>
            </a:r>
          </a:p>
          <a:p>
            <a:pPr lvl="2"/>
            <a:r>
              <a:rPr lang="en-US" baseline="0" dirty="0"/>
              <a:t>Alphabetical wiki pages with index</a:t>
            </a:r>
          </a:p>
          <a:p>
            <a:pPr lvl="3"/>
            <a:r>
              <a:rPr lang="en-US" dirty="0"/>
              <a:t>Therefore with disambiguation</a:t>
            </a:r>
            <a:r>
              <a:rPr lang="en-US" baseline="0" dirty="0"/>
              <a:t> pages</a:t>
            </a:r>
            <a:endParaRPr lang="en-US" dirty="0"/>
          </a:p>
          <a:p>
            <a:pPr lvl="1"/>
            <a:r>
              <a:rPr lang="en-US" baseline="0" dirty="0"/>
              <a:t>Other e.g. for use at conferences etc. (original use case)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D6BFED-09C3-4E32-9772-4928DB61C671}"/>
              </a:ext>
            </a:extLst>
          </p:cNvPr>
          <p:cNvSpPr txBox="1">
            <a:spLocks/>
          </p:cNvSpPr>
          <p:nvPr/>
        </p:nvSpPr>
        <p:spPr>
          <a:xfrm>
            <a:off x="6673303" y="1825624"/>
            <a:ext cx="5238120" cy="4569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By Format</a:t>
            </a:r>
          </a:p>
          <a:p>
            <a:pPr lvl="1"/>
            <a:r>
              <a:rPr lang="en-US" dirty="0"/>
              <a:t>Tabular</a:t>
            </a:r>
          </a:p>
          <a:p>
            <a:pPr lvl="2"/>
            <a:r>
              <a:rPr lang="en-US" dirty="0"/>
              <a:t>Term, Definition, Synonyms</a:t>
            </a:r>
          </a:p>
          <a:p>
            <a:pPr lvl="2"/>
            <a:r>
              <a:rPr lang="en-US" dirty="0"/>
              <a:t>Abbreviations – cross-ref to Terms</a:t>
            </a:r>
          </a:p>
          <a:p>
            <a:pPr lvl="2"/>
            <a:r>
              <a:rPr lang="en-US" dirty="0"/>
              <a:t>References</a:t>
            </a:r>
          </a:p>
          <a:p>
            <a:pPr lvl="1"/>
            <a:r>
              <a:rPr lang="en-US" dirty="0"/>
              <a:t>Single page per…</a:t>
            </a:r>
          </a:p>
          <a:p>
            <a:pPr lvl="2"/>
            <a:r>
              <a:rPr lang="en-US" dirty="0"/>
              <a:t>Per Concept (for definition)</a:t>
            </a:r>
          </a:p>
          <a:p>
            <a:pPr lvl="2"/>
            <a:r>
              <a:rPr lang="en-US" dirty="0"/>
              <a:t>Per Word (for disambiguation)</a:t>
            </a:r>
          </a:p>
          <a:p>
            <a:pPr lvl="2"/>
            <a:r>
              <a:rPr lang="en-US" dirty="0"/>
              <a:t>Per Reference?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0D32CE-C59D-40F4-91D1-DDA90B73E861}"/>
              </a:ext>
            </a:extLst>
          </p:cNvPr>
          <p:cNvSpPr txBox="1">
            <a:spLocks/>
          </p:cNvSpPr>
          <p:nvPr/>
        </p:nvSpPr>
        <p:spPr>
          <a:xfrm>
            <a:off x="6594581" y="5320730"/>
            <a:ext cx="5238120" cy="1074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NEED TO REFLECT THE CONTEXT</a:t>
            </a:r>
          </a:p>
          <a:p>
            <a:pPr marL="457200" lvl="1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Somehow…</a:t>
            </a:r>
          </a:p>
        </p:txBody>
      </p:sp>
    </p:spTree>
    <p:extLst>
      <p:ext uri="{BB962C8B-B14F-4D97-AF65-F5344CB8AC3E}">
        <p14:creationId xmlns:p14="http://schemas.microsoft.com/office/powerpoint/2010/main" val="3595178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2A672-67E1-46D4-B8BC-8B67E92AB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3398302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Nyms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481" y="1297006"/>
            <a:ext cx="7032201" cy="5194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65890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D4B26-82C0-47EC-910E-8CF8D174D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lvl="0" algn="ctr" rtl="0" eaLnBrk="1" latinLnBrk="0" hangingPunct="1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Maintenance Tools and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0132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BC0C29E-DE1B-4E24-84C0-2D1187D48F96}"/>
              </a:ext>
            </a:extLst>
          </p:cNvPr>
          <p:cNvSpPr/>
          <p:nvPr/>
        </p:nvSpPr>
        <p:spPr>
          <a:xfrm>
            <a:off x="3723384" y="829621"/>
            <a:ext cx="2037117" cy="5728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Vocabulary Resource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03F9D45-C444-4905-8FE8-87D2500CCFF0}"/>
              </a:ext>
            </a:extLst>
          </p:cNvPr>
          <p:cNvSpPr/>
          <p:nvPr/>
        </p:nvSpPr>
        <p:spPr>
          <a:xfrm>
            <a:off x="3875784" y="4753669"/>
            <a:ext cx="1755951" cy="1664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Vocabulary for Models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2BECE5B-EC12-4BFF-92D3-5A8A57B7357D}"/>
              </a:ext>
            </a:extLst>
          </p:cNvPr>
          <p:cNvSpPr/>
          <p:nvPr/>
        </p:nvSpPr>
        <p:spPr>
          <a:xfrm>
            <a:off x="1923450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FIBO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DAE135-5984-40D7-A672-02EAA9F70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60449"/>
          </a:xfrm>
        </p:spPr>
        <p:txBody>
          <a:bodyPr/>
          <a:lstStyle/>
          <a:p>
            <a:r>
              <a:rPr lang="en-US" dirty="0"/>
              <a:t>Implementation: Syntaxes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DDFD1-0DE9-4CE2-86F7-9C6E25281BE2}"/>
              </a:ext>
            </a:extLst>
          </p:cNvPr>
          <p:cNvSpPr/>
          <p:nvPr/>
        </p:nvSpPr>
        <p:spPr>
          <a:xfrm>
            <a:off x="6431111" y="822061"/>
            <a:ext cx="2256397" cy="20715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Terms and Definitions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C7727-94FD-41D5-A72D-AE41352141BE}"/>
              </a:ext>
            </a:extLst>
          </p:cNvPr>
          <p:cNvSpPr/>
          <p:nvPr/>
        </p:nvSpPr>
        <p:spPr>
          <a:xfrm>
            <a:off x="9329678" y="826927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2711FC-B3E1-4025-A9FA-792FA75BB071}"/>
              </a:ext>
            </a:extLst>
          </p:cNvPr>
          <p:cNvSpPr/>
          <p:nvPr/>
        </p:nvSpPr>
        <p:spPr>
          <a:xfrm>
            <a:off x="650716" y="829621"/>
            <a:ext cx="2256397" cy="960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TF Conceptual ontology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F240ED-6284-417D-87AE-28CF76F8B898}"/>
              </a:ext>
            </a:extLst>
          </p:cNvPr>
          <p:cNvSpPr/>
          <p:nvPr/>
        </p:nvSpPr>
        <p:spPr>
          <a:xfrm>
            <a:off x="6431112" y="5212957"/>
            <a:ext cx="2256397" cy="13452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ADA9CB-2F2D-42B7-B74C-4D9D455D661E}"/>
              </a:ext>
            </a:extLst>
          </p:cNvPr>
          <p:cNvSpPr/>
          <p:nvPr/>
        </p:nvSpPr>
        <p:spPr>
          <a:xfrm>
            <a:off x="9329677" y="1570290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E3AC0B-F88F-4D33-98B3-1E458F36FAED}"/>
              </a:ext>
            </a:extLst>
          </p:cNvPr>
          <p:cNvSpPr/>
          <p:nvPr/>
        </p:nvSpPr>
        <p:spPr>
          <a:xfrm>
            <a:off x="9339159" y="378032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5176C4-5956-4725-A4C8-AD8C7E15E2B4}"/>
              </a:ext>
            </a:extLst>
          </p:cNvPr>
          <p:cNvSpPr/>
          <p:nvPr/>
        </p:nvSpPr>
        <p:spPr>
          <a:xfrm>
            <a:off x="9339158" y="4523692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E1533D-335F-4C4E-886B-046101F55B80}"/>
              </a:ext>
            </a:extLst>
          </p:cNvPr>
          <p:cNvSpPr/>
          <p:nvPr/>
        </p:nvSpPr>
        <p:spPr>
          <a:xfrm>
            <a:off x="9339158" y="5217706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62E964-908A-4E86-A661-3F20A0B09CFF}"/>
              </a:ext>
            </a:extLst>
          </p:cNvPr>
          <p:cNvSpPr/>
          <p:nvPr/>
        </p:nvSpPr>
        <p:spPr>
          <a:xfrm>
            <a:off x="9339157" y="596106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A416395-D966-42AF-A5D2-4A8A72F03944}"/>
              </a:ext>
            </a:extLst>
          </p:cNvPr>
          <p:cNvSpPr/>
          <p:nvPr/>
        </p:nvSpPr>
        <p:spPr>
          <a:xfrm>
            <a:off x="636663" y="1865260"/>
            <a:ext cx="2256397" cy="8005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Industry ontologies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F98E36C-1DB3-4BE4-B8A5-B70087E921EA}"/>
              </a:ext>
            </a:extLst>
          </p:cNvPr>
          <p:cNvSpPr/>
          <p:nvPr/>
        </p:nvSpPr>
        <p:spPr>
          <a:xfrm>
            <a:off x="6431113" y="3051257"/>
            <a:ext cx="2256397" cy="20096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Acronyms,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Abbreviations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&amp; Nicknames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C1B546-B665-4F79-BC8E-6C84F33F87EA}"/>
              </a:ext>
            </a:extLst>
          </p:cNvPr>
          <p:cNvSpPr/>
          <p:nvPr/>
        </p:nvSpPr>
        <p:spPr>
          <a:xfrm>
            <a:off x="636663" y="4580543"/>
            <a:ext cx="2256397" cy="111557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Other Structured Resources (US Gov, industry etc.)</a:t>
            </a:r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5181CB9C-7E2B-410B-8247-3DBBE6AF5DA0}"/>
              </a:ext>
            </a:extLst>
          </p:cNvPr>
          <p:cNvSpPr/>
          <p:nvPr/>
        </p:nvSpPr>
        <p:spPr>
          <a:xfrm>
            <a:off x="3141194" y="112545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12D1974D-4F32-4B90-A882-3D10456B065E}"/>
              </a:ext>
            </a:extLst>
          </p:cNvPr>
          <p:cNvSpPr/>
          <p:nvPr/>
        </p:nvSpPr>
        <p:spPr>
          <a:xfrm>
            <a:off x="3081214" y="202015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1A8512C4-50E4-4FF1-9B7D-F4B3109C6C77}"/>
              </a:ext>
            </a:extLst>
          </p:cNvPr>
          <p:cNvSpPr/>
          <p:nvPr/>
        </p:nvSpPr>
        <p:spPr>
          <a:xfrm>
            <a:off x="3080160" y="49820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7FFFCC03-CC65-4A4A-83AB-99054A5B717E}"/>
              </a:ext>
            </a:extLst>
          </p:cNvPr>
          <p:cNvSpPr/>
          <p:nvPr/>
        </p:nvSpPr>
        <p:spPr>
          <a:xfrm>
            <a:off x="5838345" y="206562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58C80745-7360-4AAA-BD98-FB186C113B1B}"/>
              </a:ext>
            </a:extLst>
          </p:cNvPr>
          <p:cNvSpPr/>
          <p:nvPr/>
        </p:nvSpPr>
        <p:spPr>
          <a:xfrm>
            <a:off x="5849309" y="394643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4F455BF1-4172-42DE-84AD-16AA073EE327}"/>
              </a:ext>
            </a:extLst>
          </p:cNvPr>
          <p:cNvSpPr/>
          <p:nvPr/>
        </p:nvSpPr>
        <p:spPr>
          <a:xfrm>
            <a:off x="5838345" y="573411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B1D01A11-86A3-40FF-BB93-7EFC10B73DA0}"/>
              </a:ext>
            </a:extLst>
          </p:cNvPr>
          <p:cNvSpPr/>
          <p:nvPr/>
        </p:nvSpPr>
        <p:spPr>
          <a:xfrm>
            <a:off x="8761903" y="170161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EFAD8BFF-C45A-4363-8035-543CB6EC5B0D}"/>
              </a:ext>
            </a:extLst>
          </p:cNvPr>
          <p:cNvSpPr/>
          <p:nvPr/>
        </p:nvSpPr>
        <p:spPr>
          <a:xfrm>
            <a:off x="8761901" y="2474851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4651CBC2-A324-46EB-81CA-40B098FCA83E}"/>
              </a:ext>
            </a:extLst>
          </p:cNvPr>
          <p:cNvSpPr/>
          <p:nvPr/>
        </p:nvSpPr>
        <p:spPr>
          <a:xfrm>
            <a:off x="8761903" y="392505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09E3C27E-2E60-4CA3-90C4-351F8AD37F54}"/>
              </a:ext>
            </a:extLst>
          </p:cNvPr>
          <p:cNvSpPr/>
          <p:nvPr/>
        </p:nvSpPr>
        <p:spPr>
          <a:xfrm>
            <a:off x="8761903" y="46684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28068937-B7A5-4393-A64D-D6A2DEEA8ADF}"/>
              </a:ext>
            </a:extLst>
          </p:cNvPr>
          <p:cNvSpPr/>
          <p:nvPr/>
        </p:nvSpPr>
        <p:spPr>
          <a:xfrm>
            <a:off x="8761902" y="536243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6031D886-A110-4C01-A2C0-7F9FA9AFF9ED}"/>
              </a:ext>
            </a:extLst>
          </p:cNvPr>
          <p:cNvSpPr/>
          <p:nvPr/>
        </p:nvSpPr>
        <p:spPr>
          <a:xfrm>
            <a:off x="8761902" y="61057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8DD30E-31DE-4491-8052-12939903D1B0}"/>
              </a:ext>
            </a:extLst>
          </p:cNvPr>
          <p:cNvSpPr/>
          <p:nvPr/>
        </p:nvSpPr>
        <p:spPr>
          <a:xfrm>
            <a:off x="9329676" y="2387809"/>
            <a:ext cx="2256397" cy="1176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Individual Wiki Pages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(with Index)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66D25C6-520E-4588-843D-9A31509C67BC}"/>
              </a:ext>
            </a:extLst>
          </p:cNvPr>
          <p:cNvSpPr/>
          <p:nvPr/>
        </p:nvSpPr>
        <p:spPr>
          <a:xfrm>
            <a:off x="8761901" y="315176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8F4C5ED4-DB27-4C20-96D1-EE60BC958EBC}"/>
              </a:ext>
            </a:extLst>
          </p:cNvPr>
          <p:cNvSpPr/>
          <p:nvPr/>
        </p:nvSpPr>
        <p:spPr>
          <a:xfrm>
            <a:off x="8761902" y="97833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C2FBFA-FF08-4EA5-ACB0-FE5D49638CC3}"/>
              </a:ext>
            </a:extLst>
          </p:cNvPr>
          <p:cNvSpPr/>
          <p:nvPr/>
        </p:nvSpPr>
        <p:spPr>
          <a:xfrm>
            <a:off x="900317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IOF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7DF4D-C7E8-435C-A9A7-B71785381381}"/>
              </a:ext>
            </a:extLst>
          </p:cNvPr>
          <p:cNvSpPr/>
          <p:nvPr/>
        </p:nvSpPr>
        <p:spPr>
          <a:xfrm>
            <a:off x="646534" y="3269580"/>
            <a:ext cx="2256397" cy="5057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Taxonomies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7FFD4D-D6EE-4693-B760-3C71AE033660}"/>
              </a:ext>
            </a:extLst>
          </p:cNvPr>
          <p:cNvSpPr/>
          <p:nvPr/>
        </p:nvSpPr>
        <p:spPr>
          <a:xfrm>
            <a:off x="636664" y="3880837"/>
            <a:ext cx="2256397" cy="5057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Vocabularies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B669BD-A8E6-4F39-B5B6-6FBFE48BAD8E}"/>
              </a:ext>
            </a:extLst>
          </p:cNvPr>
          <p:cNvSpPr/>
          <p:nvPr/>
        </p:nvSpPr>
        <p:spPr>
          <a:xfrm>
            <a:off x="660586" y="5962985"/>
            <a:ext cx="2256397" cy="598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8933BBD5-712C-4CCE-81F5-E10A7ABE7588}"/>
              </a:ext>
            </a:extLst>
          </p:cNvPr>
          <p:cNvSpPr/>
          <p:nvPr/>
        </p:nvSpPr>
        <p:spPr>
          <a:xfrm>
            <a:off x="3067162" y="33292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843C65F-83CF-47EC-B2D5-7EAF1C1F0EBC}"/>
              </a:ext>
            </a:extLst>
          </p:cNvPr>
          <p:cNvSpPr/>
          <p:nvPr/>
        </p:nvSpPr>
        <p:spPr>
          <a:xfrm>
            <a:off x="3094212" y="6095210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FBBDDF20-210B-4DB9-B636-32C345CFCA50}"/>
              </a:ext>
            </a:extLst>
          </p:cNvPr>
          <p:cNvSpPr/>
          <p:nvPr/>
        </p:nvSpPr>
        <p:spPr>
          <a:xfrm>
            <a:off x="3054505" y="397747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2364196E-5D89-43C1-AC20-302F261A4707}"/>
              </a:ext>
            </a:extLst>
          </p:cNvPr>
          <p:cNvSpPr/>
          <p:nvPr/>
        </p:nvSpPr>
        <p:spPr>
          <a:xfrm rot="16200000">
            <a:off x="-2472090" y="3425569"/>
            <a:ext cx="5728625" cy="53672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Semantic Completeness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BAD481-C7C3-4C89-8E86-57E7CBE1E78D}"/>
              </a:ext>
            </a:extLst>
          </p:cNvPr>
          <p:cNvSpPr txBox="1"/>
          <p:nvPr/>
        </p:nvSpPr>
        <p:spPr>
          <a:xfrm>
            <a:off x="547855" y="1865260"/>
            <a:ext cx="798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OWL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AA0166-AFD8-4105-8928-56EAC0779477}"/>
              </a:ext>
            </a:extLst>
          </p:cNvPr>
          <p:cNvSpPr txBox="1"/>
          <p:nvPr/>
        </p:nvSpPr>
        <p:spPr>
          <a:xfrm>
            <a:off x="572872" y="132982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DL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98B6A3D-684E-4F2D-B765-44A10F331BCF}"/>
              </a:ext>
            </a:extLst>
          </p:cNvPr>
          <p:cNvSpPr txBox="1"/>
          <p:nvPr/>
        </p:nvSpPr>
        <p:spPr>
          <a:xfrm>
            <a:off x="605857" y="3599997"/>
            <a:ext cx="839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SKOS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6B3800-3500-4F88-994B-8EACB7078763}"/>
              </a:ext>
            </a:extLst>
          </p:cNvPr>
          <p:cNvSpPr txBox="1"/>
          <p:nvPr/>
        </p:nvSpPr>
        <p:spPr>
          <a:xfrm>
            <a:off x="3812269" y="832760"/>
            <a:ext cx="839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SKOS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24DA1CF-4249-4765-B6D8-334B3B3136A2}"/>
              </a:ext>
            </a:extLst>
          </p:cNvPr>
          <p:cNvSpPr txBox="1"/>
          <p:nvPr/>
        </p:nvSpPr>
        <p:spPr>
          <a:xfrm>
            <a:off x="580188" y="4101353"/>
            <a:ext cx="854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SBVR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725B3AC-737B-49B7-9511-88C5E03013FA}"/>
              </a:ext>
            </a:extLst>
          </p:cNvPr>
          <p:cNvSpPr txBox="1"/>
          <p:nvPr/>
        </p:nvSpPr>
        <p:spPr>
          <a:xfrm>
            <a:off x="3989228" y="4780018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MVF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2DBA5C-8202-423E-AA74-AB106EFB64CB}"/>
              </a:ext>
            </a:extLst>
          </p:cNvPr>
          <p:cNvSpPr txBox="1"/>
          <p:nvPr/>
        </p:nvSpPr>
        <p:spPr>
          <a:xfrm>
            <a:off x="6431111" y="820025"/>
            <a:ext cx="816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CSV?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FA065F1-7695-4BB8-9CB1-54E1606A5F6E}"/>
              </a:ext>
            </a:extLst>
          </p:cNvPr>
          <p:cNvSpPr txBox="1"/>
          <p:nvPr/>
        </p:nvSpPr>
        <p:spPr>
          <a:xfrm>
            <a:off x="9358118" y="709133"/>
            <a:ext cx="1154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Wikistuff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2592A13-8257-41A1-A71A-7FE7644FD275}"/>
              </a:ext>
            </a:extLst>
          </p:cNvPr>
          <p:cNvSpPr txBox="1"/>
          <p:nvPr/>
        </p:nvSpPr>
        <p:spPr>
          <a:xfrm>
            <a:off x="9311958" y="1474074"/>
            <a:ext cx="7710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Word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161614A-81B9-4F98-9B83-971EA5F61CE3}"/>
              </a:ext>
            </a:extLst>
          </p:cNvPr>
          <p:cNvSpPr txBox="1"/>
          <p:nvPr/>
        </p:nvSpPr>
        <p:spPr>
          <a:xfrm>
            <a:off x="9303071" y="2310758"/>
            <a:ext cx="1154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Wikistuff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51A1254-E1E0-4136-99F8-D487683E10C7}"/>
              </a:ext>
            </a:extLst>
          </p:cNvPr>
          <p:cNvSpPr txBox="1"/>
          <p:nvPr/>
        </p:nvSpPr>
        <p:spPr>
          <a:xfrm>
            <a:off x="9255283" y="165524"/>
            <a:ext cx="2561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Context has to be represented somehow </a:t>
            </a:r>
          </a:p>
        </p:txBody>
      </p:sp>
    </p:spTree>
    <p:extLst>
      <p:ext uri="{BB962C8B-B14F-4D97-AF65-F5344CB8AC3E}">
        <p14:creationId xmlns:p14="http://schemas.microsoft.com/office/powerpoint/2010/main" val="30865976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BC0C29E-DE1B-4E24-84C0-2D1187D48F96}"/>
              </a:ext>
            </a:extLst>
          </p:cNvPr>
          <p:cNvSpPr/>
          <p:nvPr/>
        </p:nvSpPr>
        <p:spPr>
          <a:xfrm>
            <a:off x="3723384" y="829621"/>
            <a:ext cx="2037117" cy="5728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Vocabulary for Models and Publications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03F9D45-C444-4905-8FE8-87D2500CCFF0}"/>
              </a:ext>
            </a:extLst>
          </p:cNvPr>
          <p:cNvSpPr/>
          <p:nvPr/>
        </p:nvSpPr>
        <p:spPr>
          <a:xfrm>
            <a:off x="3875784" y="4382257"/>
            <a:ext cx="1755951" cy="20360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Taxonomy, Concept Scheme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2BECE5B-EC12-4BFF-92D3-5A8A57B7357D}"/>
              </a:ext>
            </a:extLst>
          </p:cNvPr>
          <p:cNvSpPr/>
          <p:nvPr/>
        </p:nvSpPr>
        <p:spPr>
          <a:xfrm>
            <a:off x="1923450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FIBO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DAE135-5984-40D7-A672-02EAA9F70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60449"/>
          </a:xfrm>
        </p:spPr>
        <p:txBody>
          <a:bodyPr/>
          <a:lstStyle/>
          <a:p>
            <a:r>
              <a:rPr lang="en-US" dirty="0"/>
              <a:t>Syntaxes / Metamodels (maybe)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DDFD1-0DE9-4CE2-86F7-9C6E25281BE2}"/>
              </a:ext>
            </a:extLst>
          </p:cNvPr>
          <p:cNvSpPr/>
          <p:nvPr/>
        </p:nvSpPr>
        <p:spPr>
          <a:xfrm>
            <a:off x="6431111" y="822061"/>
            <a:ext cx="2256397" cy="20715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Terms and Definitions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C7727-94FD-41D5-A72D-AE41352141BE}"/>
              </a:ext>
            </a:extLst>
          </p:cNvPr>
          <p:cNvSpPr/>
          <p:nvPr/>
        </p:nvSpPr>
        <p:spPr>
          <a:xfrm>
            <a:off x="9329678" y="826927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2711FC-B3E1-4025-A9FA-792FA75BB071}"/>
              </a:ext>
            </a:extLst>
          </p:cNvPr>
          <p:cNvSpPr/>
          <p:nvPr/>
        </p:nvSpPr>
        <p:spPr>
          <a:xfrm>
            <a:off x="650716" y="829621"/>
            <a:ext cx="2256397" cy="960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TF Conceptual ontology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F240ED-6284-417D-87AE-28CF76F8B898}"/>
              </a:ext>
            </a:extLst>
          </p:cNvPr>
          <p:cNvSpPr/>
          <p:nvPr/>
        </p:nvSpPr>
        <p:spPr>
          <a:xfrm>
            <a:off x="6431112" y="5212957"/>
            <a:ext cx="2256397" cy="13452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ADA9CB-2F2D-42B7-B74C-4D9D455D661E}"/>
              </a:ext>
            </a:extLst>
          </p:cNvPr>
          <p:cNvSpPr/>
          <p:nvPr/>
        </p:nvSpPr>
        <p:spPr>
          <a:xfrm>
            <a:off x="9329677" y="1570290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E3AC0B-F88F-4D33-98B3-1E458F36FAED}"/>
              </a:ext>
            </a:extLst>
          </p:cNvPr>
          <p:cNvSpPr/>
          <p:nvPr/>
        </p:nvSpPr>
        <p:spPr>
          <a:xfrm>
            <a:off x="9339159" y="378032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5176C4-5956-4725-A4C8-AD8C7E15E2B4}"/>
              </a:ext>
            </a:extLst>
          </p:cNvPr>
          <p:cNvSpPr/>
          <p:nvPr/>
        </p:nvSpPr>
        <p:spPr>
          <a:xfrm>
            <a:off x="9339158" y="4523692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E1533D-335F-4C4E-886B-046101F55B80}"/>
              </a:ext>
            </a:extLst>
          </p:cNvPr>
          <p:cNvSpPr/>
          <p:nvPr/>
        </p:nvSpPr>
        <p:spPr>
          <a:xfrm>
            <a:off x="9339158" y="5217706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62E964-908A-4E86-A661-3F20A0B09CFF}"/>
              </a:ext>
            </a:extLst>
          </p:cNvPr>
          <p:cNvSpPr/>
          <p:nvPr/>
        </p:nvSpPr>
        <p:spPr>
          <a:xfrm>
            <a:off x="9339157" y="596106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A416395-D966-42AF-A5D2-4A8A72F03944}"/>
              </a:ext>
            </a:extLst>
          </p:cNvPr>
          <p:cNvSpPr/>
          <p:nvPr/>
        </p:nvSpPr>
        <p:spPr>
          <a:xfrm>
            <a:off x="636663" y="1865260"/>
            <a:ext cx="2256397" cy="8005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Industry ontologies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F98E36C-1DB3-4BE4-B8A5-B70087E921EA}"/>
              </a:ext>
            </a:extLst>
          </p:cNvPr>
          <p:cNvSpPr/>
          <p:nvPr/>
        </p:nvSpPr>
        <p:spPr>
          <a:xfrm>
            <a:off x="6431113" y="3051257"/>
            <a:ext cx="2256397" cy="20096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Acronyms,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Abbreviations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&amp; Nicknames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C1B546-B665-4F79-BC8E-6C84F33F87EA}"/>
              </a:ext>
            </a:extLst>
          </p:cNvPr>
          <p:cNvSpPr/>
          <p:nvPr/>
        </p:nvSpPr>
        <p:spPr>
          <a:xfrm>
            <a:off x="636663" y="4580543"/>
            <a:ext cx="2256397" cy="111557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Other Structured Resources (US Gov, industry etc.)</a:t>
            </a:r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5181CB9C-7E2B-410B-8247-3DBBE6AF5DA0}"/>
              </a:ext>
            </a:extLst>
          </p:cNvPr>
          <p:cNvSpPr/>
          <p:nvPr/>
        </p:nvSpPr>
        <p:spPr>
          <a:xfrm>
            <a:off x="3141194" y="112545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12D1974D-4F32-4B90-A882-3D10456B065E}"/>
              </a:ext>
            </a:extLst>
          </p:cNvPr>
          <p:cNvSpPr/>
          <p:nvPr/>
        </p:nvSpPr>
        <p:spPr>
          <a:xfrm>
            <a:off x="3081214" y="202015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1A8512C4-50E4-4FF1-9B7D-F4B3109C6C77}"/>
              </a:ext>
            </a:extLst>
          </p:cNvPr>
          <p:cNvSpPr/>
          <p:nvPr/>
        </p:nvSpPr>
        <p:spPr>
          <a:xfrm>
            <a:off x="3080160" y="49820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7FFFCC03-CC65-4A4A-83AB-99054A5B717E}"/>
              </a:ext>
            </a:extLst>
          </p:cNvPr>
          <p:cNvSpPr/>
          <p:nvPr/>
        </p:nvSpPr>
        <p:spPr>
          <a:xfrm>
            <a:off x="5838345" y="206562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58C80745-7360-4AAA-BD98-FB186C113B1B}"/>
              </a:ext>
            </a:extLst>
          </p:cNvPr>
          <p:cNvSpPr/>
          <p:nvPr/>
        </p:nvSpPr>
        <p:spPr>
          <a:xfrm>
            <a:off x="5849309" y="394643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4F455BF1-4172-42DE-84AD-16AA073EE327}"/>
              </a:ext>
            </a:extLst>
          </p:cNvPr>
          <p:cNvSpPr/>
          <p:nvPr/>
        </p:nvSpPr>
        <p:spPr>
          <a:xfrm>
            <a:off x="5838345" y="573411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B1D01A11-86A3-40FF-BB93-7EFC10B73DA0}"/>
              </a:ext>
            </a:extLst>
          </p:cNvPr>
          <p:cNvSpPr/>
          <p:nvPr/>
        </p:nvSpPr>
        <p:spPr>
          <a:xfrm>
            <a:off x="8761903" y="170161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EFAD8BFF-C45A-4363-8035-543CB6EC5B0D}"/>
              </a:ext>
            </a:extLst>
          </p:cNvPr>
          <p:cNvSpPr/>
          <p:nvPr/>
        </p:nvSpPr>
        <p:spPr>
          <a:xfrm>
            <a:off x="8761901" y="2474851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4651CBC2-A324-46EB-81CA-40B098FCA83E}"/>
              </a:ext>
            </a:extLst>
          </p:cNvPr>
          <p:cNvSpPr/>
          <p:nvPr/>
        </p:nvSpPr>
        <p:spPr>
          <a:xfrm>
            <a:off x="8761903" y="392505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09E3C27E-2E60-4CA3-90C4-351F8AD37F54}"/>
              </a:ext>
            </a:extLst>
          </p:cNvPr>
          <p:cNvSpPr/>
          <p:nvPr/>
        </p:nvSpPr>
        <p:spPr>
          <a:xfrm>
            <a:off x="8761903" y="46684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28068937-B7A5-4393-A64D-D6A2DEEA8ADF}"/>
              </a:ext>
            </a:extLst>
          </p:cNvPr>
          <p:cNvSpPr/>
          <p:nvPr/>
        </p:nvSpPr>
        <p:spPr>
          <a:xfrm>
            <a:off x="8761902" y="536243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6031D886-A110-4C01-A2C0-7F9FA9AFF9ED}"/>
              </a:ext>
            </a:extLst>
          </p:cNvPr>
          <p:cNvSpPr/>
          <p:nvPr/>
        </p:nvSpPr>
        <p:spPr>
          <a:xfrm>
            <a:off x="8761902" y="61057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8DD30E-31DE-4491-8052-12939903D1B0}"/>
              </a:ext>
            </a:extLst>
          </p:cNvPr>
          <p:cNvSpPr/>
          <p:nvPr/>
        </p:nvSpPr>
        <p:spPr>
          <a:xfrm>
            <a:off x="9329676" y="2387809"/>
            <a:ext cx="2256397" cy="1176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Individual Wiki Pages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(with Index)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66D25C6-520E-4588-843D-9A31509C67BC}"/>
              </a:ext>
            </a:extLst>
          </p:cNvPr>
          <p:cNvSpPr/>
          <p:nvPr/>
        </p:nvSpPr>
        <p:spPr>
          <a:xfrm>
            <a:off x="8761901" y="315176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8F4C5ED4-DB27-4C20-96D1-EE60BC958EBC}"/>
              </a:ext>
            </a:extLst>
          </p:cNvPr>
          <p:cNvSpPr/>
          <p:nvPr/>
        </p:nvSpPr>
        <p:spPr>
          <a:xfrm>
            <a:off x="8761902" y="97833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C2FBFA-FF08-4EA5-ACB0-FE5D49638CC3}"/>
              </a:ext>
            </a:extLst>
          </p:cNvPr>
          <p:cNvSpPr/>
          <p:nvPr/>
        </p:nvSpPr>
        <p:spPr>
          <a:xfrm>
            <a:off x="900317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IOF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7DF4D-C7E8-435C-A9A7-B71785381381}"/>
              </a:ext>
            </a:extLst>
          </p:cNvPr>
          <p:cNvSpPr/>
          <p:nvPr/>
        </p:nvSpPr>
        <p:spPr>
          <a:xfrm>
            <a:off x="646534" y="3269580"/>
            <a:ext cx="2256397" cy="5057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Taxonomies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7FFD4D-D6EE-4693-B760-3C71AE033660}"/>
              </a:ext>
            </a:extLst>
          </p:cNvPr>
          <p:cNvSpPr/>
          <p:nvPr/>
        </p:nvSpPr>
        <p:spPr>
          <a:xfrm>
            <a:off x="636664" y="3880837"/>
            <a:ext cx="2256397" cy="598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Vocabularies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B669BD-A8E6-4F39-B5B6-6FBFE48BAD8E}"/>
              </a:ext>
            </a:extLst>
          </p:cNvPr>
          <p:cNvSpPr/>
          <p:nvPr/>
        </p:nvSpPr>
        <p:spPr>
          <a:xfrm>
            <a:off x="660586" y="5962985"/>
            <a:ext cx="2256397" cy="598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8933BBD5-712C-4CCE-81F5-E10A7ABE7588}"/>
              </a:ext>
            </a:extLst>
          </p:cNvPr>
          <p:cNvSpPr/>
          <p:nvPr/>
        </p:nvSpPr>
        <p:spPr>
          <a:xfrm>
            <a:off x="3067162" y="33292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843C65F-83CF-47EC-B2D5-7EAF1C1F0EBC}"/>
              </a:ext>
            </a:extLst>
          </p:cNvPr>
          <p:cNvSpPr/>
          <p:nvPr/>
        </p:nvSpPr>
        <p:spPr>
          <a:xfrm>
            <a:off x="3094212" y="6095210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FBBDDF20-210B-4DB9-B636-32C345CFCA50}"/>
              </a:ext>
            </a:extLst>
          </p:cNvPr>
          <p:cNvSpPr/>
          <p:nvPr/>
        </p:nvSpPr>
        <p:spPr>
          <a:xfrm>
            <a:off x="3054505" y="397747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2364196E-5D89-43C1-AC20-302F261A4707}"/>
              </a:ext>
            </a:extLst>
          </p:cNvPr>
          <p:cNvSpPr/>
          <p:nvPr/>
        </p:nvSpPr>
        <p:spPr>
          <a:xfrm rot="16200000">
            <a:off x="-2472090" y="3425569"/>
            <a:ext cx="5728625" cy="53672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Semantic Completeness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BAD481-C7C3-4C89-8E86-57E7CBE1E78D}"/>
              </a:ext>
            </a:extLst>
          </p:cNvPr>
          <p:cNvSpPr txBox="1"/>
          <p:nvPr/>
        </p:nvSpPr>
        <p:spPr>
          <a:xfrm>
            <a:off x="579990" y="1825759"/>
            <a:ext cx="6960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OWL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AA0166-AFD8-4105-8928-56EAC0779477}"/>
              </a:ext>
            </a:extLst>
          </p:cNvPr>
          <p:cNvSpPr txBox="1"/>
          <p:nvPr/>
        </p:nvSpPr>
        <p:spPr>
          <a:xfrm>
            <a:off x="620283" y="739318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DL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98B6A3D-684E-4F2D-B765-44A10F331BCF}"/>
              </a:ext>
            </a:extLst>
          </p:cNvPr>
          <p:cNvSpPr txBox="1"/>
          <p:nvPr/>
        </p:nvSpPr>
        <p:spPr>
          <a:xfrm>
            <a:off x="599972" y="3174067"/>
            <a:ext cx="731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SKOS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6B3800-3500-4F88-994B-8EACB7078763}"/>
              </a:ext>
            </a:extLst>
          </p:cNvPr>
          <p:cNvSpPr txBox="1"/>
          <p:nvPr/>
        </p:nvSpPr>
        <p:spPr>
          <a:xfrm>
            <a:off x="3838058" y="4328159"/>
            <a:ext cx="839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SKOS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24DA1CF-4249-4765-B6D8-334B3B3136A2}"/>
              </a:ext>
            </a:extLst>
          </p:cNvPr>
          <p:cNvSpPr txBox="1"/>
          <p:nvPr/>
        </p:nvSpPr>
        <p:spPr>
          <a:xfrm>
            <a:off x="549058" y="3792937"/>
            <a:ext cx="1924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SBVR, SKOS, other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725B3AC-737B-49B7-9511-88C5E03013FA}"/>
              </a:ext>
            </a:extLst>
          </p:cNvPr>
          <p:cNvSpPr txBox="1"/>
          <p:nvPr/>
        </p:nvSpPr>
        <p:spPr>
          <a:xfrm>
            <a:off x="3798345" y="890237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MVF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2DBA5C-8202-423E-AA74-AB106EFB64CB}"/>
              </a:ext>
            </a:extLst>
          </p:cNvPr>
          <p:cNvSpPr txBox="1"/>
          <p:nvPr/>
        </p:nvSpPr>
        <p:spPr>
          <a:xfrm>
            <a:off x="6431111" y="820025"/>
            <a:ext cx="816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CSV?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FA065F1-7695-4BB8-9CB1-54E1606A5F6E}"/>
              </a:ext>
            </a:extLst>
          </p:cNvPr>
          <p:cNvSpPr txBox="1"/>
          <p:nvPr/>
        </p:nvSpPr>
        <p:spPr>
          <a:xfrm>
            <a:off x="9358118" y="709133"/>
            <a:ext cx="1154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Wikistuff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2592A13-8257-41A1-A71A-7FE7644FD275}"/>
              </a:ext>
            </a:extLst>
          </p:cNvPr>
          <p:cNvSpPr txBox="1"/>
          <p:nvPr/>
        </p:nvSpPr>
        <p:spPr>
          <a:xfrm>
            <a:off x="9311958" y="1474074"/>
            <a:ext cx="7710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Word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161614A-81B9-4F98-9B83-971EA5F61CE3}"/>
              </a:ext>
            </a:extLst>
          </p:cNvPr>
          <p:cNvSpPr txBox="1"/>
          <p:nvPr/>
        </p:nvSpPr>
        <p:spPr>
          <a:xfrm>
            <a:off x="9303071" y="2310758"/>
            <a:ext cx="1154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Wikistuff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51A1254-E1E0-4136-99F8-D487683E10C7}"/>
              </a:ext>
            </a:extLst>
          </p:cNvPr>
          <p:cNvSpPr txBox="1"/>
          <p:nvPr/>
        </p:nvSpPr>
        <p:spPr>
          <a:xfrm>
            <a:off x="9255283" y="165524"/>
            <a:ext cx="2561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Context has to be represented somehow </a:t>
            </a:r>
          </a:p>
        </p:txBody>
      </p:sp>
    </p:spTree>
    <p:extLst>
      <p:ext uri="{BB962C8B-B14F-4D97-AF65-F5344CB8AC3E}">
        <p14:creationId xmlns:p14="http://schemas.microsoft.com/office/powerpoint/2010/main" val="4374916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C9BB-DE13-4E60-9A19-74A952AAE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SKOS</a:t>
            </a:r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CA1A96C1-00EA-4C54-A625-530127E59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983" y="2518"/>
            <a:ext cx="5492787" cy="65924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9C8556-2EB1-47C4-98B0-5F680C431AEE}"/>
              </a:ext>
            </a:extLst>
          </p:cNvPr>
          <p:cNvSpPr txBox="1"/>
          <p:nvPr/>
        </p:nvSpPr>
        <p:spPr>
          <a:xfrm>
            <a:off x="0" y="6465666"/>
            <a:ext cx="9230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By </a:t>
            </a:r>
            <a:r>
              <a:rPr lang="en-US" dirty="0" err="1"/>
              <a:t>Ottomachin</a:t>
            </a:r>
            <a:r>
              <a:rPr lang="en-US" dirty="0"/>
              <a:t> - Own work, CC0, https://commons.wikimedia.org/w/index.php?curid=15941736</a:t>
            </a:r>
          </a:p>
        </p:txBody>
      </p:sp>
    </p:spTree>
    <p:extLst>
      <p:ext uri="{BB962C8B-B14F-4D97-AF65-F5344CB8AC3E}">
        <p14:creationId xmlns:p14="http://schemas.microsoft.com/office/powerpoint/2010/main" val="8622357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, schematic&#10;&#10;Description automatically generated">
            <a:extLst>
              <a:ext uri="{FF2B5EF4-FFF2-40B4-BE49-F238E27FC236}">
                <a16:creationId xmlns:a16="http://schemas.microsoft.com/office/drawing/2014/main" id="{4C016415-0F2C-429D-BC33-163980086D0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90"/>
            <a:ext cx="982828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A253C5-7F30-47E5-B446-93E278C33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5743" y="86566"/>
            <a:ext cx="3942216" cy="773333"/>
          </a:xfrm>
        </p:spPr>
        <p:txBody>
          <a:bodyPr/>
          <a:lstStyle/>
          <a:p>
            <a:r>
              <a:rPr lang="en-US" dirty="0"/>
              <a:t>MVF Latest: </a:t>
            </a:r>
          </a:p>
        </p:txBody>
      </p:sp>
    </p:spTree>
    <p:extLst>
      <p:ext uri="{BB962C8B-B14F-4D97-AF65-F5344CB8AC3E}">
        <p14:creationId xmlns:p14="http://schemas.microsoft.com/office/powerpoint/2010/main" val="7281177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40AB2-3D2E-4387-8460-ED6CB8021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GovDTF</a:t>
            </a:r>
            <a:r>
              <a:rPr lang="en-US" dirty="0"/>
              <a:t> Pilot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F3083-DE5F-41EA-B86F-1972178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Analyze small number of</a:t>
            </a:r>
            <a:r>
              <a:rPr lang="en-US" baseline="0" dirty="0"/>
              <a:t> </a:t>
            </a:r>
            <a:r>
              <a:rPr lang="en-US" baseline="0" dirty="0" err="1"/>
              <a:t>GovDTF</a:t>
            </a:r>
            <a:r>
              <a:rPr lang="en-US" baseline="0" dirty="0"/>
              <a:t> terms and definitions</a:t>
            </a:r>
          </a:p>
          <a:p>
            <a:r>
              <a:rPr lang="en-US" baseline="0" dirty="0"/>
              <a:t>Identify what the output needs to look like</a:t>
            </a:r>
          </a:p>
          <a:p>
            <a:r>
              <a:rPr lang="en-US" baseline="0" dirty="0"/>
              <a:t>Use this to firm up:</a:t>
            </a:r>
          </a:p>
          <a:p>
            <a:pPr lvl="1"/>
            <a:r>
              <a:rPr lang="en-US" dirty="0"/>
              <a:t>The methodology  treatment</a:t>
            </a:r>
          </a:p>
          <a:p>
            <a:pPr lvl="1"/>
            <a:r>
              <a:rPr lang="en-US" dirty="0"/>
              <a:t>How to relay</a:t>
            </a:r>
            <a:r>
              <a:rPr lang="en-US" baseline="0" dirty="0"/>
              <a:t> applications of context</a:t>
            </a:r>
          </a:p>
          <a:p>
            <a:pPr lvl="2"/>
            <a:r>
              <a:rPr lang="en-US" dirty="0"/>
              <a:t>Context of user of the vocabulary (the TF)</a:t>
            </a:r>
          </a:p>
          <a:p>
            <a:pPr lvl="2"/>
            <a:r>
              <a:rPr lang="en-US" dirty="0"/>
              <a:t>Context of the originator of the concept</a:t>
            </a:r>
            <a:r>
              <a:rPr lang="en-US" baseline="0" dirty="0"/>
              <a:t> (if not from </a:t>
            </a:r>
            <a:r>
              <a:rPr lang="en-US" baseline="0" dirty="0" err="1"/>
              <a:t>GovDTF</a:t>
            </a:r>
            <a:r>
              <a:rPr lang="en-US" baseline="0" dirty="0"/>
              <a:t> Ontology</a:t>
            </a:r>
          </a:p>
          <a:p>
            <a:pPr lvl="1"/>
            <a:r>
              <a:rPr lang="en-US" dirty="0"/>
              <a:t>Figure out if we even need a separate ontology</a:t>
            </a:r>
            <a:r>
              <a:rPr lang="en-US" baseline="0" dirty="0"/>
              <a:t> for the TF</a:t>
            </a:r>
          </a:p>
          <a:p>
            <a:pPr lvl="2"/>
            <a:r>
              <a:rPr lang="en-US" dirty="0"/>
              <a:t>Most </a:t>
            </a:r>
            <a:r>
              <a:rPr lang="en-US" dirty="0" err="1"/>
              <a:t>fo</a:t>
            </a:r>
            <a:r>
              <a:rPr lang="en-US" dirty="0"/>
              <a:t> the concepts needed have origins elsewhere</a:t>
            </a:r>
          </a:p>
          <a:p>
            <a:pPr lvl="2"/>
            <a:r>
              <a:rPr lang="en-US" dirty="0"/>
              <a:t>Need the TF to agree the desired</a:t>
            </a:r>
            <a:r>
              <a:rPr lang="en-US" baseline="0" dirty="0"/>
              <a:t> origin </a:t>
            </a:r>
            <a:r>
              <a:rPr lang="en-US" baseline="0" dirty="0" err="1"/>
              <a:t>er</a:t>
            </a:r>
            <a:r>
              <a:rPr lang="en-US" baseline="0" dirty="0"/>
              <a:t> concept</a:t>
            </a:r>
          </a:p>
          <a:p>
            <a:pPr lvl="1"/>
            <a:r>
              <a:rPr lang="en-US" dirty="0"/>
              <a:t>Also use of additional context-specific word senses (disambiguation)</a:t>
            </a:r>
          </a:p>
        </p:txBody>
      </p:sp>
    </p:spTree>
    <p:extLst>
      <p:ext uri="{BB962C8B-B14F-4D97-AF65-F5344CB8AC3E}">
        <p14:creationId xmlns:p14="http://schemas.microsoft.com/office/powerpoint/2010/main" val="4237878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AF5B3-FF59-442E-8C35-EB1C679DB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GovDTF</a:t>
            </a:r>
            <a:r>
              <a:rPr lang="en-US" dirty="0"/>
              <a:t> Pilot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8AE01-46A9-426D-AE19-46CEAB18C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of these terms are technical, some are techniques</a:t>
            </a:r>
            <a:r>
              <a:rPr lang="en-US" baseline="0" dirty="0"/>
              <a:t> or bodies of science (e.g. statistics) and some are specific US Acts</a:t>
            </a:r>
          </a:p>
          <a:p>
            <a:r>
              <a:rPr lang="en-US" baseline="0" dirty="0"/>
              <a:t>Likely these will EACH need a different framing of Context</a:t>
            </a:r>
          </a:p>
          <a:p>
            <a:pPr lvl="1"/>
            <a:r>
              <a:rPr lang="en-US" dirty="0"/>
              <a:t>E.g. they might all have the same</a:t>
            </a:r>
            <a:r>
              <a:rPr lang="en-US" baseline="0" dirty="0"/>
              <a:t> Who or Whom (e.g. OMG or a given TF) but may apply to different scopes / contexts in the other dimensions</a:t>
            </a:r>
          </a:p>
          <a:p>
            <a:pPr lvl="1"/>
            <a:r>
              <a:rPr lang="en-US" dirty="0"/>
              <a:t>E.g. </a:t>
            </a:r>
          </a:p>
          <a:p>
            <a:pPr lvl="2"/>
            <a:r>
              <a:rPr lang="en-US" dirty="0"/>
              <a:t>What =</a:t>
            </a:r>
            <a:r>
              <a:rPr lang="en-US" baseline="0" dirty="0"/>
              <a:t> Technology</a:t>
            </a:r>
          </a:p>
          <a:p>
            <a:pPr lvl="2"/>
            <a:r>
              <a:rPr lang="en-US" baseline="0" dirty="0"/>
              <a:t>What = Law / US Law</a:t>
            </a:r>
          </a:p>
          <a:p>
            <a:pPr lvl="2"/>
            <a:r>
              <a:rPr lang="en-US" baseline="0" dirty="0"/>
              <a:t>What = statistics </a:t>
            </a:r>
          </a:p>
          <a:p>
            <a:pPr lvl="2"/>
            <a:r>
              <a:rPr lang="en-US" baseline="0" dirty="0"/>
              <a:t>And so on</a:t>
            </a:r>
          </a:p>
        </p:txBody>
      </p:sp>
    </p:spTree>
    <p:extLst>
      <p:ext uri="{BB962C8B-B14F-4D97-AF65-F5344CB8AC3E}">
        <p14:creationId xmlns:p14="http://schemas.microsoft.com/office/powerpoint/2010/main" val="42549202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C2B7-C7B5-4896-B66A-5ACEDB1C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17631-8C7C-4167-9483-56E786657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Conceptual Space</a:t>
            </a: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Lexical space</a:t>
            </a: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Words (or terms) range over the conceptual space by context</a:t>
            </a: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contextual variation is a continuous not a discrete process</a:t>
            </a: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is in the same part of this equation as words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79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7EF8F-7D99-4550-A303-5F5256DCC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Words Calculus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98C170-9F25-415C-A3FF-0251503F9D7A}"/>
              </a:ext>
            </a:extLst>
          </p:cNvPr>
          <p:cNvSpPr/>
          <p:nvPr/>
        </p:nvSpPr>
        <p:spPr>
          <a:xfrm>
            <a:off x="1763017" y="1855114"/>
            <a:ext cx="1618290" cy="532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Word</a:t>
            </a:r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A8C4DAE0-02B0-4B85-9499-4C6DF7369C05}"/>
              </a:ext>
            </a:extLst>
          </p:cNvPr>
          <p:cNvSpPr/>
          <p:nvPr/>
        </p:nvSpPr>
        <p:spPr>
          <a:xfrm>
            <a:off x="3177376" y="3374726"/>
            <a:ext cx="2401122" cy="993341"/>
          </a:xfrm>
          <a:prstGeom prst="triangle">
            <a:avLst>
              <a:gd name="adj" fmla="val 49451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Context</a:t>
            </a:r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C8AACE-A0AE-4660-82D1-EE85BABBC677}"/>
              </a:ext>
            </a:extLst>
          </p:cNvPr>
          <p:cNvSpPr/>
          <p:nvPr/>
        </p:nvSpPr>
        <p:spPr>
          <a:xfrm>
            <a:off x="3470115" y="1861693"/>
            <a:ext cx="1934055" cy="5262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means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65CF96-B379-4CB2-AC62-0EB59FAD925D}"/>
              </a:ext>
            </a:extLst>
          </p:cNvPr>
          <p:cNvCxnSpPr>
            <a:stCxn id="4" idx="2"/>
            <a:endCxn id="6" idx="1"/>
          </p:cNvCxnSpPr>
          <p:nvPr/>
        </p:nvCxnSpPr>
        <p:spPr>
          <a:xfrm>
            <a:off x="2572162" y="2387965"/>
            <a:ext cx="1198903" cy="148343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B3E5046-800D-4394-BF1B-A58EE01B3922}"/>
              </a:ext>
            </a:extLst>
          </p:cNvPr>
          <p:cNvSpPr txBox="1"/>
          <p:nvPr/>
        </p:nvSpPr>
        <p:spPr>
          <a:xfrm rot="2906599">
            <a:off x="2707115" y="2774900"/>
            <a:ext cx="111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context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499B5DB-C0B5-4768-87E7-C337BBC6FB5B}"/>
              </a:ext>
            </a:extLst>
          </p:cNvPr>
          <p:cNvSpPr/>
          <p:nvPr/>
        </p:nvSpPr>
        <p:spPr>
          <a:xfrm>
            <a:off x="5534323" y="1801026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283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Bent 2">
            <a:extLst>
              <a:ext uri="{FF2B5EF4-FFF2-40B4-BE49-F238E27FC236}">
                <a16:creationId xmlns:a16="http://schemas.microsoft.com/office/drawing/2014/main" id="{6A4FA4B8-BC7E-47A3-8B5C-348945BE089A}"/>
              </a:ext>
            </a:extLst>
          </p:cNvPr>
          <p:cNvSpPr/>
          <p:nvPr/>
        </p:nvSpPr>
        <p:spPr>
          <a:xfrm rot="5400000" flipH="1">
            <a:off x="5137705" y="2744654"/>
            <a:ext cx="1916922" cy="1311718"/>
          </a:xfrm>
          <a:prstGeom prst="bentArrow">
            <a:avLst>
              <a:gd name="adj1" fmla="val 4906"/>
              <a:gd name="adj2" fmla="val 10654"/>
              <a:gd name="adj3" fmla="val 10688"/>
              <a:gd name="adj4" fmla="val 767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27EF8F-7D99-4550-A303-5F5256DCC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Words Calculus: A More Complete View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98C170-9F25-415C-A3FF-0251503F9D7A}"/>
              </a:ext>
            </a:extLst>
          </p:cNvPr>
          <p:cNvSpPr/>
          <p:nvPr/>
        </p:nvSpPr>
        <p:spPr>
          <a:xfrm>
            <a:off x="1763017" y="1855114"/>
            <a:ext cx="1618290" cy="532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Word</a:t>
            </a:r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A8C4DAE0-02B0-4B85-9499-4C6DF7369C05}"/>
              </a:ext>
            </a:extLst>
          </p:cNvPr>
          <p:cNvSpPr/>
          <p:nvPr/>
        </p:nvSpPr>
        <p:spPr>
          <a:xfrm>
            <a:off x="3177376" y="3374726"/>
            <a:ext cx="2401122" cy="993341"/>
          </a:xfrm>
          <a:prstGeom prst="triangle">
            <a:avLst>
              <a:gd name="adj" fmla="val 49451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Context</a:t>
            </a:r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C8AACE-A0AE-4660-82D1-EE85BABBC677}"/>
              </a:ext>
            </a:extLst>
          </p:cNvPr>
          <p:cNvSpPr/>
          <p:nvPr/>
        </p:nvSpPr>
        <p:spPr>
          <a:xfrm>
            <a:off x="3470115" y="1861693"/>
            <a:ext cx="1934055" cy="5262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means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65CF96-B379-4CB2-AC62-0EB59FAD925D}"/>
              </a:ext>
            </a:extLst>
          </p:cNvPr>
          <p:cNvCxnSpPr>
            <a:stCxn id="4" idx="2"/>
            <a:endCxn id="6" idx="1"/>
          </p:cNvCxnSpPr>
          <p:nvPr/>
        </p:nvCxnSpPr>
        <p:spPr>
          <a:xfrm>
            <a:off x="2572162" y="2387965"/>
            <a:ext cx="1198903" cy="148343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B3E5046-800D-4394-BF1B-A58EE01B3922}"/>
              </a:ext>
            </a:extLst>
          </p:cNvPr>
          <p:cNvSpPr txBox="1"/>
          <p:nvPr/>
        </p:nvSpPr>
        <p:spPr>
          <a:xfrm rot="2906599">
            <a:off x="2707115" y="2774900"/>
            <a:ext cx="111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context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499B5DB-C0B5-4768-87E7-C337BBC6FB5B}"/>
              </a:ext>
            </a:extLst>
          </p:cNvPr>
          <p:cNvSpPr/>
          <p:nvPr/>
        </p:nvSpPr>
        <p:spPr>
          <a:xfrm>
            <a:off x="5534323" y="1801026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0E790A-E8CB-4574-A9C3-1257638ABBAD}"/>
              </a:ext>
            </a:extLst>
          </p:cNvPr>
          <p:cNvSpPr txBox="1"/>
          <p:nvPr/>
        </p:nvSpPr>
        <p:spPr>
          <a:xfrm>
            <a:off x="6623051" y="2760349"/>
            <a:ext cx="1741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 one or a set of</a:t>
            </a:r>
          </a:p>
        </p:txBody>
      </p:sp>
    </p:spTree>
    <p:extLst>
      <p:ext uri="{BB962C8B-B14F-4D97-AF65-F5344CB8AC3E}">
        <p14:creationId xmlns:p14="http://schemas.microsoft.com/office/powerpoint/2010/main" val="4293138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row: Bent 20">
            <a:extLst>
              <a:ext uri="{FF2B5EF4-FFF2-40B4-BE49-F238E27FC236}">
                <a16:creationId xmlns:a16="http://schemas.microsoft.com/office/drawing/2014/main" id="{DDCD0C26-1AC9-4DF0-BB1B-746C022BCE12}"/>
              </a:ext>
            </a:extLst>
          </p:cNvPr>
          <p:cNvSpPr/>
          <p:nvPr/>
        </p:nvSpPr>
        <p:spPr>
          <a:xfrm rot="5400000" flipH="1">
            <a:off x="4713673" y="2079278"/>
            <a:ext cx="1675577" cy="2401123"/>
          </a:xfrm>
          <a:prstGeom prst="bentArrow">
            <a:avLst>
              <a:gd name="adj1" fmla="val 3833"/>
              <a:gd name="adj2" fmla="val 8330"/>
              <a:gd name="adj3" fmla="val 8185"/>
              <a:gd name="adj4" fmla="val 767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DAD32CF-AC14-4CDE-82F1-9A42BAEC7A2B}"/>
              </a:ext>
            </a:extLst>
          </p:cNvPr>
          <p:cNvSpPr/>
          <p:nvPr/>
        </p:nvSpPr>
        <p:spPr>
          <a:xfrm>
            <a:off x="3677336" y="4346229"/>
            <a:ext cx="8420374" cy="21466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Concept Library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27EF8F-7D99-4550-A303-5F5256DCC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Re-use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98C170-9F25-415C-A3FF-0251503F9D7A}"/>
              </a:ext>
            </a:extLst>
          </p:cNvPr>
          <p:cNvSpPr/>
          <p:nvPr/>
        </p:nvSpPr>
        <p:spPr>
          <a:xfrm>
            <a:off x="1763017" y="1855114"/>
            <a:ext cx="1618290" cy="532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Word</a:t>
            </a:r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A8C4DAE0-02B0-4B85-9499-4C6DF7369C05}"/>
              </a:ext>
            </a:extLst>
          </p:cNvPr>
          <p:cNvSpPr/>
          <p:nvPr/>
        </p:nvSpPr>
        <p:spPr>
          <a:xfrm>
            <a:off x="2231449" y="3124289"/>
            <a:ext cx="2401122" cy="993341"/>
          </a:xfrm>
          <a:prstGeom prst="triangle">
            <a:avLst>
              <a:gd name="adj" fmla="val 49451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Context</a:t>
            </a:r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C8AACE-A0AE-4660-82D1-EE85BABBC677}"/>
              </a:ext>
            </a:extLst>
          </p:cNvPr>
          <p:cNvSpPr/>
          <p:nvPr/>
        </p:nvSpPr>
        <p:spPr>
          <a:xfrm>
            <a:off x="3470115" y="1861693"/>
            <a:ext cx="1934055" cy="5262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means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65CF96-B379-4CB2-AC62-0EB59FAD925D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2572162" y="2387965"/>
            <a:ext cx="846666" cy="736324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B3E5046-800D-4394-BF1B-A58EE01B3922}"/>
              </a:ext>
            </a:extLst>
          </p:cNvPr>
          <p:cNvSpPr txBox="1"/>
          <p:nvPr/>
        </p:nvSpPr>
        <p:spPr>
          <a:xfrm rot="2441370">
            <a:off x="2824743" y="2589415"/>
            <a:ext cx="111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context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B5D36A-E159-4AF2-BAA5-CEC63706373E}"/>
              </a:ext>
            </a:extLst>
          </p:cNvPr>
          <p:cNvSpPr txBox="1"/>
          <p:nvPr/>
        </p:nvSpPr>
        <p:spPr>
          <a:xfrm>
            <a:off x="2307226" y="1338281"/>
            <a:ext cx="556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W</a:t>
            </a:r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456BAD-EE5F-413E-B7E1-806E7F42B3CB}"/>
              </a:ext>
            </a:extLst>
          </p:cNvPr>
          <p:cNvSpPr txBox="1"/>
          <p:nvPr/>
        </p:nvSpPr>
        <p:spPr>
          <a:xfrm>
            <a:off x="2284736" y="3124289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X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7996E2-481A-4A6E-8618-93F5829A4CD7}"/>
              </a:ext>
            </a:extLst>
          </p:cNvPr>
          <p:cNvSpPr txBox="1"/>
          <p:nvPr/>
        </p:nvSpPr>
        <p:spPr>
          <a:xfrm>
            <a:off x="6325608" y="1296434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</a:t>
            </a:r>
            <a:endParaRPr lang="en-US" b="1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E810DA9-671D-4C48-A262-F7F59D984A56}"/>
              </a:ext>
            </a:extLst>
          </p:cNvPr>
          <p:cNvSpPr/>
          <p:nvPr/>
        </p:nvSpPr>
        <p:spPr>
          <a:xfrm>
            <a:off x="5534323" y="1801026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46E30AB-0182-4150-B569-D60160086A98}"/>
              </a:ext>
            </a:extLst>
          </p:cNvPr>
          <p:cNvSpPr/>
          <p:nvPr/>
        </p:nvSpPr>
        <p:spPr>
          <a:xfrm>
            <a:off x="3918544" y="4835873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D339A6A-06F9-4F18-B336-73422090701B}"/>
              </a:ext>
            </a:extLst>
          </p:cNvPr>
          <p:cNvSpPr/>
          <p:nvPr/>
        </p:nvSpPr>
        <p:spPr>
          <a:xfrm>
            <a:off x="6438789" y="5224285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D44D7E2-9D81-404D-80AB-A95F994CC091}"/>
              </a:ext>
            </a:extLst>
          </p:cNvPr>
          <p:cNvSpPr/>
          <p:nvPr/>
        </p:nvSpPr>
        <p:spPr>
          <a:xfrm>
            <a:off x="9386854" y="4696615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8EDB153-D05D-480F-BAE2-688A1A30D0E2}"/>
              </a:ext>
            </a:extLst>
          </p:cNvPr>
          <p:cNvSpPr/>
          <p:nvPr/>
        </p:nvSpPr>
        <p:spPr>
          <a:xfrm>
            <a:off x="8888117" y="5699140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DAB855B-B861-4C7B-8F2B-2D4744529353}"/>
              </a:ext>
            </a:extLst>
          </p:cNvPr>
          <p:cNvSpPr/>
          <p:nvPr/>
        </p:nvSpPr>
        <p:spPr>
          <a:xfrm>
            <a:off x="4148152" y="5699140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33512D9E-0B16-41AF-98E3-DAFF17298EE4}"/>
              </a:ext>
            </a:extLst>
          </p:cNvPr>
          <p:cNvSpPr/>
          <p:nvPr/>
        </p:nvSpPr>
        <p:spPr>
          <a:xfrm rot="2541908" flipH="1">
            <a:off x="6705840" y="3312841"/>
            <a:ext cx="3797832" cy="48304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Re-use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8808B2-7C9F-48EA-9390-A81DEABFE4ED}"/>
              </a:ext>
            </a:extLst>
          </p:cNvPr>
          <p:cNvSpPr txBox="1"/>
          <p:nvPr/>
        </p:nvSpPr>
        <p:spPr>
          <a:xfrm>
            <a:off x="6130029" y="3794963"/>
            <a:ext cx="1514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Ontology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1CC7E5-9701-4571-9093-5F03DB34199B}"/>
              </a:ext>
            </a:extLst>
          </p:cNvPr>
          <p:cNvSpPr txBox="1"/>
          <p:nvPr/>
        </p:nvSpPr>
        <p:spPr>
          <a:xfrm>
            <a:off x="4778917" y="2670651"/>
            <a:ext cx="345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one or a set of</a:t>
            </a:r>
          </a:p>
        </p:txBody>
      </p:sp>
    </p:spTree>
    <p:extLst>
      <p:ext uri="{BB962C8B-B14F-4D97-AF65-F5344CB8AC3E}">
        <p14:creationId xmlns:p14="http://schemas.microsoft.com/office/powerpoint/2010/main" val="1301423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row: Bent 20">
            <a:extLst>
              <a:ext uri="{FF2B5EF4-FFF2-40B4-BE49-F238E27FC236}">
                <a16:creationId xmlns:a16="http://schemas.microsoft.com/office/drawing/2014/main" id="{DDCD0C26-1AC9-4DF0-BB1B-746C022BCE12}"/>
              </a:ext>
            </a:extLst>
          </p:cNvPr>
          <p:cNvSpPr/>
          <p:nvPr/>
        </p:nvSpPr>
        <p:spPr>
          <a:xfrm rot="5400000" flipH="1">
            <a:off x="4713673" y="2079278"/>
            <a:ext cx="1675577" cy="2401123"/>
          </a:xfrm>
          <a:prstGeom prst="bentArrow">
            <a:avLst>
              <a:gd name="adj1" fmla="val 3833"/>
              <a:gd name="adj2" fmla="val 8330"/>
              <a:gd name="adj3" fmla="val 8185"/>
              <a:gd name="adj4" fmla="val 767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DAD32CF-AC14-4CDE-82F1-9A42BAEC7A2B}"/>
              </a:ext>
            </a:extLst>
          </p:cNvPr>
          <p:cNvSpPr/>
          <p:nvPr/>
        </p:nvSpPr>
        <p:spPr>
          <a:xfrm>
            <a:off x="3677336" y="4346228"/>
            <a:ext cx="8420374" cy="237551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Concept Library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27EF8F-7D99-4550-A303-5F5256DCC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Coherence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98C170-9F25-415C-A3FF-0251503F9D7A}"/>
              </a:ext>
            </a:extLst>
          </p:cNvPr>
          <p:cNvSpPr/>
          <p:nvPr/>
        </p:nvSpPr>
        <p:spPr>
          <a:xfrm>
            <a:off x="1763017" y="1855114"/>
            <a:ext cx="1618290" cy="532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Word</a:t>
            </a:r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A8C4DAE0-02B0-4B85-9499-4C6DF7369C05}"/>
              </a:ext>
            </a:extLst>
          </p:cNvPr>
          <p:cNvSpPr/>
          <p:nvPr/>
        </p:nvSpPr>
        <p:spPr>
          <a:xfrm>
            <a:off x="2231449" y="3124289"/>
            <a:ext cx="2401122" cy="993341"/>
          </a:xfrm>
          <a:prstGeom prst="triangle">
            <a:avLst>
              <a:gd name="adj" fmla="val 49451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Context</a:t>
            </a:r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C8AACE-A0AE-4660-82D1-EE85BABBC677}"/>
              </a:ext>
            </a:extLst>
          </p:cNvPr>
          <p:cNvSpPr/>
          <p:nvPr/>
        </p:nvSpPr>
        <p:spPr>
          <a:xfrm>
            <a:off x="3470115" y="1861693"/>
            <a:ext cx="1934055" cy="5262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means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65CF96-B379-4CB2-AC62-0EB59FAD925D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2572162" y="2387965"/>
            <a:ext cx="846666" cy="736324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B3E5046-800D-4394-BF1B-A58EE01B3922}"/>
              </a:ext>
            </a:extLst>
          </p:cNvPr>
          <p:cNvSpPr txBox="1"/>
          <p:nvPr/>
        </p:nvSpPr>
        <p:spPr>
          <a:xfrm rot="2441370">
            <a:off x="2824743" y="2589415"/>
            <a:ext cx="111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context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B5D36A-E159-4AF2-BAA5-CEC63706373E}"/>
              </a:ext>
            </a:extLst>
          </p:cNvPr>
          <p:cNvSpPr txBox="1"/>
          <p:nvPr/>
        </p:nvSpPr>
        <p:spPr>
          <a:xfrm>
            <a:off x="2307226" y="1338281"/>
            <a:ext cx="556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W</a:t>
            </a:r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456BAD-EE5F-413E-B7E1-806E7F42B3CB}"/>
              </a:ext>
            </a:extLst>
          </p:cNvPr>
          <p:cNvSpPr txBox="1"/>
          <p:nvPr/>
        </p:nvSpPr>
        <p:spPr>
          <a:xfrm>
            <a:off x="2284736" y="3124289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X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7996E2-481A-4A6E-8618-93F5829A4CD7}"/>
              </a:ext>
            </a:extLst>
          </p:cNvPr>
          <p:cNvSpPr txBox="1"/>
          <p:nvPr/>
        </p:nvSpPr>
        <p:spPr>
          <a:xfrm>
            <a:off x="6325608" y="1296434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</a:t>
            </a:r>
            <a:endParaRPr lang="en-US" b="1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E810DA9-671D-4C48-A262-F7F59D984A56}"/>
              </a:ext>
            </a:extLst>
          </p:cNvPr>
          <p:cNvSpPr/>
          <p:nvPr/>
        </p:nvSpPr>
        <p:spPr>
          <a:xfrm>
            <a:off x="5534323" y="1801026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46E30AB-0182-4150-B569-D60160086A98}"/>
              </a:ext>
            </a:extLst>
          </p:cNvPr>
          <p:cNvSpPr/>
          <p:nvPr/>
        </p:nvSpPr>
        <p:spPr>
          <a:xfrm>
            <a:off x="3803487" y="4479353"/>
            <a:ext cx="2177456" cy="641026"/>
          </a:xfrm>
          <a:prstGeom prst="roundRect">
            <a:avLst>
              <a:gd name="adj" fmla="val 31106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Concept Model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8808B2-7C9F-48EA-9390-A81DEABFE4ED}"/>
              </a:ext>
            </a:extLst>
          </p:cNvPr>
          <p:cNvSpPr txBox="1"/>
          <p:nvPr/>
        </p:nvSpPr>
        <p:spPr>
          <a:xfrm>
            <a:off x="6130029" y="3794963"/>
            <a:ext cx="1514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Ontology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1CC7E5-9701-4571-9093-5F03DB34199B}"/>
              </a:ext>
            </a:extLst>
          </p:cNvPr>
          <p:cNvSpPr txBox="1"/>
          <p:nvPr/>
        </p:nvSpPr>
        <p:spPr>
          <a:xfrm>
            <a:off x="4778917" y="2670651"/>
            <a:ext cx="345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one or a set of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3BDAD88-BA20-4FD9-A568-20BDA9E1DCCC}"/>
              </a:ext>
            </a:extLst>
          </p:cNvPr>
          <p:cNvSpPr/>
          <p:nvPr/>
        </p:nvSpPr>
        <p:spPr>
          <a:xfrm>
            <a:off x="6417366" y="4931614"/>
            <a:ext cx="2177456" cy="641026"/>
          </a:xfrm>
          <a:prstGeom prst="roundRect">
            <a:avLst>
              <a:gd name="adj" fmla="val 31106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Concept Model</a:t>
            </a:r>
            <a:endParaRPr lang="en-US" sz="1600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EABF867-A3A1-4629-A5FD-47A05377EABC}"/>
              </a:ext>
            </a:extLst>
          </p:cNvPr>
          <p:cNvSpPr/>
          <p:nvPr/>
        </p:nvSpPr>
        <p:spPr>
          <a:xfrm>
            <a:off x="4130000" y="5247056"/>
            <a:ext cx="2177456" cy="641026"/>
          </a:xfrm>
          <a:prstGeom prst="roundRect">
            <a:avLst>
              <a:gd name="adj" fmla="val 31106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Concept Model</a:t>
            </a:r>
            <a:endParaRPr lang="en-US" sz="1600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1BD6010-2AE3-4237-8EC1-3508062CFD7A}"/>
              </a:ext>
            </a:extLst>
          </p:cNvPr>
          <p:cNvSpPr/>
          <p:nvPr/>
        </p:nvSpPr>
        <p:spPr>
          <a:xfrm>
            <a:off x="8794335" y="5172060"/>
            <a:ext cx="2177456" cy="641026"/>
          </a:xfrm>
          <a:prstGeom prst="roundRect">
            <a:avLst>
              <a:gd name="adj" fmla="val 31106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Concept Model</a:t>
            </a:r>
            <a:endParaRPr lang="en-US" sz="1600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69B9326-CA29-4832-A1CC-27164468D602}"/>
              </a:ext>
            </a:extLst>
          </p:cNvPr>
          <p:cNvSpPr/>
          <p:nvPr/>
        </p:nvSpPr>
        <p:spPr>
          <a:xfrm>
            <a:off x="9342570" y="4416734"/>
            <a:ext cx="2177456" cy="641026"/>
          </a:xfrm>
          <a:prstGeom prst="roundRect">
            <a:avLst>
              <a:gd name="adj" fmla="val 31106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Concept Model</a:t>
            </a:r>
            <a:endParaRPr lang="en-US" sz="1600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33512D9E-0B16-41AF-98E3-DAFF17298EE4}"/>
              </a:ext>
            </a:extLst>
          </p:cNvPr>
          <p:cNvSpPr/>
          <p:nvPr/>
        </p:nvSpPr>
        <p:spPr>
          <a:xfrm rot="2541908" flipH="1">
            <a:off x="6748953" y="3201590"/>
            <a:ext cx="3467638" cy="48304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Re-use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A8068E8-1931-4E5D-8054-5DF3DA314C09}"/>
              </a:ext>
            </a:extLst>
          </p:cNvPr>
          <p:cNvSpPr/>
          <p:nvPr/>
        </p:nvSpPr>
        <p:spPr>
          <a:xfrm>
            <a:off x="4024031" y="6041684"/>
            <a:ext cx="7726983" cy="465782"/>
          </a:xfrm>
          <a:prstGeom prst="roundRect">
            <a:avLst>
              <a:gd name="adj" fmla="val 31106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Foundational Concept Model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17254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63BF-9E03-4A73-BD88-296CB8624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Terminology,</a:t>
            </a:r>
            <a:r>
              <a:rPr lang="en-US" baseline="0" dirty="0"/>
              <a:t> Vocabulary and Ontology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30F39-8D62-4F0B-9114-045FF473D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88873" cy="4351338"/>
          </a:xfrm>
        </p:spPr>
        <p:txBody>
          <a:bodyPr>
            <a:normAutofit lnSpcReduction="10000"/>
          </a:bodyPr>
          <a:lstStyle/>
          <a:p>
            <a:r>
              <a:rPr lang="en-US" baseline="0" dirty="0"/>
              <a:t>Vocabulary: What do I mean by this Word?</a:t>
            </a:r>
          </a:p>
          <a:p>
            <a:pPr lvl="1"/>
            <a:r>
              <a:rPr lang="en-US" dirty="0"/>
              <a:t>In this Context</a:t>
            </a:r>
          </a:p>
          <a:p>
            <a:pPr lvl="0"/>
            <a:r>
              <a:rPr lang="en-US" dirty="0"/>
              <a:t>Ontology:</a:t>
            </a:r>
            <a:r>
              <a:rPr lang="en-US" baseline="0" dirty="0"/>
              <a:t> What is a coherent Concept?</a:t>
            </a:r>
          </a:p>
          <a:p>
            <a:pPr lvl="1"/>
            <a:r>
              <a:rPr lang="en-US" dirty="0"/>
              <a:t>What kind of Thing is this?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What</a:t>
            </a:r>
            <a:r>
              <a:rPr lang="en-US" baseline="0" dirty="0">
                <a:solidFill>
                  <a:schemeClr val="tx1"/>
                </a:solidFill>
              </a:rPr>
              <a:t> differentiates it from other Things?</a:t>
            </a:r>
          </a:p>
          <a:p>
            <a:pPr lvl="0"/>
            <a:r>
              <a:rPr lang="en-US" baseline="0" dirty="0">
                <a:solidFill>
                  <a:schemeClr val="bg1"/>
                </a:solidFill>
              </a:rPr>
              <a:t>These are effectively going in opposite directions</a:t>
            </a:r>
          </a:p>
          <a:p>
            <a:pPr lvl="1"/>
            <a:r>
              <a:rPr lang="en-US" baseline="0" dirty="0">
                <a:solidFill>
                  <a:schemeClr val="tx1"/>
                </a:solidFill>
              </a:rPr>
              <a:t>What shall we call it?</a:t>
            </a:r>
          </a:p>
          <a:p>
            <a:pPr lvl="1"/>
            <a:r>
              <a:rPr lang="en-US" baseline="0" dirty="0">
                <a:solidFill>
                  <a:schemeClr val="bg1"/>
                </a:solidFill>
              </a:rPr>
              <a:t>Concept =&gt; Label(s) (what shall we call it?)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A7F019-0CF6-4E71-97C4-33EC88DE0149}"/>
              </a:ext>
            </a:extLst>
          </p:cNvPr>
          <p:cNvSpPr/>
          <p:nvPr/>
        </p:nvSpPr>
        <p:spPr>
          <a:xfrm>
            <a:off x="7407297" y="1855228"/>
            <a:ext cx="876026" cy="46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Word</a:t>
            </a:r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C4D5477E-61A5-4BE3-B587-B93C744C3EB2}"/>
              </a:ext>
            </a:extLst>
          </p:cNvPr>
          <p:cNvSpPr/>
          <p:nvPr/>
        </p:nvSpPr>
        <p:spPr>
          <a:xfrm>
            <a:off x="8366649" y="1825625"/>
            <a:ext cx="1305816" cy="5262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means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77D3A0F-B3E0-45F3-8009-DFC5CB67D89C}"/>
              </a:ext>
            </a:extLst>
          </p:cNvPr>
          <p:cNvSpPr/>
          <p:nvPr/>
        </p:nvSpPr>
        <p:spPr>
          <a:xfrm>
            <a:off x="9755791" y="1855228"/>
            <a:ext cx="1513815" cy="46706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Concept</a:t>
            </a:r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EEEEADD7-B648-432F-9585-9F78FF9F3A2E}"/>
              </a:ext>
            </a:extLst>
          </p:cNvPr>
          <p:cNvSpPr/>
          <p:nvPr/>
        </p:nvSpPr>
        <p:spPr>
          <a:xfrm>
            <a:off x="8283323" y="2642114"/>
            <a:ext cx="1756437" cy="467066"/>
          </a:xfrm>
          <a:prstGeom prst="triangle">
            <a:avLst>
              <a:gd name="adj" fmla="val 49451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Context</a:t>
            </a:r>
            <a:endParaRPr lang="en-US" sz="12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39AC53B-A729-4D09-AF48-8A694E73B605}"/>
              </a:ext>
            </a:extLst>
          </p:cNvPr>
          <p:cNvCxnSpPr>
            <a:stCxn id="4" idx="2"/>
            <a:endCxn id="10" idx="1"/>
          </p:cNvCxnSpPr>
          <p:nvPr/>
        </p:nvCxnSpPr>
        <p:spPr>
          <a:xfrm>
            <a:off x="7845310" y="2322294"/>
            <a:ext cx="872301" cy="55335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31B9FE-EAAF-46C0-84F8-649ED4526EE1}"/>
              </a:ext>
            </a:extLst>
          </p:cNvPr>
          <p:cNvSpPr/>
          <p:nvPr/>
        </p:nvSpPr>
        <p:spPr>
          <a:xfrm>
            <a:off x="8368702" y="3628036"/>
            <a:ext cx="1301709" cy="398073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Concept</a:t>
            </a:r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04DBEF9-EA6A-43E9-AACD-3B14EA03C45A}"/>
              </a:ext>
            </a:extLst>
          </p:cNvPr>
          <p:cNvSpPr/>
          <p:nvPr/>
        </p:nvSpPr>
        <p:spPr>
          <a:xfrm>
            <a:off x="7194455" y="4627449"/>
            <a:ext cx="1301709" cy="1549514"/>
          </a:xfrm>
          <a:prstGeom prst="roundRect">
            <a:avLst>
              <a:gd name="adj" fmla="val 17516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Concept</a:t>
            </a:r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499A64B-B75F-4E36-8F4F-8CE5183420C6}"/>
              </a:ext>
            </a:extLst>
          </p:cNvPr>
          <p:cNvSpPr/>
          <p:nvPr/>
        </p:nvSpPr>
        <p:spPr>
          <a:xfrm>
            <a:off x="8717611" y="4627447"/>
            <a:ext cx="1301709" cy="398073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Concept</a:t>
            </a:r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3581398-7D1E-4C92-89B7-51294E7F7A58}"/>
              </a:ext>
            </a:extLst>
          </p:cNvPr>
          <p:cNvSpPr/>
          <p:nvPr/>
        </p:nvSpPr>
        <p:spPr>
          <a:xfrm>
            <a:off x="10240767" y="4627446"/>
            <a:ext cx="1301709" cy="398073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Concept</a:t>
            </a:r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4CD92E7-526A-44AF-9C7D-C415E73C6C63}"/>
              </a:ext>
            </a:extLst>
          </p:cNvPr>
          <p:cNvCxnSpPr>
            <a:stCxn id="14" idx="0"/>
            <a:endCxn id="12" idx="2"/>
          </p:cNvCxnSpPr>
          <p:nvPr/>
        </p:nvCxnSpPr>
        <p:spPr>
          <a:xfrm flipV="1">
            <a:off x="7845310" y="4026109"/>
            <a:ext cx="1174247" cy="60134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3C2D2EC-0515-4D1F-90C9-B16767ACA8D1}"/>
              </a:ext>
            </a:extLst>
          </p:cNvPr>
          <p:cNvCxnSpPr>
            <a:stCxn id="15" idx="0"/>
            <a:endCxn id="12" idx="2"/>
          </p:cNvCxnSpPr>
          <p:nvPr/>
        </p:nvCxnSpPr>
        <p:spPr>
          <a:xfrm flipH="1" flipV="1">
            <a:off x="9019557" y="4026109"/>
            <a:ext cx="348909" cy="601338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B97D482-2840-4295-8680-5BC3924A223D}"/>
              </a:ext>
            </a:extLst>
          </p:cNvPr>
          <p:cNvCxnSpPr>
            <a:stCxn id="16" idx="0"/>
            <a:endCxn id="12" idx="2"/>
          </p:cNvCxnSpPr>
          <p:nvPr/>
        </p:nvCxnSpPr>
        <p:spPr>
          <a:xfrm flipH="1" flipV="1">
            <a:off x="9019557" y="4026109"/>
            <a:ext cx="1872065" cy="601337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633FA9F-B30E-4CE9-BA2F-1ECBB074F645}"/>
              </a:ext>
            </a:extLst>
          </p:cNvPr>
          <p:cNvSpPr/>
          <p:nvPr/>
        </p:nvSpPr>
        <p:spPr>
          <a:xfrm>
            <a:off x="10240767" y="5203167"/>
            <a:ext cx="1301709" cy="398073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Concept</a:t>
            </a:r>
            <a:endParaRPr lang="en-US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DE384D8-9E49-4CFD-80B1-D24CB43D13E6}"/>
              </a:ext>
            </a:extLst>
          </p:cNvPr>
          <p:cNvSpPr/>
          <p:nvPr/>
        </p:nvSpPr>
        <p:spPr>
          <a:xfrm>
            <a:off x="10240767" y="5778890"/>
            <a:ext cx="792418" cy="398073"/>
          </a:xfrm>
          <a:prstGeom prst="roundRect">
            <a:avLst>
              <a:gd name="adj" fmla="val 1662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Type</a:t>
            </a:r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7C7186E-5E26-4AC5-B14B-6827C963405D}"/>
              </a:ext>
            </a:extLst>
          </p:cNvPr>
          <p:cNvCxnSpPr>
            <a:stCxn id="14" idx="3"/>
            <a:endCxn id="22" idx="1"/>
          </p:cNvCxnSpPr>
          <p:nvPr/>
        </p:nvCxnSpPr>
        <p:spPr>
          <a:xfrm flipV="1">
            <a:off x="8496164" y="5402204"/>
            <a:ext cx="1744603" cy="2"/>
          </a:xfrm>
          <a:prstGeom prst="straightConnector1">
            <a:avLst/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656196B-D179-44F1-8E43-27390B1B0D9C}"/>
              </a:ext>
            </a:extLst>
          </p:cNvPr>
          <p:cNvCxnSpPr>
            <a:endCxn id="23" idx="1"/>
          </p:cNvCxnSpPr>
          <p:nvPr/>
        </p:nvCxnSpPr>
        <p:spPr>
          <a:xfrm flipV="1">
            <a:off x="8496164" y="5977927"/>
            <a:ext cx="1744603" cy="10690"/>
          </a:xfrm>
          <a:prstGeom prst="straightConnector1">
            <a:avLst/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E28CBCD-4493-4973-8B34-3592B71FECBC}"/>
              </a:ext>
            </a:extLst>
          </p:cNvPr>
          <p:cNvSpPr txBox="1"/>
          <p:nvPr/>
        </p:nvSpPr>
        <p:spPr>
          <a:xfrm flipH="1">
            <a:off x="9301009" y="5649681"/>
            <a:ext cx="993727" cy="344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property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CAAACE-9CBE-4E56-8C7E-CC35856D6167}"/>
              </a:ext>
            </a:extLst>
          </p:cNvPr>
          <p:cNvSpPr txBox="1"/>
          <p:nvPr/>
        </p:nvSpPr>
        <p:spPr>
          <a:xfrm flipH="1">
            <a:off x="9301008" y="5086741"/>
            <a:ext cx="993727" cy="344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property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BDA3760-3397-497F-B0A9-3F1C5B926AC2}"/>
              </a:ext>
            </a:extLst>
          </p:cNvPr>
          <p:cNvSpPr/>
          <p:nvPr/>
        </p:nvSpPr>
        <p:spPr>
          <a:xfrm>
            <a:off x="4977051" y="4805738"/>
            <a:ext cx="876026" cy="46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Word</a:t>
            </a:r>
            <a:endParaRPr lang="en-US" dirty="0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769D5119-BAE6-4FAD-A992-0001A7253FCD}"/>
              </a:ext>
            </a:extLst>
          </p:cNvPr>
          <p:cNvSpPr/>
          <p:nvPr/>
        </p:nvSpPr>
        <p:spPr>
          <a:xfrm flipH="1">
            <a:off x="5895288" y="4762383"/>
            <a:ext cx="1232497" cy="5262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label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33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2406</Words>
  <Application>Microsoft Office PowerPoint</Application>
  <PresentationFormat>Widescreen</PresentationFormat>
  <Paragraphs>525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Arial</vt:lpstr>
      <vt:lpstr>Calibri</vt:lpstr>
      <vt:lpstr>Calibri Light</vt:lpstr>
      <vt:lpstr>Office Theme</vt:lpstr>
      <vt:lpstr>VCoI WG Status and Program</vt:lpstr>
      <vt:lpstr>This Deck</vt:lpstr>
      <vt:lpstr>Our Mission</vt:lpstr>
      <vt:lpstr>Overview</vt:lpstr>
      <vt:lpstr>Words Calculus</vt:lpstr>
      <vt:lpstr>Words Calculus: A More Complete View</vt:lpstr>
      <vt:lpstr>Concepts Re-use</vt:lpstr>
      <vt:lpstr>Concepts Coherence</vt:lpstr>
      <vt:lpstr>Terminology, Vocabulary and Ontology</vt:lpstr>
      <vt:lpstr>Deliverables</vt:lpstr>
      <vt:lpstr>Deliverables</vt:lpstr>
      <vt:lpstr>Concept Models</vt:lpstr>
      <vt:lpstr>Model Types</vt:lpstr>
      <vt:lpstr>Language Interface</vt:lpstr>
      <vt:lpstr>This is not a more abstract model of the solution…</vt:lpstr>
      <vt:lpstr>This is not a more abstract model of the solution…</vt:lpstr>
      <vt:lpstr>Ontology Types</vt:lpstr>
      <vt:lpstr>Conceptual Ontology: Duck Typing</vt:lpstr>
      <vt:lpstr>Ontology Characteristics</vt:lpstr>
      <vt:lpstr>Conceptual ontology</vt:lpstr>
      <vt:lpstr>Foundational Semantics</vt:lpstr>
      <vt:lpstr>Context treatment</vt:lpstr>
      <vt:lpstr>Context: What we figured out</vt:lpstr>
      <vt:lpstr>Kinds of Contexts</vt:lpstr>
      <vt:lpstr>Complex Context</vt:lpstr>
      <vt:lpstr>Concepts Extraction</vt:lpstr>
      <vt:lpstr>Vocabulary Layer</vt:lpstr>
      <vt:lpstr>Context Dynamism</vt:lpstr>
      <vt:lpstr>SME Experience</vt:lpstr>
      <vt:lpstr>Context Dynamism: Our Job</vt:lpstr>
      <vt:lpstr>Example from Wikipedia</vt:lpstr>
      <vt:lpstr>Context on Wikipedia</vt:lpstr>
      <vt:lpstr>Definitions (by Concept)</vt:lpstr>
      <vt:lpstr>Definitions Considerations</vt:lpstr>
      <vt:lpstr>Definitions decisions</vt:lpstr>
      <vt:lpstr>Definitions IP Considerations</vt:lpstr>
      <vt:lpstr>Deliverables (by context)</vt:lpstr>
      <vt:lpstr>Vocabulary Deliverables</vt:lpstr>
      <vt:lpstr>Vocabulary Deliverables</vt:lpstr>
      <vt:lpstr>The Nyms</vt:lpstr>
      <vt:lpstr>Maintenance Tools and Techniques</vt:lpstr>
      <vt:lpstr>Implementation: Syntaxes</vt:lpstr>
      <vt:lpstr>Syntaxes / Metamodels (maybe)</vt:lpstr>
      <vt:lpstr>SKOS</vt:lpstr>
      <vt:lpstr>MVF Latest: </vt:lpstr>
      <vt:lpstr>GovDTF Pilot</vt:lpstr>
      <vt:lpstr>GovDTF Pilot Observations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VCoI WG Status and Program</dc:title>
  <dc:creator>Mike Bennett</dc:creator>
  <cp:lastModifiedBy>Mike Bennett</cp:lastModifiedBy>
  <cp:revision>1</cp:revision>
  <dcterms:created xsi:type="dcterms:W3CDTF">2021-01-25T19:16:27Z</dcterms:created>
  <dcterms:modified xsi:type="dcterms:W3CDTF">2021-01-25T22:14:21Z</dcterms:modified>
</cp:coreProperties>
</file>